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313" r:id="rId2"/>
    <p:sldId id="256" r:id="rId3"/>
    <p:sldId id="284" r:id="rId4"/>
    <p:sldId id="268" r:id="rId5"/>
    <p:sldId id="314" r:id="rId6"/>
    <p:sldId id="308" r:id="rId7"/>
    <p:sldId id="329" r:id="rId8"/>
    <p:sldId id="327" r:id="rId9"/>
    <p:sldId id="348" r:id="rId10"/>
    <p:sldId id="328" r:id="rId11"/>
    <p:sldId id="337" r:id="rId12"/>
    <p:sldId id="340" r:id="rId13"/>
    <p:sldId id="350" r:id="rId14"/>
    <p:sldId id="341" r:id="rId15"/>
    <p:sldId id="342" r:id="rId16"/>
    <p:sldId id="343" r:id="rId17"/>
    <p:sldId id="352" r:id="rId18"/>
    <p:sldId id="354" r:id="rId19"/>
    <p:sldId id="356" r:id="rId20"/>
    <p:sldId id="357" r:id="rId21"/>
    <p:sldId id="349" r:id="rId22"/>
    <p:sldId id="346" r:id="rId23"/>
    <p:sldId id="344" r:id="rId24"/>
    <p:sldId id="339" r:id="rId25"/>
    <p:sldId id="345" r:id="rId26"/>
    <p:sldId id="351" r:id="rId27"/>
    <p:sldId id="358" r:id="rId28"/>
    <p:sldId id="359" r:id="rId29"/>
    <p:sldId id="360" r:id="rId30"/>
    <p:sldId id="361" r:id="rId31"/>
    <p:sldId id="267" r:id="rId32"/>
    <p:sldId id="325" r:id="rId33"/>
    <p:sldId id="257" r:id="rId34"/>
    <p:sldId id="279" r:id="rId35"/>
    <p:sldId id="258" r:id="rId36"/>
    <p:sldId id="260" r:id="rId37"/>
    <p:sldId id="289" r:id="rId38"/>
    <p:sldId id="262" r:id="rId39"/>
    <p:sldId id="263" r:id="rId40"/>
    <p:sldId id="26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F14"/>
    <a:srgbClr val="B29E47"/>
    <a:srgbClr val="FFD05A"/>
    <a:srgbClr val="FFCD9C"/>
    <a:srgbClr val="3C4F5E"/>
    <a:srgbClr val="FFBA75"/>
    <a:srgbClr val="FFC489"/>
    <a:srgbClr val="FFC958"/>
    <a:srgbClr val="A95F00"/>
    <a:srgbClr val="35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8" autoAdjust="0"/>
    <p:restoredTop sz="93305" autoAdjust="0"/>
  </p:normalViewPr>
  <p:slideViewPr>
    <p:cSldViewPr snapToGrid="0" showGuides="1">
      <p:cViewPr>
        <p:scale>
          <a:sx n="70" d="100"/>
          <a:sy n="70" d="100"/>
        </p:scale>
        <p:origin x="1044" y="42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y" userId="23e387bef409d94a" providerId="LiveId" clId="{6F4C1D22-BD25-5449-9669-D0C110577DAE}"/>
    <pc:docChg chg="undo custSel addSld delSld modSld">
      <pc:chgData name="Michael Sy" userId="23e387bef409d94a" providerId="LiveId" clId="{6F4C1D22-BD25-5449-9669-D0C110577DAE}" dt="2025-05-18T14:28:31.576" v="571" actId="20577"/>
      <pc:docMkLst>
        <pc:docMk/>
      </pc:docMkLst>
      <pc:sldChg chg="modSp mod">
        <pc:chgData name="Michael Sy" userId="23e387bef409d94a" providerId="LiveId" clId="{6F4C1D22-BD25-5449-9669-D0C110577DAE}" dt="2025-05-18T13:57:56.278" v="12" actId="20577"/>
        <pc:sldMkLst>
          <pc:docMk/>
          <pc:sldMk cId="2650293723" sldId="256"/>
        </pc:sldMkLst>
        <pc:spChg chg="mod">
          <ac:chgData name="Michael Sy" userId="23e387bef409d94a" providerId="LiveId" clId="{6F4C1D22-BD25-5449-9669-D0C110577DAE}" dt="2025-05-18T13:57:56.278" v="12" actId="20577"/>
          <ac:spMkLst>
            <pc:docMk/>
            <pc:sldMk cId="2650293723" sldId="256"/>
            <ac:spMk id="15" creationId="{7D304DBE-F691-4CA2-9762-3B2B1F4EF35F}"/>
          </ac:spMkLst>
        </pc:spChg>
      </pc:sldChg>
      <pc:sldChg chg="del">
        <pc:chgData name="Michael Sy" userId="23e387bef409d94a" providerId="LiveId" clId="{6F4C1D22-BD25-5449-9669-D0C110577DAE}" dt="2025-05-18T13:58:46.798" v="39" actId="2696"/>
        <pc:sldMkLst>
          <pc:docMk/>
          <pc:sldMk cId="1182273556" sldId="265"/>
        </pc:sldMkLst>
      </pc:sldChg>
      <pc:sldChg chg="modSp">
        <pc:chgData name="Michael Sy" userId="23e387bef409d94a" providerId="LiveId" clId="{6F4C1D22-BD25-5449-9669-D0C110577DAE}" dt="2025-05-18T13:58:34.925" v="38" actId="20577"/>
        <pc:sldMkLst>
          <pc:docMk/>
          <pc:sldMk cId="1784361732" sldId="268"/>
        </pc:sldMkLst>
        <pc:spChg chg="mod">
          <ac:chgData name="Michael Sy" userId="23e387bef409d94a" providerId="LiveId" clId="{6F4C1D22-BD25-5449-9669-D0C110577DAE}" dt="2025-05-18T13:58:34.925" v="38" actId="20577"/>
          <ac:spMkLst>
            <pc:docMk/>
            <pc:sldMk cId="1784361732" sldId="268"/>
            <ac:spMk id="708" creationId="{7C7E3065-80DC-42A7-BD8A-182793BF823F}"/>
          </ac:spMkLst>
        </pc:spChg>
      </pc:sldChg>
      <pc:sldChg chg="del">
        <pc:chgData name="Michael Sy" userId="23e387bef409d94a" providerId="LiveId" clId="{6F4C1D22-BD25-5449-9669-D0C110577DAE}" dt="2025-05-18T13:58:46.798" v="39" actId="2696"/>
        <pc:sldMkLst>
          <pc:docMk/>
          <pc:sldMk cId="2833215911" sldId="273"/>
        </pc:sldMkLst>
      </pc:sldChg>
      <pc:sldChg chg="del">
        <pc:chgData name="Michael Sy" userId="23e387bef409d94a" providerId="LiveId" clId="{6F4C1D22-BD25-5449-9669-D0C110577DAE}" dt="2025-05-18T13:58:57.330" v="40" actId="2696"/>
        <pc:sldMkLst>
          <pc:docMk/>
          <pc:sldMk cId="987930694" sldId="280"/>
        </pc:sldMkLst>
      </pc:sldChg>
      <pc:sldChg chg="del">
        <pc:chgData name="Michael Sy" userId="23e387bef409d94a" providerId="LiveId" clId="{6F4C1D22-BD25-5449-9669-D0C110577DAE}" dt="2025-05-18T13:58:46.798" v="39" actId="2696"/>
        <pc:sldMkLst>
          <pc:docMk/>
          <pc:sldMk cId="3493406869" sldId="281"/>
        </pc:sldMkLst>
      </pc:sldChg>
      <pc:sldChg chg="del">
        <pc:chgData name="Michael Sy" userId="23e387bef409d94a" providerId="LiveId" clId="{6F4C1D22-BD25-5449-9669-D0C110577DAE}" dt="2025-05-18T13:58:57.330" v="40" actId="2696"/>
        <pc:sldMkLst>
          <pc:docMk/>
          <pc:sldMk cId="810551466" sldId="283"/>
        </pc:sldMkLst>
      </pc:sldChg>
      <pc:sldChg chg="addSp delSp modSp mod modAnim">
        <pc:chgData name="Michael Sy" userId="23e387bef409d94a" providerId="LiveId" clId="{6F4C1D22-BD25-5449-9669-D0C110577DAE}" dt="2025-05-18T14:28:31.576" v="571" actId="20577"/>
        <pc:sldMkLst>
          <pc:docMk/>
          <pc:sldMk cId="2345698162" sldId="284"/>
        </pc:sldMkLst>
        <pc:spChg chg="add del mod">
          <ac:chgData name="Michael Sy" userId="23e387bef409d94a" providerId="LiveId" clId="{6F4C1D22-BD25-5449-9669-D0C110577DAE}" dt="2025-05-18T14:25:09.926" v="322" actId="1076"/>
          <ac:spMkLst>
            <pc:docMk/>
            <pc:sldMk cId="2345698162" sldId="284"/>
            <ac:spMk id="6" creationId="{F0499F9E-22D2-350D-C8A2-F01B5A2E4A2E}"/>
          </ac:spMkLst>
        </pc:spChg>
        <pc:spChg chg="add mod">
          <ac:chgData name="Michael Sy" userId="23e387bef409d94a" providerId="LiveId" clId="{6F4C1D22-BD25-5449-9669-D0C110577DAE}" dt="2025-05-18T14:25:15.460" v="323" actId="1076"/>
          <ac:spMkLst>
            <pc:docMk/>
            <pc:sldMk cId="2345698162" sldId="284"/>
            <ac:spMk id="7" creationId="{D4771AA6-AA46-79F9-046D-BD157C15862B}"/>
          </ac:spMkLst>
        </pc:spChg>
        <pc:spChg chg="add mod">
          <ac:chgData name="Michael Sy" userId="23e387bef409d94a" providerId="LiveId" clId="{6F4C1D22-BD25-5449-9669-D0C110577DAE}" dt="2025-05-18T14:28:31.576" v="571" actId="20577"/>
          <ac:spMkLst>
            <pc:docMk/>
            <pc:sldMk cId="2345698162" sldId="284"/>
            <ac:spMk id="8" creationId="{DA9A177E-919F-E391-0053-8EC278BBBDAC}"/>
          </ac:spMkLst>
        </pc:spChg>
        <pc:spChg chg="del">
          <ac:chgData name="Michael Sy" userId="23e387bef409d94a" providerId="LiveId" clId="{6F4C1D22-BD25-5449-9669-D0C110577DAE}" dt="2025-05-18T13:59:03.904" v="42" actId="478"/>
          <ac:spMkLst>
            <pc:docMk/>
            <pc:sldMk cId="2345698162" sldId="284"/>
            <ac:spMk id="30" creationId="{00000000-0000-0000-0000-000000000000}"/>
          </ac:spMkLst>
        </pc:spChg>
        <pc:picChg chg="del">
          <ac:chgData name="Michael Sy" userId="23e387bef409d94a" providerId="LiveId" clId="{6F4C1D22-BD25-5449-9669-D0C110577DAE}" dt="2025-05-18T13:59:00.506" v="41" actId="478"/>
          <ac:picMkLst>
            <pc:docMk/>
            <pc:sldMk cId="2345698162" sldId="284"/>
            <ac:picMk id="3" creationId="{00000000-0000-0000-0000-000000000000}"/>
          </ac:picMkLst>
        </pc:picChg>
        <pc:picChg chg="add mod">
          <ac:chgData name="Michael Sy" userId="23e387bef409d94a" providerId="LiveId" clId="{6F4C1D22-BD25-5449-9669-D0C110577DAE}" dt="2025-05-18T14:25:06.644" v="321" actId="14100"/>
          <ac:picMkLst>
            <pc:docMk/>
            <pc:sldMk cId="2345698162" sldId="284"/>
            <ac:picMk id="4" creationId="{298C38A6-A931-E64F-3339-C947127ACC57}"/>
          </ac:picMkLst>
        </pc:picChg>
      </pc:sldChg>
      <pc:sldChg chg="del">
        <pc:chgData name="Michael Sy" userId="23e387bef409d94a" providerId="LiveId" clId="{6F4C1D22-BD25-5449-9669-D0C110577DAE}" dt="2025-05-18T14:02:12.396" v="113" actId="2696"/>
        <pc:sldMkLst>
          <pc:docMk/>
          <pc:sldMk cId="3448402300" sldId="285"/>
        </pc:sldMkLst>
      </pc:sldChg>
      <pc:sldChg chg="del">
        <pc:chgData name="Michael Sy" userId="23e387bef409d94a" providerId="LiveId" clId="{6F4C1D22-BD25-5449-9669-D0C110577DAE}" dt="2025-05-18T13:59:24.304" v="44" actId="2696"/>
        <pc:sldMkLst>
          <pc:docMk/>
          <pc:sldMk cId="2102412531" sldId="287"/>
        </pc:sldMkLst>
      </pc:sldChg>
      <pc:sldChg chg="del">
        <pc:chgData name="Michael Sy" userId="23e387bef409d94a" providerId="LiveId" clId="{6F4C1D22-BD25-5449-9669-D0C110577DAE}" dt="2025-05-18T13:59:26.878" v="45" actId="2696"/>
        <pc:sldMkLst>
          <pc:docMk/>
          <pc:sldMk cId="3448709217" sldId="290"/>
        </pc:sldMkLst>
      </pc:sldChg>
      <pc:sldChg chg="del">
        <pc:chgData name="Michael Sy" userId="23e387bef409d94a" providerId="LiveId" clId="{6F4C1D22-BD25-5449-9669-D0C110577DAE}" dt="2025-05-18T13:59:24.304" v="44" actId="2696"/>
        <pc:sldMkLst>
          <pc:docMk/>
          <pc:sldMk cId="2001955146" sldId="292"/>
        </pc:sldMkLst>
      </pc:sldChg>
      <pc:sldChg chg="del">
        <pc:chgData name="Michael Sy" userId="23e387bef409d94a" providerId="LiveId" clId="{6F4C1D22-BD25-5449-9669-D0C110577DAE}" dt="2025-05-18T13:59:24.304" v="44" actId="2696"/>
        <pc:sldMkLst>
          <pc:docMk/>
          <pc:sldMk cId="3651169952" sldId="294"/>
        </pc:sldMkLst>
      </pc:sldChg>
      <pc:sldChg chg="del">
        <pc:chgData name="Michael Sy" userId="23e387bef409d94a" providerId="LiveId" clId="{6F4C1D22-BD25-5449-9669-D0C110577DAE}" dt="2025-05-18T13:59:24.304" v="44" actId="2696"/>
        <pc:sldMkLst>
          <pc:docMk/>
          <pc:sldMk cId="3990122304" sldId="295"/>
        </pc:sldMkLst>
      </pc:sldChg>
      <pc:sldChg chg="del">
        <pc:chgData name="Michael Sy" userId="23e387bef409d94a" providerId="LiveId" clId="{6F4C1D22-BD25-5449-9669-D0C110577DAE}" dt="2025-05-18T13:58:57.330" v="40" actId="2696"/>
        <pc:sldMkLst>
          <pc:docMk/>
          <pc:sldMk cId="1214420633" sldId="296"/>
        </pc:sldMkLst>
      </pc:sldChg>
      <pc:sldChg chg="del">
        <pc:chgData name="Michael Sy" userId="23e387bef409d94a" providerId="LiveId" clId="{6F4C1D22-BD25-5449-9669-D0C110577DAE}" dt="2025-05-18T13:58:46.798" v="39" actId="2696"/>
        <pc:sldMkLst>
          <pc:docMk/>
          <pc:sldMk cId="2798013162" sldId="297"/>
        </pc:sldMkLst>
      </pc:sldChg>
      <pc:sldChg chg="del">
        <pc:chgData name="Michael Sy" userId="23e387bef409d94a" providerId="LiveId" clId="{6F4C1D22-BD25-5449-9669-D0C110577DAE}" dt="2025-05-18T13:58:46.798" v="39" actId="2696"/>
        <pc:sldMkLst>
          <pc:docMk/>
          <pc:sldMk cId="3029259179" sldId="299"/>
        </pc:sldMkLst>
      </pc:sldChg>
      <pc:sldChg chg="delSp modSp mod">
        <pc:chgData name="Michael Sy" userId="23e387bef409d94a" providerId="LiveId" clId="{6F4C1D22-BD25-5449-9669-D0C110577DAE}" dt="2025-05-18T14:01:58.542" v="112" actId="1076"/>
        <pc:sldMkLst>
          <pc:docMk/>
          <pc:sldMk cId="2104155114" sldId="314"/>
        </pc:sldMkLst>
        <pc:spChg chg="mod">
          <ac:chgData name="Michael Sy" userId="23e387bef409d94a" providerId="LiveId" clId="{6F4C1D22-BD25-5449-9669-D0C110577DAE}" dt="2025-05-18T14:01:26.066" v="87" actId="20577"/>
          <ac:spMkLst>
            <pc:docMk/>
            <pc:sldMk cId="2104155114" sldId="314"/>
            <ac:spMk id="599" creationId="{9EF44364-1233-4852-813B-26503AF570C1}"/>
          </ac:spMkLst>
        </pc:spChg>
        <pc:spChg chg="mod">
          <ac:chgData name="Michael Sy" userId="23e387bef409d94a" providerId="LiveId" clId="{6F4C1D22-BD25-5449-9669-D0C110577DAE}" dt="2025-05-18T14:00:26.036" v="50"/>
          <ac:spMkLst>
            <pc:docMk/>
            <pc:sldMk cId="2104155114" sldId="314"/>
            <ac:spMk id="987" creationId="{9599041F-D5FB-48DE-A9EF-C80AF3EC29E8}"/>
          </ac:spMkLst>
        </pc:spChg>
        <pc:spChg chg="mod">
          <ac:chgData name="Michael Sy" userId="23e387bef409d94a" providerId="LiveId" clId="{6F4C1D22-BD25-5449-9669-D0C110577DAE}" dt="2025-05-18T14:00:26.036" v="50"/>
          <ac:spMkLst>
            <pc:docMk/>
            <pc:sldMk cId="2104155114" sldId="314"/>
            <ac:spMk id="988" creationId="{9189CE66-A335-4769-AAF3-551C34F8A118}"/>
          </ac:spMkLst>
        </pc:spChg>
        <pc:spChg chg="mod">
          <ac:chgData name="Michael Sy" userId="23e387bef409d94a" providerId="LiveId" clId="{6F4C1D22-BD25-5449-9669-D0C110577DAE}" dt="2025-05-18T14:00:26.036" v="50"/>
          <ac:spMkLst>
            <pc:docMk/>
            <pc:sldMk cId="2104155114" sldId="314"/>
            <ac:spMk id="989" creationId="{E9C4789A-B273-42EF-AB1C-06D8A2060B8E}"/>
          </ac:spMkLst>
        </pc:spChg>
        <pc:spChg chg="mod">
          <ac:chgData name="Michael Sy" userId="23e387bef409d94a" providerId="LiveId" clId="{6F4C1D22-BD25-5449-9669-D0C110577DAE}" dt="2025-05-18T14:01:16.934" v="71" actId="20577"/>
          <ac:spMkLst>
            <pc:docMk/>
            <pc:sldMk cId="2104155114" sldId="314"/>
            <ac:spMk id="990" creationId="{236EBDF5-65D1-4156-8085-8572C00E3F91}"/>
          </ac:spMkLst>
        </pc:spChg>
        <pc:spChg chg="del mod">
          <ac:chgData name="Michael Sy" userId="23e387bef409d94a" providerId="LiveId" clId="{6F4C1D22-BD25-5449-9669-D0C110577DAE}" dt="2025-05-18T14:00:33.245" v="53" actId="478"/>
          <ac:spMkLst>
            <pc:docMk/>
            <pc:sldMk cId="2104155114" sldId="314"/>
            <ac:spMk id="991" creationId="{F706BAB5-BA28-4973-A26D-480B5730BA9D}"/>
          </ac:spMkLst>
        </pc:spChg>
        <pc:spChg chg="mod">
          <ac:chgData name="Michael Sy" userId="23e387bef409d94a" providerId="LiveId" clId="{6F4C1D22-BD25-5449-9669-D0C110577DAE}" dt="2025-05-18T14:00:26.036" v="50"/>
          <ac:spMkLst>
            <pc:docMk/>
            <pc:sldMk cId="2104155114" sldId="314"/>
            <ac:spMk id="992" creationId="{0F7C1394-AB90-47D4-BBCB-CFED794FB2DD}"/>
          </ac:spMkLst>
        </pc:spChg>
        <pc:spChg chg="mod">
          <ac:chgData name="Michael Sy" userId="23e387bef409d94a" providerId="LiveId" clId="{6F4C1D22-BD25-5449-9669-D0C110577DAE}" dt="2025-05-18T14:00:52.032" v="66"/>
          <ac:spMkLst>
            <pc:docMk/>
            <pc:sldMk cId="2104155114" sldId="314"/>
            <ac:spMk id="994" creationId="{BC1D63C8-1D0C-44DD-BFDC-56F7770BF685}"/>
          </ac:spMkLst>
        </pc:spChg>
        <pc:spChg chg="mod">
          <ac:chgData name="Michael Sy" userId="23e387bef409d94a" providerId="LiveId" clId="{6F4C1D22-BD25-5449-9669-D0C110577DAE}" dt="2025-05-18T14:00:53.420" v="67" actId="20577"/>
          <ac:spMkLst>
            <pc:docMk/>
            <pc:sldMk cId="2104155114" sldId="314"/>
            <ac:spMk id="996" creationId="{B2420F74-ABED-46CB-B756-4FCDA14D170B}"/>
          </ac:spMkLst>
        </pc:spChg>
        <pc:spChg chg="del mod">
          <ac:chgData name="Michael Sy" userId="23e387bef409d94a" providerId="LiveId" clId="{6F4C1D22-BD25-5449-9669-D0C110577DAE}" dt="2025-05-18T14:00:56.102" v="68" actId="478"/>
          <ac:spMkLst>
            <pc:docMk/>
            <pc:sldMk cId="2104155114" sldId="314"/>
            <ac:spMk id="997" creationId="{9129114F-7947-4901-8039-76104E65A7E3}"/>
          </ac:spMkLst>
        </pc:spChg>
        <pc:spChg chg="mod">
          <ac:chgData name="Michael Sy" userId="23e387bef409d94a" providerId="LiveId" clId="{6F4C1D22-BD25-5449-9669-D0C110577DAE}" dt="2025-05-18T14:00:52.032" v="66"/>
          <ac:spMkLst>
            <pc:docMk/>
            <pc:sldMk cId="2104155114" sldId="314"/>
            <ac:spMk id="998" creationId="{945C2854-5AF8-49B9-95B1-0A1EC9E949F3}"/>
          </ac:spMkLst>
        </pc:spChg>
        <pc:spChg chg="mod">
          <ac:chgData name="Michael Sy" userId="23e387bef409d94a" providerId="LiveId" clId="{6F4C1D22-BD25-5449-9669-D0C110577DAE}" dt="2025-05-18T14:00:52.032" v="66"/>
          <ac:spMkLst>
            <pc:docMk/>
            <pc:sldMk cId="2104155114" sldId="314"/>
            <ac:spMk id="999" creationId="{9AD52A26-3F24-4EA5-9A98-85DE8A8842A4}"/>
          </ac:spMkLst>
        </pc:spChg>
        <pc:spChg chg="mod">
          <ac:chgData name="Michael Sy" userId="23e387bef409d94a" providerId="LiveId" clId="{6F4C1D22-BD25-5449-9669-D0C110577DAE}" dt="2025-05-18T14:00:52.032" v="66"/>
          <ac:spMkLst>
            <pc:docMk/>
            <pc:sldMk cId="2104155114" sldId="314"/>
            <ac:spMk id="1000" creationId="{8E7C800C-F16A-41C8-8C82-47678F381B7B}"/>
          </ac:spMkLst>
        </pc:spChg>
        <pc:spChg chg="mod">
          <ac:chgData name="Michael Sy" userId="23e387bef409d94a" providerId="LiveId" clId="{6F4C1D22-BD25-5449-9669-D0C110577DAE}" dt="2025-05-18T14:01:29.240" v="88"/>
          <ac:spMkLst>
            <pc:docMk/>
            <pc:sldMk cId="2104155114" sldId="314"/>
            <ac:spMk id="1010" creationId="{468A88E9-3CB9-48D4-8384-9DC10917DF26}"/>
          </ac:spMkLst>
        </pc:spChg>
        <pc:spChg chg="mod">
          <ac:chgData name="Michael Sy" userId="23e387bef409d94a" providerId="LiveId" clId="{6F4C1D22-BD25-5449-9669-D0C110577DAE}" dt="2025-05-18T14:01:46.543" v="109" actId="1035"/>
          <ac:spMkLst>
            <pc:docMk/>
            <pc:sldMk cId="2104155114" sldId="314"/>
            <ac:spMk id="1012" creationId="{34CA5F38-3467-473D-A7BB-4DB1F2F6C243}"/>
          </ac:spMkLst>
        </pc:spChg>
        <pc:spChg chg="del mod">
          <ac:chgData name="Michael Sy" userId="23e387bef409d94a" providerId="LiveId" clId="{6F4C1D22-BD25-5449-9669-D0C110577DAE}" dt="2025-05-18T14:01:49.952" v="110" actId="478"/>
          <ac:spMkLst>
            <pc:docMk/>
            <pc:sldMk cId="2104155114" sldId="314"/>
            <ac:spMk id="1013" creationId="{2CFAE4D6-4CAB-4FE4-93D8-8E9F72216D9A}"/>
          </ac:spMkLst>
        </pc:spChg>
        <pc:spChg chg="mod">
          <ac:chgData name="Michael Sy" userId="23e387bef409d94a" providerId="LiveId" clId="{6F4C1D22-BD25-5449-9669-D0C110577DAE}" dt="2025-05-18T14:01:29.240" v="88"/>
          <ac:spMkLst>
            <pc:docMk/>
            <pc:sldMk cId="2104155114" sldId="314"/>
            <ac:spMk id="1014" creationId="{05644253-6DA9-4869-A07E-133CB16DF9B1}"/>
          </ac:spMkLst>
        </pc:spChg>
        <pc:spChg chg="mod">
          <ac:chgData name="Michael Sy" userId="23e387bef409d94a" providerId="LiveId" clId="{6F4C1D22-BD25-5449-9669-D0C110577DAE}" dt="2025-05-18T14:01:29.240" v="88"/>
          <ac:spMkLst>
            <pc:docMk/>
            <pc:sldMk cId="2104155114" sldId="314"/>
            <ac:spMk id="1015" creationId="{C403CCB4-DABB-4C66-8552-DA4F295091CD}"/>
          </ac:spMkLst>
        </pc:spChg>
        <pc:spChg chg="mod">
          <ac:chgData name="Michael Sy" userId="23e387bef409d94a" providerId="LiveId" clId="{6F4C1D22-BD25-5449-9669-D0C110577DAE}" dt="2025-05-18T14:01:29.240" v="88"/>
          <ac:spMkLst>
            <pc:docMk/>
            <pc:sldMk cId="2104155114" sldId="314"/>
            <ac:spMk id="1016" creationId="{E306D00C-272C-4733-BD0B-3BA14738CF1E}"/>
          </ac:spMkLst>
        </pc:spChg>
        <pc:grpChg chg="mod">
          <ac:chgData name="Michael Sy" userId="23e387bef409d94a" providerId="LiveId" clId="{6F4C1D22-BD25-5449-9669-D0C110577DAE}" dt="2025-05-18T14:00:26.036" v="50"/>
          <ac:grpSpMkLst>
            <pc:docMk/>
            <pc:sldMk cId="2104155114" sldId="314"/>
            <ac:grpSpMk id="3" creationId="{B77AA49F-69B1-42E0-936E-6CE5850E36A8}"/>
          </ac:grpSpMkLst>
        </pc:grpChg>
        <pc:grpChg chg="del">
          <ac:chgData name="Michael Sy" userId="23e387bef409d94a" providerId="LiveId" clId="{6F4C1D22-BD25-5449-9669-D0C110577DAE}" dt="2025-05-18T14:01:51.585" v="111" actId="478"/>
          <ac:grpSpMkLst>
            <pc:docMk/>
            <pc:sldMk cId="2104155114" sldId="314"/>
            <ac:grpSpMk id="11" creationId="{F1CC9B3F-480B-47C6-89B5-69D837C61425}"/>
          </ac:grpSpMkLst>
        </pc:grpChg>
        <pc:grpChg chg="mod">
          <ac:chgData name="Michael Sy" userId="23e387bef409d94a" providerId="LiveId" clId="{6F4C1D22-BD25-5449-9669-D0C110577DAE}" dt="2025-05-18T14:01:58.542" v="112" actId="1076"/>
          <ac:grpSpMkLst>
            <pc:docMk/>
            <pc:sldMk cId="2104155114" sldId="314"/>
            <ac:grpSpMk id="12" creationId="{04EE0887-E218-4E3A-954D-48577E4A949D}"/>
          </ac:grpSpMkLst>
        </pc:grpChg>
        <pc:grpChg chg="mod">
          <ac:chgData name="Michael Sy" userId="23e387bef409d94a" providerId="LiveId" clId="{6F4C1D22-BD25-5449-9669-D0C110577DAE}" dt="2025-05-18T14:00:26.036" v="50"/>
          <ac:grpSpMkLst>
            <pc:docMk/>
            <pc:sldMk cId="2104155114" sldId="314"/>
            <ac:grpSpMk id="13" creationId="{75ABF8A0-6599-4FFA-A889-314CFF415EB0}"/>
          </ac:grpSpMkLst>
        </pc:grpChg>
        <pc:grpChg chg="mod">
          <ac:chgData name="Michael Sy" userId="23e387bef409d94a" providerId="LiveId" clId="{6F4C1D22-BD25-5449-9669-D0C110577DAE}" dt="2025-05-18T14:00:52.032" v="66"/>
          <ac:grpSpMkLst>
            <pc:docMk/>
            <pc:sldMk cId="2104155114" sldId="314"/>
            <ac:grpSpMk id="14" creationId="{E59B391F-40C1-464E-84D9-13D691862F66}"/>
          </ac:grpSpMkLst>
        </pc:grpChg>
        <pc:grpChg chg="mod">
          <ac:chgData name="Michael Sy" userId="23e387bef409d94a" providerId="LiveId" clId="{6F4C1D22-BD25-5449-9669-D0C110577DAE}" dt="2025-05-18T14:00:52.032" v="66"/>
          <ac:grpSpMkLst>
            <pc:docMk/>
            <pc:sldMk cId="2104155114" sldId="314"/>
            <ac:grpSpMk id="995" creationId="{C95086FA-2F48-436E-AC20-E184DDB740D2}"/>
          </ac:grpSpMkLst>
        </pc:grpChg>
        <pc:grpChg chg="mod">
          <ac:chgData name="Michael Sy" userId="23e387bef409d94a" providerId="LiveId" clId="{6F4C1D22-BD25-5449-9669-D0C110577DAE}" dt="2025-05-18T14:01:29.240" v="88"/>
          <ac:grpSpMkLst>
            <pc:docMk/>
            <pc:sldMk cId="2104155114" sldId="314"/>
            <ac:grpSpMk id="1011" creationId="{75C2DE13-D3E8-44A6-8039-7A7CA654787E}"/>
          </ac:grpSpMkLst>
        </pc:grpChg>
      </pc:sldChg>
      <pc:sldChg chg="del">
        <pc:chgData name="Michael Sy" userId="23e387bef409d94a" providerId="LiveId" clId="{6F4C1D22-BD25-5449-9669-D0C110577DAE}" dt="2025-05-18T13:59:24.304" v="44" actId="2696"/>
        <pc:sldMkLst>
          <pc:docMk/>
          <pc:sldMk cId="2553566930" sldId="316"/>
        </pc:sldMkLst>
      </pc:sldChg>
      <pc:sldChg chg="del">
        <pc:chgData name="Michael Sy" userId="23e387bef409d94a" providerId="LiveId" clId="{6F4C1D22-BD25-5449-9669-D0C110577DAE}" dt="2025-05-18T13:59:47.498" v="48" actId="2696"/>
        <pc:sldMkLst>
          <pc:docMk/>
          <pc:sldMk cId="3597665973" sldId="317"/>
        </pc:sldMkLst>
      </pc:sldChg>
      <pc:sldChg chg="del">
        <pc:chgData name="Michael Sy" userId="23e387bef409d94a" providerId="LiveId" clId="{6F4C1D22-BD25-5449-9669-D0C110577DAE}" dt="2025-05-18T13:59:20.046" v="43" actId="2696"/>
        <pc:sldMkLst>
          <pc:docMk/>
          <pc:sldMk cId="1475945647" sldId="320"/>
        </pc:sldMkLst>
      </pc:sldChg>
      <pc:sldChg chg="del">
        <pc:chgData name="Michael Sy" userId="23e387bef409d94a" providerId="LiveId" clId="{6F4C1D22-BD25-5449-9669-D0C110577DAE}" dt="2025-05-18T13:59:20.046" v="43" actId="2696"/>
        <pc:sldMkLst>
          <pc:docMk/>
          <pc:sldMk cId="1273971868" sldId="322"/>
        </pc:sldMkLst>
      </pc:sldChg>
      <pc:sldChg chg="del">
        <pc:chgData name="Michael Sy" userId="23e387bef409d94a" providerId="LiveId" clId="{6F4C1D22-BD25-5449-9669-D0C110577DAE}" dt="2025-05-18T13:59:20.046" v="43" actId="2696"/>
        <pc:sldMkLst>
          <pc:docMk/>
          <pc:sldMk cId="158861329" sldId="324"/>
        </pc:sldMkLst>
      </pc:sldChg>
      <pc:sldChg chg="add">
        <pc:chgData name="Michael Sy" userId="23e387bef409d94a" providerId="LiveId" clId="{6F4C1D22-BD25-5449-9669-D0C110577DAE}" dt="2025-05-18T13:59:32.925" v="46"/>
        <pc:sldMkLst>
          <pc:docMk/>
          <pc:sldMk cId="3771263066" sldId="327"/>
        </pc:sldMkLst>
      </pc:sldChg>
      <pc:sldChg chg="add">
        <pc:chgData name="Michael Sy" userId="23e387bef409d94a" providerId="LiveId" clId="{6F4C1D22-BD25-5449-9669-D0C110577DAE}" dt="2025-05-18T13:59:33.466" v="47"/>
        <pc:sldMkLst>
          <pc:docMk/>
          <pc:sldMk cId="681733489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BB0E-C779-48A6-84A5-BCCA58070D10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17104-4960-4C85-B4F1-1CC68E0582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9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53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16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65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239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1892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6448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3024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366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11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913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aseline="0" dirty="0" smtClean="0"/>
              <a:t/>
            </a:r>
            <a:br>
              <a:rPr lang="en-ID" baseline="0" dirty="0" smtClean="0"/>
            </a:b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183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9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2231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8980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086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794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0849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67CC-4795-3B35-8F2A-EBAB06C3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D7A0B-489D-A61C-96CD-7E258BF5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BF45-9025-7FE9-B79A-6B25D9D8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7AE8-36D2-B452-1D9E-FD093AF0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3328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3254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0052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8291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800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829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1373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9759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30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3698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5823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9333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8309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39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08633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0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979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560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482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32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6BAA-3F80-68EE-0150-C64C361AE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0FBDF-BE71-0DE5-70FE-7F2A6784A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E0DF2-7DCD-71F2-C904-09BEACF99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01A4-7DF7-FA6D-C216-237520F3A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098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6BAA-3F80-68EE-0150-C64C361AE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0FBDF-BE71-0DE5-70FE-7F2A6784A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E0DF2-7DCD-71F2-C904-09BEACF99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01A4-7DF7-FA6D-C216-237520F3A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17104-4960-4C85-B4F1-1CC68E0582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503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445B-F8EC-465A-9341-5A59FD05F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7389C-1ACF-49D8-A8D7-E2137EB64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CF9A-B207-4D10-B28B-9F5DA2D0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0874-B789-49EF-9F66-A17372C74963}" type="datetime1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4F4F-B84E-482D-970F-DBC7FFF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6B5F8-7898-4221-93D6-B501DD69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32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6B6B-8668-4E7B-8803-3CB103BF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7043-3ACB-44DD-A5AF-82092E89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27CF-B133-4D10-852E-EED7450E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5056-9C3F-4775-B2DA-3C7BA965B5A4}" type="datetime1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49814-466B-4565-A54C-B58E95AC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155E-C5E5-464A-84E8-03E304B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504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9222-B050-4942-8A3B-E8FB5B6B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7E15-26AB-4099-9366-B3DA0CA3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84CC-D1E3-4984-BDE6-68197E45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FE70-1A07-491E-A561-E9E120DC1CCA}" type="datetime1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33EF-BC18-4DF2-94E3-7DEA8154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9D17-E02D-4E92-B5E1-236675B0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41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B22D-7301-46D5-A8D6-940844B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3E6B-4068-460B-93B4-C7D49B6C8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25F74-D470-4B53-AB83-D6FFC649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F8FFC-B175-4B0F-B1D2-BF120B9E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12E5-0F4E-4A83-B292-8219F75F98A8}" type="datetime1">
              <a:rPr lang="en-ID" smtClean="0"/>
              <a:t>20/05/2025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6106D-36C7-4DD8-BA2F-2492C2CC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720A6-F137-4748-ACCA-5CCB918B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312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FC93-01FC-4E7D-85E9-CE9EE574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50A52-08A0-4E6F-9C87-55673927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5BD9A-3D0A-4662-84F1-566B47092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DF812-5348-4FAC-905B-5554AEFF7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983AC-F61F-4B9D-A842-DE0445C00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196F7-A548-4A67-B990-B0C1CFBC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730F-51B8-4FD5-8239-ED62ADC3029A}" type="datetime1">
              <a:rPr lang="en-ID" smtClean="0"/>
              <a:t>20/05/2025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90997-BBEC-4B0A-AB18-F75FEF20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DA653-9A8A-42B0-86A4-69AB3B5F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4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816B-7FE6-41BD-861A-6F615538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A8B8B-1EFF-4C45-8451-DE48640F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A0F1-C739-4CF5-814B-99AA075A7A91}" type="datetime1">
              <a:rPr lang="en-ID" smtClean="0"/>
              <a:t>20/05/2025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69A74-021B-46AF-814C-046FC1F6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7D85F-15B3-418E-AD97-CB4930B1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990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ED175-6C7D-4825-8092-595C0A7B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11-96F0-4DE7-B465-9F1064424CA6}" type="datetime1">
              <a:rPr lang="en-ID" smtClean="0"/>
              <a:t>20/05/2025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68995-D6F1-45F9-BAE7-B4D3E737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41D5D0-6A29-4E31-A8B3-9875ECBA97E7}"/>
              </a:ext>
            </a:extLst>
          </p:cNvPr>
          <p:cNvGrpSpPr/>
          <p:nvPr userDrawn="1"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17E75F-F720-4F11-BEDA-8E3898DA340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4EDAA-9471-4E39-848B-317893CA74BF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3F36-5677-4046-B1C7-F2325368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98" y="6182960"/>
            <a:ext cx="295932" cy="1538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B1E3FA-3FEF-4B30-A14E-1EC35889BC2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402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DA461-A25B-4E1B-B459-132EAE23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94607"/>
            <a:ext cx="10801350" cy="609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97AE7-0330-4BD8-97C5-6F85556A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98600"/>
            <a:ext cx="10801350" cy="467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C6B4-8626-41F9-8A79-8A0806A29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407F-3974-4C18-BD91-B61508821E58}" type="datetime1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0407E-A3FD-414A-A296-92FAA8FE6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1967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15E3-1E40-4CF7-B8D5-CF93056CA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E3FA-3FEF-4B30-A14E-1EC35889BC2A}" type="slidenum">
              <a:rPr lang="en-ID" smtClean="0"/>
              <a:pPr/>
              <a:t>‹#›</a:t>
            </a:fld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50B053-8652-42DA-8CF6-044750192D9D}"/>
              </a:ext>
            </a:extLst>
          </p:cNvPr>
          <p:cNvGrpSpPr/>
          <p:nvPr userDrawn="1"/>
        </p:nvGrpSpPr>
        <p:grpSpPr>
          <a:xfrm>
            <a:off x="0" y="-571482"/>
            <a:ext cx="2520352" cy="285750"/>
            <a:chOff x="0" y="-571482"/>
            <a:chExt cx="2520352" cy="28575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A04B13-18E1-474E-A144-0FA681C570F6}"/>
                </a:ext>
              </a:extLst>
            </p:cNvPr>
            <p:cNvSpPr/>
            <p:nvPr/>
          </p:nvSpPr>
          <p:spPr>
            <a:xfrm>
              <a:off x="76775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29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6577C46-B7C8-4731-AA3C-0EE1C43B3B02}"/>
                </a:ext>
              </a:extLst>
            </p:cNvPr>
            <p:cNvSpPr/>
            <p:nvPr/>
          </p:nvSpPr>
          <p:spPr>
            <a:xfrm>
              <a:off x="418184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474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E68D9AA-9EF1-482D-931F-0B9DF37BD49F}"/>
                </a:ext>
              </a:extLst>
            </p:cNvPr>
            <p:cNvSpPr/>
            <p:nvPr/>
          </p:nvSpPr>
          <p:spPr>
            <a:xfrm>
              <a:off x="1154467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FFB4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6E0743-E253-4826-B06F-8D33DCCDB916}"/>
                </a:ext>
              </a:extLst>
            </p:cNvPr>
            <p:cNvSpPr/>
            <p:nvPr/>
          </p:nvSpPr>
          <p:spPr>
            <a:xfrm>
              <a:off x="151070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FFD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93764A-8BAB-4E20-BC8D-12A0EBAA153A}"/>
                </a:ext>
              </a:extLst>
            </p:cNvPr>
            <p:cNvSpPr/>
            <p:nvPr/>
          </p:nvSpPr>
          <p:spPr>
            <a:xfrm>
              <a:off x="1865984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75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88B64A-AA4A-4A41-9EF9-EAD4F0638FD4}"/>
                </a:ext>
              </a:extLst>
            </p:cNvPr>
            <p:cNvSpPr/>
            <p:nvPr/>
          </p:nvSpPr>
          <p:spPr>
            <a:xfrm>
              <a:off x="223460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DFF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2F9068-6B10-4C8D-98EE-730783DF568D}"/>
                </a:ext>
              </a:extLst>
            </p:cNvPr>
            <p:cNvSpPr/>
            <p:nvPr/>
          </p:nvSpPr>
          <p:spPr bwMode="auto">
            <a:xfrm>
              <a:off x="0" y="-571482"/>
              <a:ext cx="285750" cy="285750"/>
            </a:xfrm>
            <a:prstGeom prst="ellipse">
              <a:avLst/>
            </a:prstGeom>
            <a:solidFill>
              <a:srgbClr val="7A821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04156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r="8980" b="16366"/>
          <a:stretch/>
        </p:blipFill>
        <p:spPr>
          <a:xfrm>
            <a:off x="-1129315" y="0"/>
            <a:ext cx="13327846" cy="6878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999" y="5920129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西貢 萬宜 蠄蟝石頂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" name="Google Shape;220;p16"/>
          <p:cNvSpPr txBox="1">
            <a:spLocks/>
          </p:cNvSpPr>
          <p:nvPr/>
        </p:nvSpPr>
        <p:spPr>
          <a:xfrm>
            <a:off x="4486517" y="744908"/>
            <a:ext cx="7407164" cy="451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Bef>
                <a:spcPts val="0"/>
              </a:spcBef>
              <a:buSzPts val="3600"/>
              <a:buFont typeface="+mj-lt"/>
              <a:buAutoNum type="arabicPeriod"/>
            </a:pP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距離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: 7</a:t>
            </a: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公里；上升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: 300</a:t>
            </a: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米；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下降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: 200</a:t>
            </a: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米。需時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</a:br>
            <a:endParaRPr lang="en-US" altLang="zh-TW" sz="3600" dirty="0" smtClean="0">
              <a:latin typeface="Arial"/>
              <a:ea typeface="Arial"/>
              <a:cs typeface="Arial"/>
              <a:sym typeface="Arial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SzPts val="3600"/>
              <a:buFont typeface="+mj-lt"/>
              <a:buAutoNum type="arabicPeriod"/>
            </a:pP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距離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: 8.6</a:t>
            </a: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公里；上升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: 80</a:t>
            </a: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米；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下降</a:t>
            </a:r>
            <a:r>
              <a:rPr lang="en-US" altLang="zh-TW" sz="3600" dirty="0" smtClean="0">
                <a:latin typeface="Arial"/>
                <a:ea typeface="Arial"/>
                <a:cs typeface="Arial"/>
                <a:sym typeface="Arial"/>
              </a:rPr>
              <a:t>: 180</a:t>
            </a:r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米。需</a:t>
            </a:r>
            <a:r>
              <a:rPr lang="zh-TW" altLang="en-US" sz="3600" dirty="0">
                <a:latin typeface="Arial"/>
                <a:ea typeface="Arial"/>
                <a:cs typeface="Arial"/>
                <a:sym typeface="Arial"/>
              </a:rPr>
              <a:t>時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en-US" altLang="zh-TW" sz="36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1;p16"/>
          <p:cNvSpPr txBox="1"/>
          <p:nvPr/>
        </p:nvSpPr>
        <p:spPr>
          <a:xfrm>
            <a:off x="4481304" y="2032392"/>
            <a:ext cx="714477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42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1.75 + 0.75 + 0.5  = 3.0 </a:t>
            </a:r>
            <a:r>
              <a:rPr lang="en-US" sz="3600" b="0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小時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4" name="Google Shape;222;p16"/>
          <p:cNvSpPr txBox="1"/>
          <p:nvPr/>
        </p:nvSpPr>
        <p:spPr>
          <a:xfrm>
            <a:off x="5114266" y="4168840"/>
            <a:ext cx="6554016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42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2.15 + 0.2 + 0.45  = 2.8 </a:t>
            </a:r>
            <a:r>
              <a:rPr lang="en-US" sz="3600" b="0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小時</a:t>
            </a:r>
            <a:endParaRPr sz="3600" dirty="0">
              <a:solidFill>
                <a:srgbClr val="FF0000"/>
              </a:solidFill>
            </a:endParaRPr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6" name="Oval 59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0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11" name="Oval 57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58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13" name="Group 54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14" name="Oval 55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6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>
                <a:latin typeface="Arial"/>
                <a:ea typeface="Arial"/>
                <a:cs typeface="Arial"/>
                <a:sym typeface="Arial"/>
              </a:rPr>
              <a:t>練習二</a:t>
            </a:r>
            <a:endParaRPr lang="en-US" sz="4000" b="0" dirty="0">
              <a:latin typeface="Arial"/>
              <a:ea typeface="Arial"/>
              <a:cs typeface="Arial"/>
            </a:endParaRPr>
          </a:p>
        </p:txBody>
      </p:sp>
      <p:grpSp>
        <p:nvGrpSpPr>
          <p:cNvPr id="21" name="Group 62"/>
          <p:cNvGrpSpPr/>
          <p:nvPr/>
        </p:nvGrpSpPr>
        <p:grpSpPr>
          <a:xfrm>
            <a:off x="439116" y="2413737"/>
            <a:ext cx="3897596" cy="2272801"/>
            <a:chOff x="-382414" y="2239340"/>
            <a:chExt cx="3897596" cy="2272801"/>
          </a:xfrm>
        </p:grpSpPr>
        <p:sp>
          <p:nvSpPr>
            <p:cNvPr id="18" name="Rectangle 63"/>
            <p:cNvSpPr/>
            <p:nvPr/>
          </p:nvSpPr>
          <p:spPr bwMode="auto">
            <a:xfrm>
              <a:off x="-382414" y="2239340"/>
              <a:ext cx="3780932" cy="2272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pic>
          <p:nvPicPr>
            <p:cNvPr id="19" name="Picture 6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8" t="19503" r="20282" b="19602"/>
            <a:stretch/>
          </p:blipFill>
          <p:spPr>
            <a:xfrm>
              <a:off x="-175892" y="2537582"/>
              <a:ext cx="1648926" cy="1676317"/>
            </a:xfrm>
            <a:prstGeom prst="rect">
              <a:avLst/>
            </a:prstGeom>
          </p:spPr>
        </p:pic>
        <p:sp>
          <p:nvSpPr>
            <p:cNvPr id="20" name="Rectangle 65"/>
            <p:cNvSpPr/>
            <p:nvPr/>
          </p:nvSpPr>
          <p:spPr>
            <a:xfrm>
              <a:off x="1539855" y="2683243"/>
              <a:ext cx="197532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ts val="4000"/>
              </a:pP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 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4 km</a:t>
              </a:r>
              <a:endPara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endPara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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400 m</a:t>
              </a:r>
              <a:endParaRPr 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7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Freeform 5">
            <a:extLst>
              <a:ext uri="{FF2B5EF4-FFF2-40B4-BE49-F238E27FC236}">
                <a16:creationId xmlns:a16="http://schemas.microsoft.com/office/drawing/2014/main" id="{429CEC27-1B58-4016-8078-E52EDB5EDF61}"/>
              </a:ext>
            </a:extLst>
          </p:cNvPr>
          <p:cNvSpPr>
            <a:spLocks/>
          </p:cNvSpPr>
          <p:nvPr/>
        </p:nvSpPr>
        <p:spPr bwMode="auto">
          <a:xfrm>
            <a:off x="5820229" y="1548157"/>
            <a:ext cx="6382249" cy="5309844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727" name="Freeform 5">
            <a:extLst>
              <a:ext uri="{FF2B5EF4-FFF2-40B4-BE49-F238E27FC236}">
                <a16:creationId xmlns:a16="http://schemas.microsoft.com/office/drawing/2014/main" id="{E4C1B86A-ACC0-4E94-87F4-3039C908FE11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79" name="Freeform 6">
            <a:extLst>
              <a:ext uri="{FF2B5EF4-FFF2-40B4-BE49-F238E27FC236}">
                <a16:creationId xmlns:a16="http://schemas.microsoft.com/office/drawing/2014/main" id="{18ED3C40-1448-4632-9030-E0AD67BC4319}"/>
              </a:ext>
            </a:extLst>
          </p:cNvPr>
          <p:cNvSpPr>
            <a:spLocks/>
          </p:cNvSpPr>
          <p:nvPr/>
        </p:nvSpPr>
        <p:spPr bwMode="auto">
          <a:xfrm>
            <a:off x="-29028" y="-1"/>
            <a:ext cx="4523223" cy="3038439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7111036" y="1670948"/>
            <a:ext cx="3077766" cy="833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000" b="1" dirty="0" smtClean="0">
                <a:latin typeface="+mj-lt"/>
                <a:sym typeface="Arial"/>
              </a:rPr>
              <a:t>量度距離</a:t>
            </a:r>
            <a:endParaRPr lang="en-ID" sz="6000" b="1" dirty="0">
              <a:latin typeface="+mj-lt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695325" y="452334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BAD2281C-647F-4EF5-BAF3-AAC8510E2BFF}"/>
              </a:ext>
            </a:extLst>
          </p:cNvPr>
          <p:cNvGrpSpPr/>
          <p:nvPr/>
        </p:nvGrpSpPr>
        <p:grpSpPr>
          <a:xfrm>
            <a:off x="55784" y="3327400"/>
            <a:ext cx="5601000" cy="3403697"/>
            <a:chOff x="55783" y="2265422"/>
            <a:chExt cx="7348552" cy="4465675"/>
          </a:xfrm>
        </p:grpSpPr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A7673F77-0703-4A48-98B4-F6E99443BAB2}"/>
                </a:ext>
              </a:extLst>
            </p:cNvPr>
            <p:cNvGrpSpPr/>
            <p:nvPr/>
          </p:nvGrpSpPr>
          <p:grpSpPr>
            <a:xfrm rot="21049674">
              <a:off x="5146356" y="4762923"/>
              <a:ext cx="2257979" cy="1454540"/>
              <a:chOff x="1947728" y="5204957"/>
              <a:chExt cx="3418589" cy="2202179"/>
            </a:xfrm>
          </p:grpSpPr>
          <p:sp>
            <p:nvSpPr>
              <p:cNvPr id="720" name="Freeform 96">
                <a:extLst>
                  <a:ext uri="{FF2B5EF4-FFF2-40B4-BE49-F238E27FC236}">
                    <a16:creationId xmlns:a16="http://schemas.microsoft.com/office/drawing/2014/main" id="{8A479C8A-9BA9-408E-BBEF-9678052916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36660" y="5241951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1" name="Freeform 97">
                <a:extLst>
                  <a:ext uri="{FF2B5EF4-FFF2-40B4-BE49-F238E27FC236}">
                    <a16:creationId xmlns:a16="http://schemas.microsoft.com/office/drawing/2014/main" id="{03AD4F78-68DA-48D2-8715-4718D4763B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966762" y="5288189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99B95CE9-DDCA-4728-AAFC-88C7A85C01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947728" y="5204957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36A688-2CF0-4348-ADB2-C1D5DC9E7D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72986" y="5773723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9F69CFB0-0EF7-4AB5-9D67-91D69B3C0ADA}"/>
                </a:ext>
              </a:extLst>
            </p:cNvPr>
            <p:cNvGrpSpPr/>
            <p:nvPr/>
          </p:nvGrpSpPr>
          <p:grpSpPr>
            <a:xfrm>
              <a:off x="55783" y="2667001"/>
              <a:ext cx="7327743" cy="4008246"/>
              <a:chOff x="9444038" y="46084"/>
              <a:chExt cx="8613776" cy="4711701"/>
            </a:xfrm>
          </p:grpSpPr>
          <p:sp>
            <p:nvSpPr>
              <p:cNvPr id="591" name="Freeform 63">
                <a:extLst>
                  <a:ext uri="{FF2B5EF4-FFF2-40B4-BE49-F238E27FC236}">
                    <a16:creationId xmlns:a16="http://schemas.microsoft.com/office/drawing/2014/main" id="{29A9722B-3F3D-431B-95B3-ADD882FA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6351" y="3322684"/>
                <a:ext cx="1279525" cy="982663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3" name="Freeform 65">
                <a:extLst>
                  <a:ext uri="{FF2B5EF4-FFF2-40B4-BE49-F238E27FC236}">
                    <a16:creationId xmlns:a16="http://schemas.microsoft.com/office/drawing/2014/main" id="{E0C68AD2-FBAA-400F-B1DC-6CE52A29E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46084"/>
                <a:ext cx="5718175" cy="4332288"/>
              </a:xfrm>
              <a:custGeom>
                <a:avLst/>
                <a:gdLst>
                  <a:gd name="T0" fmla="*/ 87 w 1810"/>
                  <a:gd name="T1" fmla="*/ 1370 h 1370"/>
                  <a:gd name="T2" fmla="*/ 0 w 1810"/>
                  <a:gd name="T3" fmla="*/ 1140 h 1370"/>
                  <a:gd name="T4" fmla="*/ 692 w 1810"/>
                  <a:gd name="T5" fmla="*/ 32 h 1370"/>
                  <a:gd name="T6" fmla="*/ 718 w 1810"/>
                  <a:gd name="T7" fmla="*/ 0 h 1370"/>
                  <a:gd name="T8" fmla="*/ 1810 w 1810"/>
                  <a:gd name="T9" fmla="*/ 1088 h 1370"/>
                  <a:gd name="T10" fmla="*/ 1629 w 1810"/>
                  <a:gd name="T11" fmla="*/ 1370 h 1370"/>
                  <a:gd name="T12" fmla="*/ 87 w 1810"/>
                  <a:gd name="T13" fmla="*/ 137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0" h="1370">
                    <a:moveTo>
                      <a:pt x="87" y="1370"/>
                    </a:moveTo>
                    <a:cubicBezTo>
                      <a:pt x="0" y="1140"/>
                      <a:pt x="0" y="1140"/>
                      <a:pt x="0" y="1140"/>
                    </a:cubicBezTo>
                    <a:cubicBezTo>
                      <a:pt x="0" y="1140"/>
                      <a:pt x="618" y="657"/>
                      <a:pt x="692" y="32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18" y="0"/>
                      <a:pt x="1229" y="947"/>
                      <a:pt x="1810" y="1088"/>
                    </a:cubicBezTo>
                    <a:cubicBezTo>
                      <a:pt x="1629" y="1370"/>
                      <a:pt x="1629" y="1370"/>
                      <a:pt x="1629" y="1370"/>
                    </a:cubicBezTo>
                    <a:lnTo>
                      <a:pt x="87" y="137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4" name="Freeform 66">
                <a:extLst>
                  <a:ext uri="{FF2B5EF4-FFF2-40B4-BE49-F238E27FC236}">
                    <a16:creationId xmlns:a16="http://schemas.microsoft.com/office/drawing/2014/main" id="{6283CC2A-4D2E-4855-A9C3-638A4E3D2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9838" y="562022"/>
                <a:ext cx="1663700" cy="2557463"/>
              </a:xfrm>
              <a:custGeom>
                <a:avLst/>
                <a:gdLst>
                  <a:gd name="T0" fmla="*/ 19 w 527"/>
                  <a:gd name="T1" fmla="*/ 771 h 809"/>
                  <a:gd name="T2" fmla="*/ 497 w 527"/>
                  <a:gd name="T3" fmla="*/ 467 h 809"/>
                  <a:gd name="T4" fmla="*/ 442 w 527"/>
                  <a:gd name="T5" fmla="*/ 13 h 809"/>
                  <a:gd name="T6" fmla="*/ 259 w 527"/>
                  <a:gd name="T7" fmla="*/ 430 h 809"/>
                  <a:gd name="T8" fmla="*/ 19 w 527"/>
                  <a:gd name="T9" fmla="*/ 7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809">
                    <a:moveTo>
                      <a:pt x="19" y="771"/>
                    </a:moveTo>
                    <a:cubicBezTo>
                      <a:pt x="97" y="809"/>
                      <a:pt x="438" y="608"/>
                      <a:pt x="497" y="467"/>
                    </a:cubicBezTo>
                    <a:cubicBezTo>
                      <a:pt x="527" y="396"/>
                      <a:pt x="465" y="0"/>
                      <a:pt x="442" y="13"/>
                    </a:cubicBezTo>
                    <a:cubicBezTo>
                      <a:pt x="430" y="20"/>
                      <a:pt x="399" y="212"/>
                      <a:pt x="259" y="430"/>
                    </a:cubicBezTo>
                    <a:cubicBezTo>
                      <a:pt x="148" y="604"/>
                      <a:pt x="0" y="762"/>
                      <a:pt x="19" y="771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5" name="Freeform 67">
                <a:extLst>
                  <a:ext uri="{FF2B5EF4-FFF2-40B4-BE49-F238E27FC236}">
                    <a16:creationId xmlns:a16="http://schemas.microsoft.com/office/drawing/2014/main" id="{EC2B6BB7-ABA9-43F6-9FAD-176BDC8F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4888" y="1611359"/>
                <a:ext cx="928688" cy="1036638"/>
              </a:xfrm>
              <a:custGeom>
                <a:avLst/>
                <a:gdLst>
                  <a:gd name="T0" fmla="*/ 127 w 294"/>
                  <a:gd name="T1" fmla="*/ 287 h 328"/>
                  <a:gd name="T2" fmla="*/ 5 w 294"/>
                  <a:gd name="T3" fmla="*/ 32 h 328"/>
                  <a:gd name="T4" fmla="*/ 292 w 294"/>
                  <a:gd name="T5" fmla="*/ 300 h 328"/>
                  <a:gd name="T6" fmla="*/ 127 w 294"/>
                  <a:gd name="T7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28">
                    <a:moveTo>
                      <a:pt x="127" y="287"/>
                    </a:moveTo>
                    <a:cubicBezTo>
                      <a:pt x="74" y="261"/>
                      <a:pt x="0" y="70"/>
                      <a:pt x="5" y="32"/>
                    </a:cubicBezTo>
                    <a:cubicBezTo>
                      <a:pt x="10" y="0"/>
                      <a:pt x="289" y="272"/>
                      <a:pt x="292" y="300"/>
                    </a:cubicBezTo>
                    <a:cubicBezTo>
                      <a:pt x="294" y="328"/>
                      <a:pt x="175" y="310"/>
                      <a:pt x="127" y="287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6" name="Freeform 68">
                <a:extLst>
                  <a:ext uri="{FF2B5EF4-FFF2-40B4-BE49-F238E27FC236}">
                    <a16:creationId xmlns:a16="http://schemas.microsoft.com/office/drawing/2014/main" id="{1E443CDB-8875-4416-8728-F92C2B471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1" y="1231947"/>
                <a:ext cx="303213" cy="392113"/>
              </a:xfrm>
              <a:custGeom>
                <a:avLst/>
                <a:gdLst>
                  <a:gd name="T0" fmla="*/ 38 w 96"/>
                  <a:gd name="T1" fmla="*/ 105 h 124"/>
                  <a:gd name="T2" fmla="*/ 4 w 96"/>
                  <a:gd name="T3" fmla="*/ 11 h 124"/>
                  <a:gd name="T4" fmla="*/ 96 w 96"/>
                  <a:gd name="T5" fmla="*/ 114 h 124"/>
                  <a:gd name="T6" fmla="*/ 38 w 96"/>
                  <a:gd name="T7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24">
                    <a:moveTo>
                      <a:pt x="38" y="105"/>
                    </a:moveTo>
                    <a:cubicBezTo>
                      <a:pt x="20" y="94"/>
                      <a:pt x="0" y="25"/>
                      <a:pt x="4" y="11"/>
                    </a:cubicBezTo>
                    <a:cubicBezTo>
                      <a:pt x="6" y="0"/>
                      <a:pt x="96" y="104"/>
                      <a:pt x="96" y="114"/>
                    </a:cubicBezTo>
                    <a:cubicBezTo>
                      <a:pt x="96" y="124"/>
                      <a:pt x="54" y="115"/>
                      <a:pt x="38" y="105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0" name="Freeform 69">
                <a:extLst>
                  <a:ext uri="{FF2B5EF4-FFF2-40B4-BE49-F238E27FC236}">
                    <a16:creationId xmlns:a16="http://schemas.microsoft.com/office/drawing/2014/main" id="{EB3FA82F-A6CD-4539-89E6-BCA88228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2246359"/>
                <a:ext cx="5718175" cy="2132013"/>
              </a:xfrm>
              <a:custGeom>
                <a:avLst/>
                <a:gdLst>
                  <a:gd name="T0" fmla="*/ 781 w 1810"/>
                  <a:gd name="T1" fmla="*/ 0 h 674"/>
                  <a:gd name="T2" fmla="*/ 169 w 1810"/>
                  <a:gd name="T3" fmla="*/ 460 h 674"/>
                  <a:gd name="T4" fmla="*/ 0 w 1810"/>
                  <a:gd name="T5" fmla="*/ 445 h 674"/>
                  <a:gd name="T6" fmla="*/ 63 w 1810"/>
                  <a:gd name="T7" fmla="*/ 674 h 674"/>
                  <a:gd name="T8" fmla="*/ 1677 w 1810"/>
                  <a:gd name="T9" fmla="*/ 674 h 674"/>
                  <a:gd name="T10" fmla="*/ 1810 w 1810"/>
                  <a:gd name="T11" fmla="*/ 392 h 674"/>
                  <a:gd name="T12" fmla="*/ 1416 w 1810"/>
                  <a:gd name="T13" fmla="*/ 395 h 674"/>
                  <a:gd name="T14" fmla="*/ 781 w 1810"/>
                  <a:gd name="T15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0" h="674">
                    <a:moveTo>
                      <a:pt x="781" y="0"/>
                    </a:moveTo>
                    <a:cubicBezTo>
                      <a:pt x="713" y="284"/>
                      <a:pt x="494" y="477"/>
                      <a:pt x="169" y="460"/>
                    </a:cubicBezTo>
                    <a:cubicBezTo>
                      <a:pt x="92" y="456"/>
                      <a:pt x="38" y="402"/>
                      <a:pt x="0" y="445"/>
                    </a:cubicBezTo>
                    <a:cubicBezTo>
                      <a:pt x="63" y="674"/>
                      <a:pt x="63" y="674"/>
                      <a:pt x="63" y="674"/>
                    </a:cubicBezTo>
                    <a:cubicBezTo>
                      <a:pt x="1677" y="674"/>
                      <a:pt x="1677" y="674"/>
                      <a:pt x="1677" y="674"/>
                    </a:cubicBezTo>
                    <a:cubicBezTo>
                      <a:pt x="1810" y="392"/>
                      <a:pt x="1810" y="392"/>
                      <a:pt x="1810" y="392"/>
                    </a:cubicBezTo>
                    <a:cubicBezTo>
                      <a:pt x="1683" y="354"/>
                      <a:pt x="1532" y="401"/>
                      <a:pt x="1416" y="395"/>
                    </a:cubicBezTo>
                    <a:cubicBezTo>
                      <a:pt x="1096" y="380"/>
                      <a:pt x="889" y="297"/>
                      <a:pt x="781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1" name="Freeform 70">
                <a:extLst>
                  <a:ext uri="{FF2B5EF4-FFF2-40B4-BE49-F238E27FC236}">
                    <a16:creationId xmlns:a16="http://schemas.microsoft.com/office/drawing/2014/main" id="{1C5A2C0C-73CC-4C43-8D21-D797AF27C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5951" y="3527472"/>
                <a:ext cx="193675" cy="57150"/>
              </a:xfrm>
              <a:custGeom>
                <a:avLst/>
                <a:gdLst>
                  <a:gd name="T0" fmla="*/ 61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1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6 h 18"/>
                  <a:gd name="T18" fmla="*/ 61 w 6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5"/>
                      <a:pt x="61" y="12"/>
                      <a:pt x="61" y="7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2" name="Freeform 71">
                <a:extLst>
                  <a:ext uri="{FF2B5EF4-FFF2-40B4-BE49-F238E27FC236}">
                    <a16:creationId xmlns:a16="http://schemas.microsoft.com/office/drawing/2014/main" id="{B4045A90-6212-495D-A751-7E2C35E6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5913" y="3543347"/>
                <a:ext cx="193675" cy="57150"/>
              </a:xfrm>
              <a:custGeom>
                <a:avLst/>
                <a:gdLst>
                  <a:gd name="T0" fmla="*/ 60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0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5 h 18"/>
                  <a:gd name="T18" fmla="*/ 61 w 61"/>
                  <a:gd name="T19" fmla="*/ 7 h 18"/>
                  <a:gd name="T20" fmla="*/ 60 w 61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8">
                    <a:moveTo>
                      <a:pt x="60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4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6" y="15"/>
                      <a:pt x="61" y="12"/>
                      <a:pt x="61" y="7"/>
                    </a:cubicBezTo>
                    <a:lnTo>
                      <a:pt x="60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3" name="Freeform 72">
                <a:extLst>
                  <a:ext uri="{FF2B5EF4-FFF2-40B4-BE49-F238E27FC236}">
                    <a16:creationId xmlns:a16="http://schemas.microsoft.com/office/drawing/2014/main" id="{65B6B029-60FE-4836-9C65-DA54210F8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4126" y="3556047"/>
                <a:ext cx="193675" cy="50800"/>
              </a:xfrm>
              <a:custGeom>
                <a:avLst/>
                <a:gdLst>
                  <a:gd name="T0" fmla="*/ 61 w 61"/>
                  <a:gd name="T1" fmla="*/ 7 h 16"/>
                  <a:gd name="T2" fmla="*/ 58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6 h 16"/>
                  <a:gd name="T10" fmla="*/ 0 w 61"/>
                  <a:gd name="T11" fmla="*/ 7 h 16"/>
                  <a:gd name="T12" fmla="*/ 3 w 61"/>
                  <a:gd name="T13" fmla="*/ 12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8 h 16"/>
                  <a:gd name="T20" fmla="*/ 61 w 61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7"/>
                    </a:moveTo>
                    <a:cubicBezTo>
                      <a:pt x="61" y="6"/>
                      <a:pt x="60" y="4"/>
                      <a:pt x="58" y="3"/>
                    </a:cubicBezTo>
                    <a:cubicBezTo>
                      <a:pt x="56" y="1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8"/>
                    </a:cubicBez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4" name="Freeform 73">
                <a:extLst>
                  <a:ext uri="{FF2B5EF4-FFF2-40B4-BE49-F238E27FC236}">
                    <a16:creationId xmlns:a16="http://schemas.microsoft.com/office/drawing/2014/main" id="{06940EE5-99D6-41A7-83EA-D70D8E65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4563" y="3546522"/>
                <a:ext cx="193675" cy="50800"/>
              </a:xfrm>
              <a:custGeom>
                <a:avLst/>
                <a:gdLst>
                  <a:gd name="T0" fmla="*/ 61 w 61"/>
                  <a:gd name="T1" fmla="*/ 8 h 16"/>
                  <a:gd name="T2" fmla="*/ 59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7 h 16"/>
                  <a:gd name="T10" fmla="*/ 0 w 61"/>
                  <a:gd name="T11" fmla="*/ 7 h 16"/>
                  <a:gd name="T12" fmla="*/ 4 w 61"/>
                  <a:gd name="T13" fmla="*/ 13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9 h 16"/>
                  <a:gd name="T20" fmla="*/ 61 w 61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8"/>
                    </a:moveTo>
                    <a:cubicBezTo>
                      <a:pt x="61" y="6"/>
                      <a:pt x="60" y="4"/>
                      <a:pt x="59" y="3"/>
                    </a:cubicBezTo>
                    <a:cubicBezTo>
                      <a:pt x="57" y="2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4" y="13"/>
                    </a:cubicBezTo>
                    <a:cubicBezTo>
                      <a:pt x="6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9"/>
                    </a:cubicBez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5" name="Freeform 74">
                <a:extLst>
                  <a:ext uri="{FF2B5EF4-FFF2-40B4-BE49-F238E27FC236}">
                    <a16:creationId xmlns:a16="http://schemas.microsoft.com/office/drawing/2014/main" id="{03C0C6CD-BFA6-4846-8AC5-1EA9B8729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1351" y="3508422"/>
                <a:ext cx="193675" cy="76200"/>
              </a:xfrm>
              <a:custGeom>
                <a:avLst/>
                <a:gdLst>
                  <a:gd name="T0" fmla="*/ 61 w 61"/>
                  <a:gd name="T1" fmla="*/ 17 h 24"/>
                  <a:gd name="T2" fmla="*/ 59 w 61"/>
                  <a:gd name="T3" fmla="*/ 12 h 24"/>
                  <a:gd name="T4" fmla="*/ 53 w 61"/>
                  <a:gd name="T5" fmla="*/ 9 h 24"/>
                  <a:gd name="T6" fmla="*/ 12 w 61"/>
                  <a:gd name="T7" fmla="*/ 1 h 24"/>
                  <a:gd name="T8" fmla="*/ 1 w 61"/>
                  <a:gd name="T9" fmla="*/ 6 h 24"/>
                  <a:gd name="T10" fmla="*/ 1 w 61"/>
                  <a:gd name="T11" fmla="*/ 6 h 24"/>
                  <a:gd name="T12" fmla="*/ 3 w 61"/>
                  <a:gd name="T13" fmla="*/ 12 h 24"/>
                  <a:gd name="T14" fmla="*/ 10 w 61"/>
                  <a:gd name="T15" fmla="*/ 16 h 24"/>
                  <a:gd name="T16" fmla="*/ 48 w 61"/>
                  <a:gd name="T17" fmla="*/ 23 h 24"/>
                  <a:gd name="T18" fmla="*/ 60 w 61"/>
                  <a:gd name="T19" fmla="*/ 18 h 24"/>
                  <a:gd name="T20" fmla="*/ 61 w 61"/>
                  <a:gd name="T2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cubicBezTo>
                      <a:pt x="61" y="15"/>
                      <a:pt x="60" y="13"/>
                      <a:pt x="59" y="12"/>
                    </a:cubicBezTo>
                    <a:cubicBezTo>
                      <a:pt x="58" y="10"/>
                      <a:pt x="55" y="9"/>
                      <a:pt x="53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2" y="2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1" y="11"/>
                      <a:pt x="3" y="12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4" y="24"/>
                      <a:pt x="59" y="22"/>
                      <a:pt x="60" y="18"/>
                    </a:cubicBez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6" name="Freeform 75">
                <a:extLst>
                  <a:ext uri="{FF2B5EF4-FFF2-40B4-BE49-F238E27FC236}">
                    <a16:creationId xmlns:a16="http://schemas.microsoft.com/office/drawing/2014/main" id="{51B978A7-D392-41EA-A90F-5D4601398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4963" y="3454447"/>
                <a:ext cx="193675" cy="73025"/>
              </a:xfrm>
              <a:custGeom>
                <a:avLst/>
                <a:gdLst>
                  <a:gd name="T0" fmla="*/ 60 w 61"/>
                  <a:gd name="T1" fmla="*/ 16 h 23"/>
                  <a:gd name="T2" fmla="*/ 59 w 61"/>
                  <a:gd name="T3" fmla="*/ 11 h 23"/>
                  <a:gd name="T4" fmla="*/ 52 w 61"/>
                  <a:gd name="T5" fmla="*/ 8 h 23"/>
                  <a:gd name="T6" fmla="*/ 11 w 61"/>
                  <a:gd name="T7" fmla="*/ 1 h 23"/>
                  <a:gd name="T8" fmla="*/ 0 w 61"/>
                  <a:gd name="T9" fmla="*/ 5 h 23"/>
                  <a:gd name="T10" fmla="*/ 0 w 61"/>
                  <a:gd name="T11" fmla="*/ 6 h 23"/>
                  <a:gd name="T12" fmla="*/ 2 w 61"/>
                  <a:gd name="T13" fmla="*/ 12 h 23"/>
                  <a:gd name="T14" fmla="*/ 9 w 61"/>
                  <a:gd name="T15" fmla="*/ 16 h 23"/>
                  <a:gd name="T16" fmla="*/ 48 w 61"/>
                  <a:gd name="T17" fmla="*/ 22 h 23"/>
                  <a:gd name="T18" fmla="*/ 60 w 61"/>
                  <a:gd name="T19" fmla="*/ 17 h 23"/>
                  <a:gd name="T20" fmla="*/ 60 w 61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60" y="16"/>
                    </a:moveTo>
                    <a:cubicBezTo>
                      <a:pt x="61" y="15"/>
                      <a:pt x="60" y="13"/>
                      <a:pt x="59" y="11"/>
                    </a:cubicBezTo>
                    <a:cubicBezTo>
                      <a:pt x="57" y="10"/>
                      <a:pt x="55" y="9"/>
                      <a:pt x="5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2" y="12"/>
                    </a:cubicBezTo>
                    <a:cubicBezTo>
                      <a:pt x="4" y="14"/>
                      <a:pt x="6" y="15"/>
                      <a:pt x="9" y="16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3" y="23"/>
                      <a:pt x="59" y="21"/>
                      <a:pt x="60" y="17"/>
                    </a:cubicBez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7" name="Freeform 76">
                <a:extLst>
                  <a:ext uri="{FF2B5EF4-FFF2-40B4-BE49-F238E27FC236}">
                    <a16:creationId xmlns:a16="http://schemas.microsoft.com/office/drawing/2014/main" id="{265ACBEA-49B3-4014-BA30-FC9898545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8101" y="3370309"/>
                <a:ext cx="184150" cy="100013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0 h 32"/>
                  <a:gd name="T4" fmla="*/ 52 w 58"/>
                  <a:gd name="T5" fmla="*/ 16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2 w 58"/>
                  <a:gd name="T13" fmla="*/ 11 h 32"/>
                  <a:gd name="T14" fmla="*/ 8 w 58"/>
                  <a:gd name="T15" fmla="*/ 16 h 32"/>
                  <a:gd name="T16" fmla="*/ 44 w 58"/>
                  <a:gd name="T17" fmla="*/ 29 h 32"/>
                  <a:gd name="T18" fmla="*/ 57 w 58"/>
                  <a:gd name="T1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2"/>
                      <a:pt x="57" y="20"/>
                    </a:cubicBezTo>
                    <a:cubicBezTo>
                      <a:pt x="56" y="19"/>
                      <a:pt x="54" y="17"/>
                      <a:pt x="52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9" y="32"/>
                      <a:pt x="55" y="30"/>
                      <a:pt x="57" y="26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8" name="Freeform 77">
                <a:extLst>
                  <a:ext uri="{FF2B5EF4-FFF2-40B4-BE49-F238E27FC236}">
                    <a16:creationId xmlns:a16="http://schemas.microsoft.com/office/drawing/2014/main" id="{84F71F91-BBF4-4423-B2AC-A1322210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3938" y="3252834"/>
                <a:ext cx="182563" cy="101600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1 h 32"/>
                  <a:gd name="T4" fmla="*/ 52 w 58"/>
                  <a:gd name="T5" fmla="*/ 17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1 w 58"/>
                  <a:gd name="T13" fmla="*/ 11 h 32"/>
                  <a:gd name="T14" fmla="*/ 8 w 58"/>
                  <a:gd name="T15" fmla="*/ 16 h 32"/>
                  <a:gd name="T16" fmla="*/ 43 w 58"/>
                  <a:gd name="T17" fmla="*/ 30 h 32"/>
                  <a:gd name="T18" fmla="*/ 57 w 58"/>
                  <a:gd name="T19" fmla="*/ 27 h 32"/>
                  <a:gd name="T20" fmla="*/ 57 w 58"/>
                  <a:gd name="T2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3"/>
                      <a:pt x="57" y="21"/>
                    </a:cubicBezTo>
                    <a:cubicBezTo>
                      <a:pt x="56" y="19"/>
                      <a:pt x="54" y="17"/>
                      <a:pt x="52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9" y="32"/>
                      <a:pt x="55" y="30"/>
                      <a:pt x="57" y="27"/>
                    </a:cubicBez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9" name="Freeform 78">
                <a:extLst>
                  <a:ext uri="{FF2B5EF4-FFF2-40B4-BE49-F238E27FC236}">
                    <a16:creationId xmlns:a16="http://schemas.microsoft.com/office/drawing/2014/main" id="{497ADB47-86E3-4948-BEA4-F8594E61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476" y="3097259"/>
                <a:ext cx="166688" cy="123825"/>
              </a:xfrm>
              <a:custGeom>
                <a:avLst/>
                <a:gdLst>
                  <a:gd name="T0" fmla="*/ 51 w 53"/>
                  <a:gd name="T1" fmla="*/ 35 h 39"/>
                  <a:gd name="T2" fmla="*/ 52 w 53"/>
                  <a:gd name="T3" fmla="*/ 30 h 39"/>
                  <a:gd name="T4" fmla="*/ 48 w 53"/>
                  <a:gd name="T5" fmla="*/ 25 h 39"/>
                  <a:gd name="T6" fmla="*/ 14 w 53"/>
                  <a:gd name="T7" fmla="*/ 3 h 39"/>
                  <a:gd name="T8" fmla="*/ 2 w 53"/>
                  <a:gd name="T9" fmla="*/ 3 h 39"/>
                  <a:gd name="T10" fmla="*/ 2 w 53"/>
                  <a:gd name="T11" fmla="*/ 3 h 39"/>
                  <a:gd name="T12" fmla="*/ 1 w 53"/>
                  <a:gd name="T13" fmla="*/ 9 h 39"/>
                  <a:gd name="T14" fmla="*/ 5 w 53"/>
                  <a:gd name="T15" fmla="*/ 15 h 39"/>
                  <a:gd name="T16" fmla="*/ 36 w 53"/>
                  <a:gd name="T17" fmla="*/ 36 h 39"/>
                  <a:gd name="T18" fmla="*/ 50 w 53"/>
                  <a:gd name="T19" fmla="*/ 36 h 39"/>
                  <a:gd name="T20" fmla="*/ 51 w 53"/>
                  <a:gd name="T2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39">
                    <a:moveTo>
                      <a:pt x="51" y="35"/>
                    </a:moveTo>
                    <a:cubicBezTo>
                      <a:pt x="52" y="34"/>
                      <a:pt x="53" y="32"/>
                      <a:pt x="52" y="30"/>
                    </a:cubicBezTo>
                    <a:cubicBezTo>
                      <a:pt x="52" y="28"/>
                      <a:pt x="50" y="26"/>
                      <a:pt x="48" y="2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1" y="12"/>
                      <a:pt x="3" y="14"/>
                      <a:pt x="5" y="1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41" y="39"/>
                      <a:pt x="47" y="39"/>
                      <a:pt x="50" y="36"/>
                    </a:cubicBez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0" name="Freeform 79">
                <a:extLst>
                  <a:ext uri="{FF2B5EF4-FFF2-40B4-BE49-F238E27FC236}">
                    <a16:creationId xmlns:a16="http://schemas.microsoft.com/office/drawing/2014/main" id="{BBE72BDD-F74E-4FC5-8656-8AECA15B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9451" y="3702097"/>
                <a:ext cx="177800" cy="73025"/>
              </a:xfrm>
              <a:custGeom>
                <a:avLst/>
                <a:gdLst>
                  <a:gd name="T0" fmla="*/ 1 w 56"/>
                  <a:gd name="T1" fmla="*/ 5 h 23"/>
                  <a:gd name="T2" fmla="*/ 4 w 56"/>
                  <a:gd name="T3" fmla="*/ 1 h 23"/>
                  <a:gd name="T4" fmla="*/ 10 w 56"/>
                  <a:gd name="T5" fmla="*/ 0 h 23"/>
                  <a:gd name="T6" fmla="*/ 48 w 56"/>
                  <a:gd name="T7" fmla="*/ 8 h 23"/>
                  <a:gd name="T8" fmla="*/ 56 w 56"/>
                  <a:gd name="T9" fmla="*/ 16 h 23"/>
                  <a:gd name="T10" fmla="*/ 56 w 56"/>
                  <a:gd name="T11" fmla="*/ 16 h 23"/>
                  <a:gd name="T12" fmla="*/ 52 w 56"/>
                  <a:gd name="T13" fmla="*/ 21 h 23"/>
                  <a:gd name="T14" fmla="*/ 44 w 56"/>
                  <a:gd name="T15" fmla="*/ 22 h 23"/>
                  <a:gd name="T16" fmla="*/ 9 w 56"/>
                  <a:gd name="T17" fmla="*/ 15 h 23"/>
                  <a:gd name="T18" fmla="*/ 1 w 56"/>
                  <a:gd name="T19" fmla="*/ 6 h 23"/>
                  <a:gd name="T20" fmla="*/ 1 w 56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5"/>
                    </a:moveTo>
                    <a:cubicBezTo>
                      <a:pt x="1" y="4"/>
                      <a:pt x="2" y="2"/>
                      <a:pt x="4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3" y="9"/>
                      <a:pt x="56" y="12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8"/>
                      <a:pt x="54" y="20"/>
                      <a:pt x="52" y="21"/>
                    </a:cubicBezTo>
                    <a:cubicBezTo>
                      <a:pt x="50" y="22"/>
                      <a:pt x="47" y="23"/>
                      <a:pt x="44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4"/>
                      <a:pt x="0" y="10"/>
                      <a:pt x="1" y="6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1" name="Freeform 80">
                <a:extLst>
                  <a:ext uri="{FF2B5EF4-FFF2-40B4-BE49-F238E27FC236}">
                    <a16:creationId xmlns:a16="http://schemas.microsoft.com/office/drawing/2014/main" id="{7F788727-4910-407A-95DC-C4E3B9E6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838" y="3746547"/>
                <a:ext cx="177800" cy="58738"/>
              </a:xfrm>
              <a:custGeom>
                <a:avLst/>
                <a:gdLst>
                  <a:gd name="T0" fmla="*/ 0 w 56"/>
                  <a:gd name="T1" fmla="*/ 6 h 19"/>
                  <a:gd name="T2" fmla="*/ 3 w 56"/>
                  <a:gd name="T3" fmla="*/ 2 h 19"/>
                  <a:gd name="T4" fmla="*/ 9 w 56"/>
                  <a:gd name="T5" fmla="*/ 0 h 19"/>
                  <a:gd name="T6" fmla="*/ 48 w 56"/>
                  <a:gd name="T7" fmla="*/ 4 h 19"/>
                  <a:gd name="T8" fmla="*/ 56 w 56"/>
                  <a:gd name="T9" fmla="*/ 11 h 19"/>
                  <a:gd name="T10" fmla="*/ 56 w 56"/>
                  <a:gd name="T11" fmla="*/ 12 h 19"/>
                  <a:gd name="T12" fmla="*/ 53 w 56"/>
                  <a:gd name="T13" fmla="*/ 17 h 19"/>
                  <a:gd name="T14" fmla="*/ 45 w 56"/>
                  <a:gd name="T15" fmla="*/ 19 h 19"/>
                  <a:gd name="T16" fmla="*/ 10 w 56"/>
                  <a:gd name="T17" fmla="*/ 16 h 19"/>
                  <a:gd name="T18" fmla="*/ 0 w 56"/>
                  <a:gd name="T19" fmla="*/ 7 h 19"/>
                  <a:gd name="T20" fmla="*/ 0 w 56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0" y="6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2" y="4"/>
                      <a:pt x="56" y="8"/>
                      <a:pt x="56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4"/>
                      <a:pt x="55" y="16"/>
                      <a:pt x="53" y="17"/>
                    </a:cubicBezTo>
                    <a:cubicBezTo>
                      <a:pt x="51" y="18"/>
                      <a:pt x="48" y="19"/>
                      <a:pt x="45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4" y="15"/>
                      <a:pt x="0" y="11"/>
                      <a:pt x="0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2" name="Freeform 81">
                <a:extLst>
                  <a:ext uri="{FF2B5EF4-FFF2-40B4-BE49-F238E27FC236}">
                    <a16:creationId xmlns:a16="http://schemas.microsoft.com/office/drawing/2014/main" id="{3A8176B3-DA12-4DB1-B2E8-46D7801B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8576" y="3756072"/>
                <a:ext cx="177800" cy="58738"/>
              </a:xfrm>
              <a:custGeom>
                <a:avLst/>
                <a:gdLst>
                  <a:gd name="T0" fmla="*/ 1 w 56"/>
                  <a:gd name="T1" fmla="*/ 11 h 19"/>
                  <a:gd name="T2" fmla="*/ 2 w 56"/>
                  <a:gd name="T3" fmla="*/ 6 h 19"/>
                  <a:gd name="T4" fmla="*/ 8 w 56"/>
                  <a:gd name="T5" fmla="*/ 3 h 19"/>
                  <a:gd name="T6" fmla="*/ 46 w 56"/>
                  <a:gd name="T7" fmla="*/ 1 h 19"/>
                  <a:gd name="T8" fmla="*/ 56 w 56"/>
                  <a:gd name="T9" fmla="*/ 6 h 19"/>
                  <a:gd name="T10" fmla="*/ 56 w 56"/>
                  <a:gd name="T11" fmla="*/ 7 h 19"/>
                  <a:gd name="T12" fmla="*/ 54 w 56"/>
                  <a:gd name="T13" fmla="*/ 13 h 19"/>
                  <a:gd name="T14" fmla="*/ 47 w 56"/>
                  <a:gd name="T15" fmla="*/ 16 h 19"/>
                  <a:gd name="T16" fmla="*/ 11 w 56"/>
                  <a:gd name="T17" fmla="*/ 18 h 19"/>
                  <a:gd name="T18" fmla="*/ 1 w 56"/>
                  <a:gd name="T19" fmla="*/ 12 h 19"/>
                  <a:gd name="T20" fmla="*/ 1 w 56"/>
                  <a:gd name="T2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1" y="11"/>
                    </a:move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0"/>
                      <a:pt x="55" y="3"/>
                      <a:pt x="56" y="6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9"/>
                      <a:pt x="56" y="11"/>
                      <a:pt x="54" y="13"/>
                    </a:cubicBezTo>
                    <a:cubicBezTo>
                      <a:pt x="52" y="14"/>
                      <a:pt x="50" y="15"/>
                      <a:pt x="47" y="16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9"/>
                      <a:pt x="1" y="16"/>
                      <a:pt x="1" y="12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3" name="Freeform 82">
                <a:extLst>
                  <a:ext uri="{FF2B5EF4-FFF2-40B4-BE49-F238E27FC236}">
                    <a16:creationId xmlns:a16="http://schemas.microsoft.com/office/drawing/2014/main" id="{11A42377-FA7A-4B99-BDBA-1B71F30B2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5913" y="3714797"/>
                <a:ext cx="177800" cy="71438"/>
              </a:xfrm>
              <a:custGeom>
                <a:avLst/>
                <a:gdLst>
                  <a:gd name="T0" fmla="*/ 1 w 56"/>
                  <a:gd name="T1" fmla="*/ 16 h 23"/>
                  <a:gd name="T2" fmla="*/ 2 w 56"/>
                  <a:gd name="T3" fmla="*/ 11 h 23"/>
                  <a:gd name="T4" fmla="*/ 8 w 56"/>
                  <a:gd name="T5" fmla="*/ 8 h 23"/>
                  <a:gd name="T6" fmla="*/ 45 w 56"/>
                  <a:gd name="T7" fmla="*/ 0 h 23"/>
                  <a:gd name="T8" fmla="*/ 55 w 56"/>
                  <a:gd name="T9" fmla="*/ 5 h 23"/>
                  <a:gd name="T10" fmla="*/ 55 w 56"/>
                  <a:gd name="T11" fmla="*/ 6 h 23"/>
                  <a:gd name="T12" fmla="*/ 54 w 56"/>
                  <a:gd name="T13" fmla="*/ 12 h 23"/>
                  <a:gd name="T14" fmla="*/ 47 w 56"/>
                  <a:gd name="T15" fmla="*/ 15 h 23"/>
                  <a:gd name="T16" fmla="*/ 13 w 56"/>
                  <a:gd name="T17" fmla="*/ 22 h 23"/>
                  <a:gd name="T18" fmla="*/ 1 w 56"/>
                  <a:gd name="T19" fmla="*/ 17 h 23"/>
                  <a:gd name="T20" fmla="*/ 1 w 56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16"/>
                    </a:moveTo>
                    <a:cubicBezTo>
                      <a:pt x="0" y="14"/>
                      <a:pt x="1" y="12"/>
                      <a:pt x="2" y="11"/>
                    </a:cubicBezTo>
                    <a:cubicBezTo>
                      <a:pt x="3" y="9"/>
                      <a:pt x="5" y="8"/>
                      <a:pt x="8" y="8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0" y="0"/>
                      <a:pt x="54" y="2"/>
                      <a:pt x="55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8"/>
                      <a:pt x="55" y="10"/>
                      <a:pt x="54" y="12"/>
                    </a:cubicBezTo>
                    <a:cubicBezTo>
                      <a:pt x="52" y="14"/>
                      <a:pt x="50" y="15"/>
                      <a:pt x="47" y="1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3"/>
                      <a:pt x="2" y="21"/>
                      <a:pt x="1" y="17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4" name="Freeform 83">
                <a:extLst>
                  <a:ext uri="{FF2B5EF4-FFF2-40B4-BE49-F238E27FC236}">
                    <a16:creationId xmlns:a16="http://schemas.microsoft.com/office/drawing/2014/main" id="{43C59207-C981-4C51-A534-750354230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6263" y="3625897"/>
                <a:ext cx="173038" cy="85725"/>
              </a:xfrm>
              <a:custGeom>
                <a:avLst/>
                <a:gdLst>
                  <a:gd name="T0" fmla="*/ 1 w 55"/>
                  <a:gd name="T1" fmla="*/ 21 h 27"/>
                  <a:gd name="T2" fmla="*/ 2 w 55"/>
                  <a:gd name="T3" fmla="*/ 16 h 27"/>
                  <a:gd name="T4" fmla="*/ 7 w 55"/>
                  <a:gd name="T5" fmla="*/ 12 h 27"/>
                  <a:gd name="T6" fmla="*/ 43 w 55"/>
                  <a:gd name="T7" fmla="*/ 1 h 27"/>
                  <a:gd name="T8" fmla="*/ 54 w 55"/>
                  <a:gd name="T9" fmla="*/ 5 h 27"/>
                  <a:gd name="T10" fmla="*/ 54 w 55"/>
                  <a:gd name="T11" fmla="*/ 5 h 27"/>
                  <a:gd name="T12" fmla="*/ 53 w 55"/>
                  <a:gd name="T13" fmla="*/ 11 h 27"/>
                  <a:gd name="T14" fmla="*/ 47 w 55"/>
                  <a:gd name="T15" fmla="*/ 16 h 27"/>
                  <a:gd name="T16" fmla="*/ 14 w 55"/>
                  <a:gd name="T17" fmla="*/ 26 h 27"/>
                  <a:gd name="T18" fmla="*/ 1 w 55"/>
                  <a:gd name="T19" fmla="*/ 22 h 27"/>
                  <a:gd name="T20" fmla="*/ 1 w 55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7">
                    <a:moveTo>
                      <a:pt x="1" y="21"/>
                    </a:moveTo>
                    <a:cubicBezTo>
                      <a:pt x="0" y="19"/>
                      <a:pt x="1" y="17"/>
                      <a:pt x="2" y="16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1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5" y="7"/>
                      <a:pt x="54" y="9"/>
                      <a:pt x="53" y="11"/>
                    </a:cubicBezTo>
                    <a:cubicBezTo>
                      <a:pt x="52" y="13"/>
                      <a:pt x="50" y="15"/>
                      <a:pt x="47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27"/>
                      <a:pt x="3" y="26"/>
                      <a:pt x="1" y="22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5" name="Freeform 84">
                <a:extLst>
                  <a:ext uri="{FF2B5EF4-FFF2-40B4-BE49-F238E27FC236}">
                    <a16:creationId xmlns:a16="http://schemas.microsoft.com/office/drawing/2014/main" id="{B52FB433-0272-4CFE-983C-167E4009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8201" y="3486197"/>
                <a:ext cx="160338" cy="111125"/>
              </a:xfrm>
              <a:custGeom>
                <a:avLst/>
                <a:gdLst>
                  <a:gd name="T0" fmla="*/ 2 w 51"/>
                  <a:gd name="T1" fmla="*/ 30 h 35"/>
                  <a:gd name="T2" fmla="*/ 1 w 51"/>
                  <a:gd name="T3" fmla="*/ 25 h 35"/>
                  <a:gd name="T4" fmla="*/ 5 w 51"/>
                  <a:gd name="T5" fmla="*/ 20 h 35"/>
                  <a:gd name="T6" fmla="*/ 38 w 51"/>
                  <a:gd name="T7" fmla="*/ 2 h 35"/>
                  <a:gd name="T8" fmla="*/ 49 w 51"/>
                  <a:gd name="T9" fmla="*/ 3 h 35"/>
                  <a:gd name="T10" fmla="*/ 49 w 51"/>
                  <a:gd name="T11" fmla="*/ 4 h 35"/>
                  <a:gd name="T12" fmla="*/ 50 w 51"/>
                  <a:gd name="T13" fmla="*/ 10 h 35"/>
                  <a:gd name="T14" fmla="*/ 45 w 51"/>
                  <a:gd name="T15" fmla="*/ 16 h 35"/>
                  <a:gd name="T16" fmla="*/ 15 w 51"/>
                  <a:gd name="T17" fmla="*/ 33 h 35"/>
                  <a:gd name="T18" fmla="*/ 2 w 51"/>
                  <a:gd name="T19" fmla="*/ 31 h 35"/>
                  <a:gd name="T20" fmla="*/ 2 w 51"/>
                  <a:gd name="T2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5">
                    <a:moveTo>
                      <a:pt x="2" y="30"/>
                    </a:moveTo>
                    <a:cubicBezTo>
                      <a:pt x="1" y="29"/>
                      <a:pt x="0" y="27"/>
                      <a:pt x="1" y="25"/>
                    </a:cubicBezTo>
                    <a:cubicBezTo>
                      <a:pt x="2" y="23"/>
                      <a:pt x="3" y="21"/>
                      <a:pt x="5" y="2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2" y="0"/>
                      <a:pt x="47" y="0"/>
                      <a:pt x="49" y="3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6"/>
                      <a:pt x="51" y="8"/>
                      <a:pt x="50" y="10"/>
                    </a:cubicBezTo>
                    <a:cubicBezTo>
                      <a:pt x="49" y="12"/>
                      <a:pt x="47" y="14"/>
                      <a:pt x="45" y="16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5"/>
                      <a:pt x="5" y="34"/>
                      <a:pt x="2" y="31"/>
                    </a:cubicBez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6" name="Freeform 85">
                <a:extLst>
                  <a:ext uri="{FF2B5EF4-FFF2-40B4-BE49-F238E27FC236}">
                    <a16:creationId xmlns:a16="http://schemas.microsoft.com/office/drawing/2014/main" id="{40555A0B-E019-4D1F-B2B0-2DA2FCD8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1563" y="3300459"/>
                <a:ext cx="142875" cy="128588"/>
              </a:xfrm>
              <a:custGeom>
                <a:avLst/>
                <a:gdLst>
                  <a:gd name="T0" fmla="*/ 2 w 45"/>
                  <a:gd name="T1" fmla="*/ 38 h 41"/>
                  <a:gd name="T2" fmla="*/ 0 w 45"/>
                  <a:gd name="T3" fmla="*/ 33 h 41"/>
                  <a:gd name="T4" fmla="*/ 3 w 45"/>
                  <a:gd name="T5" fmla="*/ 27 h 41"/>
                  <a:gd name="T6" fmla="*/ 31 w 45"/>
                  <a:gd name="T7" fmla="*/ 3 h 41"/>
                  <a:gd name="T8" fmla="*/ 42 w 45"/>
                  <a:gd name="T9" fmla="*/ 3 h 41"/>
                  <a:gd name="T10" fmla="*/ 43 w 45"/>
                  <a:gd name="T11" fmla="*/ 3 h 41"/>
                  <a:gd name="T12" fmla="*/ 45 w 45"/>
                  <a:gd name="T13" fmla="*/ 9 h 41"/>
                  <a:gd name="T14" fmla="*/ 41 w 45"/>
                  <a:gd name="T15" fmla="*/ 15 h 41"/>
                  <a:gd name="T16" fmla="*/ 15 w 45"/>
                  <a:gd name="T17" fmla="*/ 38 h 41"/>
                  <a:gd name="T18" fmla="*/ 3 w 45"/>
                  <a:gd name="T19" fmla="*/ 38 h 41"/>
                  <a:gd name="T20" fmla="*/ 2 w 45"/>
                  <a:gd name="T2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1">
                    <a:moveTo>
                      <a:pt x="2" y="38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1" y="31"/>
                      <a:pt x="2" y="29"/>
                      <a:pt x="3" y="27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5" y="0"/>
                      <a:pt x="40" y="0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5"/>
                      <a:pt x="45" y="7"/>
                      <a:pt x="45" y="9"/>
                    </a:cubicBezTo>
                    <a:cubicBezTo>
                      <a:pt x="45" y="12"/>
                      <a:pt x="43" y="14"/>
                      <a:pt x="41" y="15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1" y="41"/>
                      <a:pt x="6" y="41"/>
                      <a:pt x="3" y="38"/>
                    </a:cubicBez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7" name="Freeform 86">
                <a:extLst>
                  <a:ext uri="{FF2B5EF4-FFF2-40B4-BE49-F238E27FC236}">
                    <a16:creationId xmlns:a16="http://schemas.microsoft.com/office/drawing/2014/main" id="{28CD119B-3EFA-425D-B15B-2EFCE8BC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8963" y="2278109"/>
                <a:ext cx="938213" cy="1044575"/>
              </a:xfrm>
              <a:custGeom>
                <a:avLst/>
                <a:gdLst>
                  <a:gd name="T0" fmla="*/ 0 w 297"/>
                  <a:gd name="T1" fmla="*/ 330 h 330"/>
                  <a:gd name="T2" fmla="*/ 297 w 297"/>
                  <a:gd name="T3" fmla="*/ 0 h 330"/>
                  <a:gd name="T4" fmla="*/ 0 w 297"/>
                  <a:gd name="T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330">
                    <a:moveTo>
                      <a:pt x="0" y="330"/>
                    </a:moveTo>
                    <a:cubicBezTo>
                      <a:pt x="97" y="315"/>
                      <a:pt x="262" y="219"/>
                      <a:pt x="297" y="0"/>
                    </a:cubicBezTo>
                    <a:cubicBezTo>
                      <a:pt x="220" y="171"/>
                      <a:pt x="151" y="245"/>
                      <a:pt x="0" y="33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8" name="Freeform 87">
                <a:extLst>
                  <a:ext uri="{FF2B5EF4-FFF2-40B4-BE49-F238E27FC236}">
                    <a16:creationId xmlns:a16="http://schemas.microsoft.com/office/drawing/2014/main" id="{99DE7AF2-61C3-4ED6-95FC-4438B69C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2626" y="2178097"/>
                <a:ext cx="2012950" cy="2200275"/>
              </a:xfrm>
              <a:custGeom>
                <a:avLst/>
                <a:gdLst>
                  <a:gd name="T0" fmla="*/ 0 w 637"/>
                  <a:gd name="T1" fmla="*/ 696 h 696"/>
                  <a:gd name="T2" fmla="*/ 637 w 637"/>
                  <a:gd name="T3" fmla="*/ 696 h 696"/>
                  <a:gd name="T4" fmla="*/ 318 w 637"/>
                  <a:gd name="T5" fmla="*/ 0 h 696"/>
                  <a:gd name="T6" fmla="*/ 0 w 637"/>
                  <a:gd name="T7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696">
                    <a:moveTo>
                      <a:pt x="0" y="696"/>
                    </a:moveTo>
                    <a:cubicBezTo>
                      <a:pt x="637" y="696"/>
                      <a:pt x="637" y="696"/>
                      <a:pt x="637" y="696"/>
                    </a:cubicBezTo>
                    <a:cubicBezTo>
                      <a:pt x="368" y="386"/>
                      <a:pt x="337" y="156"/>
                      <a:pt x="318" y="0"/>
                    </a:cubicBezTo>
                    <a:cubicBezTo>
                      <a:pt x="312" y="274"/>
                      <a:pt x="111" y="547"/>
                      <a:pt x="0" y="696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9" name="Freeform 88">
                <a:extLst>
                  <a:ext uri="{FF2B5EF4-FFF2-40B4-BE49-F238E27FC236}">
                    <a16:creationId xmlns:a16="http://schemas.microsoft.com/office/drawing/2014/main" id="{83EB6D48-86A9-4644-AC56-55FBB6FBD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3887834"/>
                <a:ext cx="1835150" cy="490538"/>
              </a:xfrm>
              <a:custGeom>
                <a:avLst/>
                <a:gdLst>
                  <a:gd name="T0" fmla="*/ 168 w 581"/>
                  <a:gd name="T1" fmla="*/ 12 h 155"/>
                  <a:gd name="T2" fmla="*/ 120 w 581"/>
                  <a:gd name="T3" fmla="*/ 84 h 155"/>
                  <a:gd name="T4" fmla="*/ 0 w 581"/>
                  <a:gd name="T5" fmla="*/ 155 h 155"/>
                  <a:gd name="T6" fmla="*/ 581 w 581"/>
                  <a:gd name="T7" fmla="*/ 155 h 155"/>
                  <a:gd name="T8" fmla="*/ 492 w 581"/>
                  <a:gd name="T9" fmla="*/ 44 h 155"/>
                  <a:gd name="T10" fmla="*/ 168 w 581"/>
                  <a:gd name="T11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55">
                    <a:moveTo>
                      <a:pt x="168" y="12"/>
                    </a:moveTo>
                    <a:cubicBezTo>
                      <a:pt x="135" y="13"/>
                      <a:pt x="120" y="84"/>
                      <a:pt x="120" y="84"/>
                    </a:cubicBezTo>
                    <a:cubicBezTo>
                      <a:pt x="28" y="86"/>
                      <a:pt x="0" y="155"/>
                      <a:pt x="0" y="155"/>
                    </a:cubicBezTo>
                    <a:cubicBezTo>
                      <a:pt x="581" y="155"/>
                      <a:pt x="581" y="155"/>
                      <a:pt x="581" y="155"/>
                    </a:cubicBezTo>
                    <a:cubicBezTo>
                      <a:pt x="548" y="117"/>
                      <a:pt x="518" y="80"/>
                      <a:pt x="492" y="44"/>
                    </a:cubicBezTo>
                    <a:cubicBezTo>
                      <a:pt x="403" y="0"/>
                      <a:pt x="198" y="10"/>
                      <a:pt x="168" y="12"/>
                    </a:cubicBezTo>
                    <a:close/>
                  </a:path>
                </a:pathLst>
              </a:custGeom>
              <a:solidFill>
                <a:srgbClr val="844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0" name="Freeform 89">
                <a:extLst>
                  <a:ext uri="{FF2B5EF4-FFF2-40B4-BE49-F238E27FC236}">
                    <a16:creationId xmlns:a16="http://schemas.microsoft.com/office/drawing/2014/main" id="{FE87BA21-4A26-4F38-918B-3E8885D3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4087859"/>
                <a:ext cx="1835150" cy="290513"/>
              </a:xfrm>
              <a:custGeom>
                <a:avLst/>
                <a:gdLst>
                  <a:gd name="T0" fmla="*/ 506 w 581"/>
                  <a:gd name="T1" fmla="*/ 0 h 92"/>
                  <a:gd name="T2" fmla="*/ 290 w 581"/>
                  <a:gd name="T3" fmla="*/ 6 h 92"/>
                  <a:gd name="T4" fmla="*/ 125 w 581"/>
                  <a:gd name="T5" fmla="*/ 5 h 92"/>
                  <a:gd name="T6" fmla="*/ 122 w 581"/>
                  <a:gd name="T7" fmla="*/ 16 h 92"/>
                  <a:gd name="T8" fmla="*/ 155 w 581"/>
                  <a:gd name="T9" fmla="*/ 16 h 92"/>
                  <a:gd name="T10" fmla="*/ 360 w 581"/>
                  <a:gd name="T11" fmla="*/ 45 h 92"/>
                  <a:gd name="T12" fmla="*/ 155 w 581"/>
                  <a:gd name="T13" fmla="*/ 75 h 92"/>
                  <a:gd name="T14" fmla="*/ 16 w 581"/>
                  <a:gd name="T15" fmla="*/ 67 h 92"/>
                  <a:gd name="T16" fmla="*/ 0 w 581"/>
                  <a:gd name="T17" fmla="*/ 92 h 92"/>
                  <a:gd name="T18" fmla="*/ 581 w 581"/>
                  <a:gd name="T19" fmla="*/ 92 h 92"/>
                  <a:gd name="T20" fmla="*/ 506 w 581"/>
                  <a:gd name="T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1" h="92">
                    <a:moveTo>
                      <a:pt x="506" y="0"/>
                    </a:moveTo>
                    <a:cubicBezTo>
                      <a:pt x="469" y="9"/>
                      <a:pt x="384" y="6"/>
                      <a:pt x="290" y="6"/>
                    </a:cubicBezTo>
                    <a:cubicBezTo>
                      <a:pt x="224" y="6"/>
                      <a:pt x="165" y="8"/>
                      <a:pt x="125" y="5"/>
                    </a:cubicBezTo>
                    <a:cubicBezTo>
                      <a:pt x="123" y="10"/>
                      <a:pt x="122" y="13"/>
                      <a:pt x="122" y="16"/>
                    </a:cubicBezTo>
                    <a:cubicBezTo>
                      <a:pt x="132" y="16"/>
                      <a:pt x="144" y="16"/>
                      <a:pt x="155" y="16"/>
                    </a:cubicBezTo>
                    <a:cubicBezTo>
                      <a:pt x="268" y="16"/>
                      <a:pt x="360" y="29"/>
                      <a:pt x="360" y="45"/>
                    </a:cubicBezTo>
                    <a:cubicBezTo>
                      <a:pt x="360" y="62"/>
                      <a:pt x="268" y="75"/>
                      <a:pt x="155" y="75"/>
                    </a:cubicBezTo>
                    <a:cubicBezTo>
                      <a:pt x="101" y="75"/>
                      <a:pt x="53" y="72"/>
                      <a:pt x="16" y="67"/>
                    </a:cubicBezTo>
                    <a:cubicBezTo>
                      <a:pt x="5" y="81"/>
                      <a:pt x="0" y="92"/>
                      <a:pt x="0" y="92"/>
                    </a:cubicBezTo>
                    <a:cubicBezTo>
                      <a:pt x="581" y="92"/>
                      <a:pt x="581" y="92"/>
                      <a:pt x="581" y="92"/>
                    </a:cubicBezTo>
                    <a:cubicBezTo>
                      <a:pt x="554" y="61"/>
                      <a:pt x="529" y="30"/>
                      <a:pt x="506" y="0"/>
                    </a:cubicBez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1" name="Freeform 90">
                <a:extLst>
                  <a:ext uri="{FF2B5EF4-FFF2-40B4-BE49-F238E27FC236}">
                    <a16:creationId xmlns:a16="http://schemas.microsoft.com/office/drawing/2014/main" id="{A96A665B-2787-4770-B89B-F55F9E040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6701" y="2806747"/>
                <a:ext cx="214313" cy="439738"/>
              </a:xfrm>
              <a:custGeom>
                <a:avLst/>
                <a:gdLst>
                  <a:gd name="T0" fmla="*/ 0 w 135"/>
                  <a:gd name="T1" fmla="*/ 145 h 277"/>
                  <a:gd name="T2" fmla="*/ 7 w 135"/>
                  <a:gd name="T3" fmla="*/ 277 h 277"/>
                  <a:gd name="T4" fmla="*/ 127 w 135"/>
                  <a:gd name="T5" fmla="*/ 271 h 277"/>
                  <a:gd name="T6" fmla="*/ 135 w 135"/>
                  <a:gd name="T7" fmla="*/ 102 h 277"/>
                  <a:gd name="T8" fmla="*/ 57 w 135"/>
                  <a:gd name="T9" fmla="*/ 0 h 277"/>
                  <a:gd name="T10" fmla="*/ 0 w 135"/>
                  <a:gd name="T11" fmla="*/ 1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277">
                    <a:moveTo>
                      <a:pt x="0" y="145"/>
                    </a:moveTo>
                    <a:lnTo>
                      <a:pt x="7" y="277"/>
                    </a:lnTo>
                    <a:lnTo>
                      <a:pt x="127" y="271"/>
                    </a:lnTo>
                    <a:lnTo>
                      <a:pt x="135" y="102"/>
                    </a:lnTo>
                    <a:lnTo>
                      <a:pt x="57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2" name="Freeform 91">
                <a:extLst>
                  <a:ext uri="{FF2B5EF4-FFF2-40B4-BE49-F238E27FC236}">
                    <a16:creationId xmlns:a16="http://schemas.microsoft.com/office/drawing/2014/main" id="{D6881609-99CD-4A67-8D42-781278BA4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813" y="3008359"/>
                <a:ext cx="98425" cy="222250"/>
              </a:xfrm>
              <a:custGeom>
                <a:avLst/>
                <a:gdLst>
                  <a:gd name="T0" fmla="*/ 0 w 62"/>
                  <a:gd name="T1" fmla="*/ 16 h 140"/>
                  <a:gd name="T2" fmla="*/ 10 w 62"/>
                  <a:gd name="T3" fmla="*/ 140 h 140"/>
                  <a:gd name="T4" fmla="*/ 62 w 62"/>
                  <a:gd name="T5" fmla="*/ 132 h 140"/>
                  <a:gd name="T6" fmla="*/ 40 w 62"/>
                  <a:gd name="T7" fmla="*/ 0 h 140"/>
                  <a:gd name="T8" fmla="*/ 0 w 62"/>
                  <a:gd name="T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0">
                    <a:moveTo>
                      <a:pt x="0" y="16"/>
                    </a:moveTo>
                    <a:lnTo>
                      <a:pt x="10" y="140"/>
                    </a:lnTo>
                    <a:lnTo>
                      <a:pt x="62" y="132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3" name="Freeform 92">
                <a:extLst>
                  <a:ext uri="{FF2B5EF4-FFF2-40B4-BE49-F238E27FC236}">
                    <a16:creationId xmlns:a16="http://schemas.microsoft.com/office/drawing/2014/main" id="{58213307-09DD-4FE6-B1E5-447B29A0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6713" y="2984547"/>
                <a:ext cx="98425" cy="233363"/>
              </a:xfrm>
              <a:custGeom>
                <a:avLst/>
                <a:gdLst>
                  <a:gd name="T0" fmla="*/ 0 w 62"/>
                  <a:gd name="T1" fmla="*/ 9 h 147"/>
                  <a:gd name="T2" fmla="*/ 16 w 62"/>
                  <a:gd name="T3" fmla="*/ 145 h 147"/>
                  <a:gd name="T4" fmla="*/ 52 w 62"/>
                  <a:gd name="T5" fmla="*/ 147 h 147"/>
                  <a:gd name="T6" fmla="*/ 62 w 62"/>
                  <a:gd name="T7" fmla="*/ 0 h 147"/>
                  <a:gd name="T8" fmla="*/ 0 w 62"/>
                  <a:gd name="T9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7">
                    <a:moveTo>
                      <a:pt x="0" y="9"/>
                    </a:moveTo>
                    <a:lnTo>
                      <a:pt x="16" y="145"/>
                    </a:lnTo>
                    <a:lnTo>
                      <a:pt x="52" y="147"/>
                    </a:lnTo>
                    <a:lnTo>
                      <a:pt x="6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4" name="Freeform 93">
                <a:extLst>
                  <a:ext uri="{FF2B5EF4-FFF2-40B4-BE49-F238E27FC236}">
                    <a16:creationId xmlns:a16="http://schemas.microsoft.com/office/drawing/2014/main" id="{D530C059-C391-4CC9-9B53-40A9CA1DF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76" y="2168572"/>
                <a:ext cx="1560513" cy="2209800"/>
              </a:xfrm>
              <a:custGeom>
                <a:avLst/>
                <a:gdLst>
                  <a:gd name="T0" fmla="*/ 0 w 494"/>
                  <a:gd name="T1" fmla="*/ 538 h 699"/>
                  <a:gd name="T2" fmla="*/ 171 w 494"/>
                  <a:gd name="T3" fmla="*/ 699 h 699"/>
                  <a:gd name="T4" fmla="*/ 480 w 494"/>
                  <a:gd name="T5" fmla="*/ 135 h 699"/>
                  <a:gd name="T6" fmla="*/ 488 w 494"/>
                  <a:gd name="T7" fmla="*/ 0 h 699"/>
                  <a:gd name="T8" fmla="*/ 0 w 494"/>
                  <a:gd name="T9" fmla="*/ 53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99">
                    <a:moveTo>
                      <a:pt x="0" y="538"/>
                    </a:moveTo>
                    <a:cubicBezTo>
                      <a:pt x="46" y="542"/>
                      <a:pt x="164" y="610"/>
                      <a:pt x="171" y="699"/>
                    </a:cubicBezTo>
                    <a:cubicBezTo>
                      <a:pt x="171" y="699"/>
                      <a:pt x="423" y="416"/>
                      <a:pt x="480" y="135"/>
                    </a:cubicBezTo>
                    <a:cubicBezTo>
                      <a:pt x="489" y="89"/>
                      <a:pt x="494" y="38"/>
                      <a:pt x="488" y="0"/>
                    </a:cubicBezTo>
                    <a:cubicBezTo>
                      <a:pt x="398" y="332"/>
                      <a:pt x="328" y="452"/>
                      <a:pt x="0" y="538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5" name="Freeform 94">
                <a:extLst>
                  <a:ext uri="{FF2B5EF4-FFF2-40B4-BE49-F238E27FC236}">
                    <a16:creationId xmlns:a16="http://schemas.microsoft.com/office/drawing/2014/main" id="{70872DA8-61D6-47E9-863D-D8BC4E5C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4338" y="2168572"/>
                <a:ext cx="1384300" cy="2209800"/>
              </a:xfrm>
              <a:custGeom>
                <a:avLst/>
                <a:gdLst>
                  <a:gd name="T0" fmla="*/ 0 w 438"/>
                  <a:gd name="T1" fmla="*/ 0 h 699"/>
                  <a:gd name="T2" fmla="*/ 438 w 438"/>
                  <a:gd name="T3" fmla="*/ 606 h 699"/>
                  <a:gd name="T4" fmla="*/ 320 w 438"/>
                  <a:gd name="T5" fmla="*/ 699 h 699"/>
                  <a:gd name="T6" fmla="*/ 0 w 43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8" h="699">
                    <a:moveTo>
                      <a:pt x="0" y="0"/>
                    </a:moveTo>
                    <a:cubicBezTo>
                      <a:pt x="85" y="438"/>
                      <a:pt x="438" y="606"/>
                      <a:pt x="438" y="606"/>
                    </a:cubicBezTo>
                    <a:cubicBezTo>
                      <a:pt x="384" y="599"/>
                      <a:pt x="311" y="661"/>
                      <a:pt x="320" y="699"/>
                    </a:cubicBezTo>
                    <a:cubicBezTo>
                      <a:pt x="107" y="467"/>
                      <a:pt x="23" y="253"/>
                      <a:pt x="0" y="0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6" name="Freeform 95">
                <a:extLst>
                  <a:ext uri="{FF2B5EF4-FFF2-40B4-BE49-F238E27FC236}">
                    <a16:creationId xmlns:a16="http://schemas.microsoft.com/office/drawing/2014/main" id="{AF370857-E025-459C-B655-81EFED42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2913" y="1946322"/>
                <a:ext cx="1149350" cy="1316038"/>
              </a:xfrm>
              <a:custGeom>
                <a:avLst/>
                <a:gdLst>
                  <a:gd name="T0" fmla="*/ 0 w 364"/>
                  <a:gd name="T1" fmla="*/ 0 h 416"/>
                  <a:gd name="T2" fmla="*/ 364 w 364"/>
                  <a:gd name="T3" fmla="*/ 416 h 416"/>
                  <a:gd name="T4" fmla="*/ 0 w 364"/>
                  <a:gd name="T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416">
                    <a:moveTo>
                      <a:pt x="0" y="0"/>
                    </a:moveTo>
                    <a:cubicBezTo>
                      <a:pt x="15" y="111"/>
                      <a:pt x="125" y="332"/>
                      <a:pt x="364" y="416"/>
                    </a:cubicBezTo>
                    <a:cubicBezTo>
                      <a:pt x="172" y="290"/>
                      <a:pt x="51" y="133"/>
                      <a:pt x="0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7" name="Oval 96">
                <a:extLst>
                  <a:ext uri="{FF2B5EF4-FFF2-40B4-BE49-F238E27FC236}">
                    <a16:creationId xmlns:a16="http://schemas.microsoft.com/office/drawing/2014/main" id="{23834EA8-7B19-443D-9542-E7098298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2763" y="3629072"/>
                <a:ext cx="95250" cy="104775"/>
              </a:xfrm>
              <a:prstGeom prst="ellipse">
                <a:avLst/>
              </a:pr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8" name="Freeform 97">
                <a:extLst>
                  <a:ext uri="{FF2B5EF4-FFF2-40B4-BE49-F238E27FC236}">
                    <a16:creationId xmlns:a16="http://schemas.microsoft.com/office/drawing/2014/main" id="{B44579D9-98C6-4780-A76B-00380FE42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8851" y="3663997"/>
                <a:ext cx="887413" cy="496888"/>
              </a:xfrm>
              <a:custGeom>
                <a:avLst/>
                <a:gdLst>
                  <a:gd name="T0" fmla="*/ 280 w 281"/>
                  <a:gd name="T1" fmla="*/ 3 h 157"/>
                  <a:gd name="T2" fmla="*/ 277 w 281"/>
                  <a:gd name="T3" fmla="*/ 12 h 157"/>
                  <a:gd name="T4" fmla="*/ 48 w 281"/>
                  <a:gd name="T5" fmla="*/ 134 h 157"/>
                  <a:gd name="T6" fmla="*/ 4 w 281"/>
                  <a:gd name="T7" fmla="*/ 147 h 157"/>
                  <a:gd name="T8" fmla="*/ 42 w 281"/>
                  <a:gd name="T9" fmla="*/ 121 h 157"/>
                  <a:gd name="T10" fmla="*/ 275 w 281"/>
                  <a:gd name="T11" fmla="*/ 0 h 157"/>
                  <a:gd name="T12" fmla="*/ 278 w 281"/>
                  <a:gd name="T13" fmla="*/ 0 h 157"/>
                  <a:gd name="T14" fmla="*/ 280 w 281"/>
                  <a:gd name="T15" fmla="*/ 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157">
                    <a:moveTo>
                      <a:pt x="280" y="3"/>
                    </a:moveTo>
                    <a:cubicBezTo>
                      <a:pt x="281" y="6"/>
                      <a:pt x="280" y="10"/>
                      <a:pt x="277" y="12"/>
                    </a:cubicBezTo>
                    <a:cubicBezTo>
                      <a:pt x="246" y="29"/>
                      <a:pt x="131" y="94"/>
                      <a:pt x="48" y="134"/>
                    </a:cubicBezTo>
                    <a:cubicBezTo>
                      <a:pt x="22" y="146"/>
                      <a:pt x="9" y="157"/>
                      <a:pt x="4" y="147"/>
                    </a:cubicBezTo>
                    <a:cubicBezTo>
                      <a:pt x="0" y="137"/>
                      <a:pt x="15" y="137"/>
                      <a:pt x="42" y="121"/>
                    </a:cubicBezTo>
                    <a:cubicBezTo>
                      <a:pt x="123" y="73"/>
                      <a:pt x="247" y="14"/>
                      <a:pt x="275" y="0"/>
                    </a:cubicBezTo>
                    <a:cubicBezTo>
                      <a:pt x="276" y="0"/>
                      <a:pt x="277" y="0"/>
                      <a:pt x="278" y="0"/>
                    </a:cubicBezTo>
                    <a:cubicBezTo>
                      <a:pt x="279" y="1"/>
                      <a:pt x="280" y="2"/>
                      <a:pt x="280" y="3"/>
                    </a:cubicBezTo>
                    <a:close/>
                  </a:path>
                </a:pathLst>
              </a:custGeom>
              <a:solidFill>
                <a:srgbClr val="EAD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9" name="Freeform 98">
                <a:extLst>
                  <a:ext uri="{FF2B5EF4-FFF2-40B4-BE49-F238E27FC236}">
                    <a16:creationId xmlns:a16="http://schemas.microsoft.com/office/drawing/2014/main" id="{A38B7A8C-A3D7-4514-AC08-FDB7EE539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779509"/>
                <a:ext cx="217488" cy="433388"/>
              </a:xfrm>
              <a:custGeom>
                <a:avLst/>
                <a:gdLst>
                  <a:gd name="T0" fmla="*/ 58 w 69"/>
                  <a:gd name="T1" fmla="*/ 137 h 137"/>
                  <a:gd name="T2" fmla="*/ 69 w 69"/>
                  <a:gd name="T3" fmla="*/ 0 h 137"/>
                  <a:gd name="T4" fmla="*/ 43 w 69"/>
                  <a:gd name="T5" fmla="*/ 3 h 137"/>
                  <a:gd name="T6" fmla="*/ 0 w 69"/>
                  <a:gd name="T7" fmla="*/ 130 h 137"/>
                  <a:gd name="T8" fmla="*/ 58 w 69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37">
                    <a:moveTo>
                      <a:pt x="58" y="137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12" y="97"/>
                      <a:pt x="0" y="130"/>
                    </a:cubicBezTo>
                    <a:cubicBezTo>
                      <a:pt x="20" y="125"/>
                      <a:pt x="58" y="137"/>
                      <a:pt x="58" y="137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6" name="Freeform 99">
                <a:extLst>
                  <a:ext uri="{FF2B5EF4-FFF2-40B4-BE49-F238E27FC236}">
                    <a16:creationId xmlns:a16="http://schemas.microsoft.com/office/drawing/2014/main" id="{A63D1784-B32F-4C1C-BE94-75542E12A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722359"/>
                <a:ext cx="153988" cy="541338"/>
              </a:xfrm>
              <a:custGeom>
                <a:avLst/>
                <a:gdLst>
                  <a:gd name="T0" fmla="*/ 0 w 97"/>
                  <a:gd name="T1" fmla="*/ 339 h 341"/>
                  <a:gd name="T2" fmla="*/ 83 w 97"/>
                  <a:gd name="T3" fmla="*/ 0 h 341"/>
                  <a:gd name="T4" fmla="*/ 97 w 97"/>
                  <a:gd name="T5" fmla="*/ 0 h 341"/>
                  <a:gd name="T6" fmla="*/ 29 w 97"/>
                  <a:gd name="T7" fmla="*/ 341 h 341"/>
                  <a:gd name="T8" fmla="*/ 0 w 97"/>
                  <a:gd name="T9" fmla="*/ 3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41">
                    <a:moveTo>
                      <a:pt x="0" y="339"/>
                    </a:moveTo>
                    <a:lnTo>
                      <a:pt x="83" y="0"/>
                    </a:lnTo>
                    <a:lnTo>
                      <a:pt x="97" y="0"/>
                    </a:lnTo>
                    <a:lnTo>
                      <a:pt x="29" y="341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7" name="Freeform 100">
                <a:extLst>
                  <a:ext uri="{FF2B5EF4-FFF2-40B4-BE49-F238E27FC236}">
                    <a16:creationId xmlns:a16="http://schemas.microsoft.com/office/drawing/2014/main" id="{0D66CF7C-98D0-470A-8397-F4DCA1667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970009"/>
                <a:ext cx="173038" cy="47625"/>
              </a:xfrm>
              <a:custGeom>
                <a:avLst/>
                <a:gdLst>
                  <a:gd name="T0" fmla="*/ 2 w 109"/>
                  <a:gd name="T1" fmla="*/ 0 h 30"/>
                  <a:gd name="T2" fmla="*/ 107 w 109"/>
                  <a:gd name="T3" fmla="*/ 16 h 30"/>
                  <a:gd name="T4" fmla="*/ 109 w 109"/>
                  <a:gd name="T5" fmla="*/ 30 h 30"/>
                  <a:gd name="T6" fmla="*/ 0 w 109"/>
                  <a:gd name="T7" fmla="*/ 22 h 30"/>
                  <a:gd name="T8" fmla="*/ 2 w 10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2" y="0"/>
                    </a:moveTo>
                    <a:lnTo>
                      <a:pt x="107" y="16"/>
                    </a:lnTo>
                    <a:lnTo>
                      <a:pt x="109" y="30"/>
                    </a:lnTo>
                    <a:lnTo>
                      <a:pt x="0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8" name="Freeform 101">
                <a:extLst>
                  <a:ext uri="{FF2B5EF4-FFF2-40B4-BE49-F238E27FC236}">
                    <a16:creationId xmlns:a16="http://schemas.microsoft.com/office/drawing/2014/main" id="{29DE2C7F-FB73-4F9A-B348-C7101770C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3576" y="3571922"/>
                <a:ext cx="3424238" cy="1185863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9" name="Freeform 102">
                <a:extLst>
                  <a:ext uri="{FF2B5EF4-FFF2-40B4-BE49-F238E27FC236}">
                    <a16:creationId xmlns:a16="http://schemas.microsoft.com/office/drawing/2014/main" id="{E3813CBD-D5DA-49A6-B734-25ABBA444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957684"/>
                <a:ext cx="3135313" cy="800100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0" name="Freeform 103">
                <a:extLst>
                  <a:ext uri="{FF2B5EF4-FFF2-40B4-BE49-F238E27FC236}">
                    <a16:creationId xmlns:a16="http://schemas.microsoft.com/office/drawing/2014/main" id="{B2FC3DE5-20B0-4FE8-AC6D-C39F10A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3201" y="4384722"/>
                <a:ext cx="968375" cy="111125"/>
              </a:xfrm>
              <a:custGeom>
                <a:avLst/>
                <a:gdLst>
                  <a:gd name="T0" fmla="*/ 610 w 610"/>
                  <a:gd name="T1" fmla="*/ 70 h 70"/>
                  <a:gd name="T2" fmla="*/ 429 w 610"/>
                  <a:gd name="T3" fmla="*/ 60 h 70"/>
                  <a:gd name="T4" fmla="*/ 187 w 610"/>
                  <a:gd name="T5" fmla="*/ 54 h 70"/>
                  <a:gd name="T6" fmla="*/ 0 w 610"/>
                  <a:gd name="T7" fmla="*/ 0 h 70"/>
                  <a:gd name="T8" fmla="*/ 187 w 610"/>
                  <a:gd name="T9" fmla="*/ 36 h 70"/>
                  <a:gd name="T10" fmla="*/ 437 w 610"/>
                  <a:gd name="T11" fmla="*/ 26 h 70"/>
                  <a:gd name="T12" fmla="*/ 610 w 610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0" h="70">
                    <a:moveTo>
                      <a:pt x="610" y="70"/>
                    </a:moveTo>
                    <a:lnTo>
                      <a:pt x="429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7" y="26"/>
                    </a:lnTo>
                    <a:lnTo>
                      <a:pt x="610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1" name="Freeform 104">
                <a:extLst>
                  <a:ext uri="{FF2B5EF4-FFF2-40B4-BE49-F238E27FC236}">
                    <a16:creationId xmlns:a16="http://schemas.microsoft.com/office/drawing/2014/main" id="{97D382BC-2FD2-4A6F-A359-3C803D3AB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0513" y="3925934"/>
                <a:ext cx="1125538" cy="79375"/>
              </a:xfrm>
              <a:custGeom>
                <a:avLst/>
                <a:gdLst>
                  <a:gd name="T0" fmla="*/ 709 w 709"/>
                  <a:gd name="T1" fmla="*/ 30 h 50"/>
                  <a:gd name="T2" fmla="*/ 500 w 709"/>
                  <a:gd name="T3" fmla="*/ 36 h 50"/>
                  <a:gd name="T4" fmla="*/ 217 w 709"/>
                  <a:gd name="T5" fmla="*/ 50 h 50"/>
                  <a:gd name="T6" fmla="*/ 0 w 709"/>
                  <a:gd name="T7" fmla="*/ 10 h 50"/>
                  <a:gd name="T8" fmla="*/ 217 w 709"/>
                  <a:gd name="T9" fmla="*/ 32 h 50"/>
                  <a:gd name="T10" fmla="*/ 510 w 709"/>
                  <a:gd name="T11" fmla="*/ 0 h 50"/>
                  <a:gd name="T12" fmla="*/ 709 w 709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50">
                    <a:moveTo>
                      <a:pt x="709" y="30"/>
                    </a:moveTo>
                    <a:lnTo>
                      <a:pt x="500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10" y="0"/>
                    </a:lnTo>
                    <a:lnTo>
                      <a:pt x="709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2" name="Freeform 105">
                <a:extLst>
                  <a:ext uri="{FF2B5EF4-FFF2-40B4-BE49-F238E27FC236}">
                    <a16:creationId xmlns:a16="http://schemas.microsoft.com/office/drawing/2014/main" id="{EF0F36D0-8729-422E-9DD7-DC8C7F45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8326" y="3186159"/>
                <a:ext cx="947738" cy="625475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3" name="Freeform 106">
                <a:extLst>
                  <a:ext uri="{FF2B5EF4-FFF2-40B4-BE49-F238E27FC236}">
                    <a16:creationId xmlns:a16="http://schemas.microsoft.com/office/drawing/2014/main" id="{5F96B21C-C7EC-43A6-ABC8-32B4A3826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0063" y="3360784"/>
                <a:ext cx="393700" cy="46038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4" name="Freeform 107">
                <a:extLst>
                  <a:ext uri="{FF2B5EF4-FFF2-40B4-BE49-F238E27FC236}">
                    <a16:creationId xmlns:a16="http://schemas.microsoft.com/office/drawing/2014/main" id="{7361C0F5-4190-4248-A841-8A451FAD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4988" y="3406822"/>
                <a:ext cx="122238" cy="133350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5" name="Freeform 108">
                <a:extLst>
                  <a:ext uri="{FF2B5EF4-FFF2-40B4-BE49-F238E27FC236}">
                    <a16:creationId xmlns:a16="http://schemas.microsoft.com/office/drawing/2014/main" id="{63432CD2-BA20-4E4D-A877-79DE7A70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3251" y="3078209"/>
                <a:ext cx="123825" cy="139700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6" name="Freeform 109">
                <a:extLst>
                  <a:ext uri="{FF2B5EF4-FFF2-40B4-BE49-F238E27FC236}">
                    <a16:creationId xmlns:a16="http://schemas.microsoft.com/office/drawing/2014/main" id="{209383DB-F7A9-4620-8844-D4E1CCC3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1" y="4324397"/>
                <a:ext cx="128588" cy="231775"/>
              </a:xfrm>
              <a:custGeom>
                <a:avLst/>
                <a:gdLst>
                  <a:gd name="T0" fmla="*/ 81 w 81"/>
                  <a:gd name="T1" fmla="*/ 146 h 146"/>
                  <a:gd name="T2" fmla="*/ 45 w 81"/>
                  <a:gd name="T3" fmla="*/ 134 h 146"/>
                  <a:gd name="T4" fmla="*/ 0 w 81"/>
                  <a:gd name="T5" fmla="*/ 22 h 146"/>
                  <a:gd name="T6" fmla="*/ 33 w 81"/>
                  <a:gd name="T7" fmla="*/ 0 h 146"/>
                  <a:gd name="T8" fmla="*/ 81 w 81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46">
                    <a:moveTo>
                      <a:pt x="81" y="146"/>
                    </a:moveTo>
                    <a:lnTo>
                      <a:pt x="45" y="134"/>
                    </a:lnTo>
                    <a:lnTo>
                      <a:pt x="0" y="22"/>
                    </a:lnTo>
                    <a:lnTo>
                      <a:pt x="33" y="0"/>
                    </a:lnTo>
                    <a:lnTo>
                      <a:pt x="81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7" name="Freeform 110">
                <a:extLst>
                  <a:ext uri="{FF2B5EF4-FFF2-40B4-BE49-F238E27FC236}">
                    <a16:creationId xmlns:a16="http://schemas.microsoft.com/office/drawing/2014/main" id="{A7C0BADB-6015-4C75-8A84-6B3D8373F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6926" y="4068809"/>
                <a:ext cx="157163" cy="274638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8" name="Freeform 111">
                <a:extLst>
                  <a:ext uri="{FF2B5EF4-FFF2-40B4-BE49-F238E27FC236}">
                    <a16:creationId xmlns:a16="http://schemas.microsoft.com/office/drawing/2014/main" id="{11A12780-E1D8-410C-9D2E-2870EB63F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721147"/>
                <a:ext cx="182563" cy="322263"/>
              </a:xfrm>
              <a:custGeom>
                <a:avLst/>
                <a:gdLst>
                  <a:gd name="T0" fmla="*/ 37 w 115"/>
                  <a:gd name="T1" fmla="*/ 203 h 203"/>
                  <a:gd name="T2" fmla="*/ 0 w 115"/>
                  <a:gd name="T3" fmla="*/ 169 h 203"/>
                  <a:gd name="T4" fmla="*/ 6 w 115"/>
                  <a:gd name="T5" fmla="*/ 73 h 203"/>
                  <a:gd name="T6" fmla="*/ 49 w 115"/>
                  <a:gd name="T7" fmla="*/ 0 h 203"/>
                  <a:gd name="T8" fmla="*/ 115 w 115"/>
                  <a:gd name="T9" fmla="*/ 18 h 203"/>
                  <a:gd name="T10" fmla="*/ 37 w 115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203">
                    <a:moveTo>
                      <a:pt x="37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49" y="0"/>
                    </a:lnTo>
                    <a:lnTo>
                      <a:pt x="115" y="18"/>
                    </a:lnTo>
                    <a:lnTo>
                      <a:pt x="37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9" name="Freeform 112">
                <a:extLst>
                  <a:ext uri="{FF2B5EF4-FFF2-40B4-BE49-F238E27FC236}">
                    <a16:creationId xmlns:a16="http://schemas.microsoft.com/office/drawing/2014/main" id="{E44876EC-0FF8-4F2C-863A-6D32CD18A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837034"/>
                <a:ext cx="647700" cy="254000"/>
              </a:xfrm>
              <a:custGeom>
                <a:avLst/>
                <a:gdLst>
                  <a:gd name="T0" fmla="*/ 6 w 408"/>
                  <a:gd name="T1" fmla="*/ 0 h 160"/>
                  <a:gd name="T2" fmla="*/ 256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6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2" name="Freeform 64">
                <a:extLst>
                  <a:ext uri="{FF2B5EF4-FFF2-40B4-BE49-F238E27FC236}">
                    <a16:creationId xmlns:a16="http://schemas.microsoft.com/office/drawing/2014/main" id="{5E4E749D-CF08-4079-B232-C0449A8F5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038" y="3765597"/>
                <a:ext cx="1190625" cy="688975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3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3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59" y="116"/>
                      <a:pt x="183" y="54"/>
                    </a:cubicBezTo>
                    <a:cubicBezTo>
                      <a:pt x="183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5"/>
                      <a:pt x="132" y="93"/>
                    </a:cubicBezTo>
                    <a:cubicBezTo>
                      <a:pt x="127" y="79"/>
                      <a:pt x="113" y="51"/>
                      <a:pt x="72" y="22"/>
                    </a:cubicBezTo>
                    <a:cubicBezTo>
                      <a:pt x="72" y="22"/>
                      <a:pt x="106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3" y="174"/>
                    </a:cubicBezTo>
                    <a:cubicBezTo>
                      <a:pt x="43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6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3C4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41C61E37-A2A8-4475-9C65-0A57DF38016F}"/>
                </a:ext>
              </a:extLst>
            </p:cNvPr>
            <p:cNvGrpSpPr/>
            <p:nvPr/>
          </p:nvGrpSpPr>
          <p:grpSpPr>
            <a:xfrm>
              <a:off x="3153623" y="2702620"/>
              <a:ext cx="3685060" cy="4028477"/>
              <a:chOff x="7538610" y="3190564"/>
              <a:chExt cx="3251530" cy="3554546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25D63D-4484-4BB0-8943-83764D213DD4}"/>
                  </a:ext>
                </a:extLst>
              </p:cNvPr>
              <p:cNvSpPr/>
              <p:nvPr/>
            </p:nvSpPr>
            <p:spPr>
              <a:xfrm>
                <a:off x="8433362" y="6006998"/>
                <a:ext cx="86709" cy="130064"/>
              </a:xfrm>
              <a:custGeom>
                <a:avLst/>
                <a:gdLst>
                  <a:gd name="connsiteX0" fmla="*/ 51462 w 86709"/>
                  <a:gd name="connsiteY0" fmla="*/ 71535 h 130063"/>
                  <a:gd name="connsiteX1" fmla="*/ 89398 w 86709"/>
                  <a:gd name="connsiteY1" fmla="*/ 37935 h 130063"/>
                  <a:gd name="connsiteX2" fmla="*/ 37372 w 86709"/>
                  <a:gd name="connsiteY2" fmla="*/ 0 h 130063"/>
                  <a:gd name="connsiteX3" fmla="*/ 521 w 86709"/>
                  <a:gd name="connsiteY3" fmla="*/ 68284 h 130063"/>
                  <a:gd name="connsiteX4" fmla="*/ 65553 w 86709"/>
                  <a:gd name="connsiteY4" fmla="*/ 137651 h 130063"/>
                  <a:gd name="connsiteX5" fmla="*/ 51462 w 86709"/>
                  <a:gd name="connsiteY5" fmla="*/ 71535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09" h="130063">
                    <a:moveTo>
                      <a:pt x="51462" y="71535"/>
                    </a:moveTo>
                    <a:cubicBezTo>
                      <a:pt x="70972" y="57445"/>
                      <a:pt x="90482" y="50942"/>
                      <a:pt x="89398" y="37935"/>
                    </a:cubicBezTo>
                    <a:cubicBezTo>
                      <a:pt x="87230" y="2168"/>
                      <a:pt x="37372" y="0"/>
                      <a:pt x="37372" y="0"/>
                    </a:cubicBezTo>
                    <a:cubicBezTo>
                      <a:pt x="69888" y="40103"/>
                      <a:pt x="3772" y="43355"/>
                      <a:pt x="521" y="68284"/>
                    </a:cubicBezTo>
                    <a:cubicBezTo>
                      <a:pt x="-4899" y="108387"/>
                      <a:pt x="33037" y="140903"/>
                      <a:pt x="65553" y="137651"/>
                    </a:cubicBezTo>
                    <a:cubicBezTo>
                      <a:pt x="66636" y="137651"/>
                      <a:pt x="15695" y="97548"/>
                      <a:pt x="51462" y="71535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337F387-BA7E-472F-BFCE-CE8749B84BEB}"/>
                  </a:ext>
                </a:extLst>
              </p:cNvPr>
              <p:cNvSpPr/>
              <p:nvPr/>
            </p:nvSpPr>
            <p:spPr>
              <a:xfrm>
                <a:off x="8519508" y="6438376"/>
                <a:ext cx="97548" cy="162580"/>
              </a:xfrm>
              <a:custGeom>
                <a:avLst/>
                <a:gdLst>
                  <a:gd name="connsiteX0" fmla="*/ 97548 w 97547"/>
                  <a:gd name="connsiteY0" fmla="*/ 0 h 162579"/>
                  <a:gd name="connsiteX1" fmla="*/ 0 w 97547"/>
                  <a:gd name="connsiteY1" fmla="*/ 121393 h 162579"/>
                  <a:gd name="connsiteX2" fmla="*/ 26013 w 97547"/>
                  <a:gd name="connsiteY2" fmla="*/ 172335 h 162579"/>
                  <a:gd name="connsiteX3" fmla="*/ 97548 w 97547"/>
                  <a:gd name="connsiteY3" fmla="*/ 0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47" h="162579">
                    <a:moveTo>
                      <a:pt x="97548" y="0"/>
                    </a:moveTo>
                    <a:cubicBezTo>
                      <a:pt x="97548" y="0"/>
                      <a:pt x="76954" y="62864"/>
                      <a:pt x="0" y="121393"/>
                    </a:cubicBezTo>
                    <a:lnTo>
                      <a:pt x="26013" y="172335"/>
                    </a:lnTo>
                    <a:cubicBezTo>
                      <a:pt x="57445" y="152825"/>
                      <a:pt x="106219" y="92129"/>
                      <a:pt x="97548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02337F-9E80-47C2-9931-78607D8E301F}"/>
                  </a:ext>
                </a:extLst>
              </p:cNvPr>
              <p:cNvSpPr/>
              <p:nvPr/>
            </p:nvSpPr>
            <p:spPr>
              <a:xfrm>
                <a:off x="8341754" y="5355261"/>
                <a:ext cx="43355" cy="21677"/>
              </a:xfrm>
              <a:custGeom>
                <a:avLst/>
                <a:gdLst>
                  <a:gd name="connsiteX0" fmla="*/ 0 w 43354"/>
                  <a:gd name="connsiteY0" fmla="*/ 24179 h 21677"/>
                  <a:gd name="connsiteX1" fmla="*/ 48774 w 43354"/>
                  <a:gd name="connsiteY1" fmla="*/ 14424 h 21677"/>
                  <a:gd name="connsiteX2" fmla="*/ 29264 w 43354"/>
                  <a:gd name="connsiteY2" fmla="*/ 334 h 21677"/>
                  <a:gd name="connsiteX3" fmla="*/ 0 w 43354"/>
                  <a:gd name="connsiteY3" fmla="*/ 24179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" h="21677">
                    <a:moveTo>
                      <a:pt x="0" y="24179"/>
                    </a:moveTo>
                    <a:cubicBezTo>
                      <a:pt x="17342" y="9005"/>
                      <a:pt x="43355" y="11173"/>
                      <a:pt x="48774" y="14424"/>
                    </a:cubicBezTo>
                    <a:cubicBezTo>
                      <a:pt x="54193" y="18760"/>
                      <a:pt x="45522" y="-2918"/>
                      <a:pt x="29264" y="334"/>
                    </a:cubicBezTo>
                    <a:cubicBezTo>
                      <a:pt x="11923" y="3585"/>
                      <a:pt x="0" y="24179"/>
                      <a:pt x="0" y="24179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C29137F-C3C2-4E76-8D6B-23C156D5DD68}"/>
                  </a:ext>
                </a:extLst>
              </p:cNvPr>
              <p:cNvSpPr/>
              <p:nvPr/>
            </p:nvSpPr>
            <p:spPr>
              <a:xfrm>
                <a:off x="8196129" y="5361610"/>
                <a:ext cx="86709" cy="32516"/>
              </a:xfrm>
              <a:custGeom>
                <a:avLst/>
                <a:gdLst>
                  <a:gd name="connsiteX0" fmla="*/ 96852 w 86709"/>
                  <a:gd name="connsiteY0" fmla="*/ 22165 h 32515"/>
                  <a:gd name="connsiteX1" fmla="*/ 3639 w 86709"/>
                  <a:gd name="connsiteY1" fmla="*/ 31919 h 32515"/>
                  <a:gd name="connsiteX2" fmla="*/ 30736 w 86709"/>
                  <a:gd name="connsiteY2" fmla="*/ 487 h 32515"/>
                  <a:gd name="connsiteX3" fmla="*/ 96852 w 86709"/>
                  <a:gd name="connsiteY3" fmla="*/ 22165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2515">
                    <a:moveTo>
                      <a:pt x="96852" y="22165"/>
                    </a:moveTo>
                    <a:cubicBezTo>
                      <a:pt x="55665" y="8074"/>
                      <a:pt x="11226" y="23249"/>
                      <a:pt x="3639" y="31919"/>
                    </a:cubicBezTo>
                    <a:cubicBezTo>
                      <a:pt x="-3948" y="40590"/>
                      <a:pt x="-1780" y="3739"/>
                      <a:pt x="30736" y="487"/>
                    </a:cubicBezTo>
                    <a:cubicBezTo>
                      <a:pt x="63252" y="-3848"/>
                      <a:pt x="96852" y="22165"/>
                      <a:pt x="96852" y="2216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84ADAC6-069A-40FC-B341-F825F03FEFDC}"/>
                  </a:ext>
                </a:extLst>
              </p:cNvPr>
              <p:cNvSpPr/>
              <p:nvPr/>
            </p:nvSpPr>
            <p:spPr>
              <a:xfrm>
                <a:off x="8374270" y="5396781"/>
                <a:ext cx="21677" cy="21677"/>
              </a:xfrm>
              <a:custGeom>
                <a:avLst/>
                <a:gdLst>
                  <a:gd name="connsiteX0" fmla="*/ 30348 w 21677"/>
                  <a:gd name="connsiteY0" fmla="*/ 15174 h 21677"/>
                  <a:gd name="connsiteX1" fmla="*/ 15174 w 21677"/>
                  <a:gd name="connsiteY1" fmla="*/ 0 h 21677"/>
                  <a:gd name="connsiteX2" fmla="*/ 0 w 21677"/>
                  <a:gd name="connsiteY2" fmla="*/ 15174 h 21677"/>
                  <a:gd name="connsiteX3" fmla="*/ 15174 w 21677"/>
                  <a:gd name="connsiteY3" fmla="*/ 30348 h 21677"/>
                  <a:gd name="connsiteX4" fmla="*/ 30348 w 21677"/>
                  <a:gd name="connsiteY4" fmla="*/ 15174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21677">
                    <a:moveTo>
                      <a:pt x="30348" y="15174"/>
                    </a:moveTo>
                    <a:cubicBezTo>
                      <a:pt x="30348" y="6503"/>
                      <a:pt x="23845" y="0"/>
                      <a:pt x="15174" y="0"/>
                    </a:cubicBezTo>
                    <a:cubicBezTo>
                      <a:pt x="6503" y="0"/>
                      <a:pt x="0" y="6503"/>
                      <a:pt x="0" y="15174"/>
                    </a:cubicBezTo>
                    <a:cubicBezTo>
                      <a:pt x="0" y="23845"/>
                      <a:pt x="6503" y="30348"/>
                      <a:pt x="15174" y="30348"/>
                    </a:cubicBezTo>
                    <a:cubicBezTo>
                      <a:pt x="22761" y="30348"/>
                      <a:pt x="30348" y="22761"/>
                      <a:pt x="30348" y="15174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C2BF4E7-0687-4AFA-8096-3D311C2B3EBF}"/>
                  </a:ext>
                </a:extLst>
              </p:cNvPr>
              <p:cNvSpPr/>
              <p:nvPr/>
            </p:nvSpPr>
            <p:spPr>
              <a:xfrm>
                <a:off x="8497831" y="5354511"/>
                <a:ext cx="43355" cy="43355"/>
              </a:xfrm>
              <a:custGeom>
                <a:avLst/>
                <a:gdLst>
                  <a:gd name="connsiteX0" fmla="*/ 45522 w 43354"/>
                  <a:gd name="connsiteY0" fmla="*/ 22761 h 43354"/>
                  <a:gd name="connsiteX1" fmla="*/ 22761 w 43354"/>
                  <a:gd name="connsiteY1" fmla="*/ 0 h 43354"/>
                  <a:gd name="connsiteX2" fmla="*/ 0 w 43354"/>
                  <a:gd name="connsiteY2" fmla="*/ 22761 h 43354"/>
                  <a:gd name="connsiteX3" fmla="*/ 22761 w 43354"/>
                  <a:gd name="connsiteY3" fmla="*/ 45522 h 43354"/>
                  <a:gd name="connsiteX4" fmla="*/ 45522 w 43354"/>
                  <a:gd name="connsiteY4" fmla="*/ 22761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43354">
                    <a:moveTo>
                      <a:pt x="45522" y="22761"/>
                    </a:moveTo>
                    <a:cubicBezTo>
                      <a:pt x="45522" y="10839"/>
                      <a:pt x="35768" y="0"/>
                      <a:pt x="22761" y="0"/>
                    </a:cubicBezTo>
                    <a:cubicBezTo>
                      <a:pt x="10839" y="0"/>
                      <a:pt x="0" y="9755"/>
                      <a:pt x="0" y="22761"/>
                    </a:cubicBezTo>
                    <a:cubicBezTo>
                      <a:pt x="0" y="34684"/>
                      <a:pt x="9755" y="45522"/>
                      <a:pt x="22761" y="45522"/>
                    </a:cubicBezTo>
                    <a:cubicBezTo>
                      <a:pt x="35768" y="45522"/>
                      <a:pt x="45522" y="34684"/>
                      <a:pt x="45522" y="22761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597C778-680B-4E54-BEF8-99EE43DFD498}"/>
                  </a:ext>
                </a:extLst>
              </p:cNvPr>
              <p:cNvSpPr/>
              <p:nvPr/>
            </p:nvSpPr>
            <p:spPr>
              <a:xfrm>
                <a:off x="8012720" y="5394644"/>
                <a:ext cx="693674" cy="249289"/>
              </a:xfrm>
              <a:custGeom>
                <a:avLst/>
                <a:gdLst>
                  <a:gd name="connsiteX0" fmla="*/ 1707 w 693673"/>
                  <a:gd name="connsiteY0" fmla="*/ 83427 h 249289"/>
                  <a:gd name="connsiteX1" fmla="*/ 56984 w 693673"/>
                  <a:gd name="connsiteY1" fmla="*/ 2137 h 249289"/>
                  <a:gd name="connsiteX2" fmla="*/ 152364 w 693673"/>
                  <a:gd name="connsiteY2" fmla="*/ 61750 h 249289"/>
                  <a:gd name="connsiteX3" fmla="*/ 267254 w 693673"/>
                  <a:gd name="connsiteY3" fmla="*/ 20563 h 249289"/>
                  <a:gd name="connsiteX4" fmla="*/ 343125 w 693673"/>
                  <a:gd name="connsiteY4" fmla="*/ 72588 h 249289"/>
                  <a:gd name="connsiteX5" fmla="*/ 547975 w 693673"/>
                  <a:gd name="connsiteY5" fmla="*/ 109440 h 249289"/>
                  <a:gd name="connsiteX6" fmla="*/ 620594 w 693673"/>
                  <a:gd name="connsiteY6" fmla="*/ 16227 h 249289"/>
                  <a:gd name="connsiteX7" fmla="*/ 700800 w 693673"/>
                  <a:gd name="connsiteY7" fmla="*/ 74756 h 249289"/>
                  <a:gd name="connsiteX8" fmla="*/ 495950 w 693673"/>
                  <a:gd name="connsiteY8" fmla="*/ 254678 h 249289"/>
                  <a:gd name="connsiteX9" fmla="*/ 1707 w 693673"/>
                  <a:gd name="connsiteY9" fmla="*/ 83427 h 2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73" h="249289">
                    <a:moveTo>
                      <a:pt x="1707" y="83427"/>
                    </a:moveTo>
                    <a:cubicBezTo>
                      <a:pt x="9294" y="48743"/>
                      <a:pt x="17965" y="17311"/>
                      <a:pt x="56984" y="2137"/>
                    </a:cubicBezTo>
                    <a:cubicBezTo>
                      <a:pt x="96003" y="-13037"/>
                      <a:pt x="123100" y="57414"/>
                      <a:pt x="152364" y="61750"/>
                    </a:cubicBezTo>
                    <a:cubicBezTo>
                      <a:pt x="235822" y="75840"/>
                      <a:pt x="195719" y="11892"/>
                      <a:pt x="267254" y="20563"/>
                    </a:cubicBezTo>
                    <a:cubicBezTo>
                      <a:pt x="312776" y="25982"/>
                      <a:pt x="298686" y="79092"/>
                      <a:pt x="343125" y="72588"/>
                    </a:cubicBezTo>
                    <a:cubicBezTo>
                      <a:pt x="386479" y="66085"/>
                      <a:pt x="529550" y="128949"/>
                      <a:pt x="547975" y="109440"/>
                    </a:cubicBezTo>
                    <a:cubicBezTo>
                      <a:pt x="566401" y="89930"/>
                      <a:pt x="566401" y="16227"/>
                      <a:pt x="620594" y="16227"/>
                    </a:cubicBezTo>
                    <a:cubicBezTo>
                      <a:pt x="674788" y="16227"/>
                      <a:pt x="700800" y="74756"/>
                      <a:pt x="700800" y="74756"/>
                    </a:cubicBezTo>
                    <a:cubicBezTo>
                      <a:pt x="700800" y="74756"/>
                      <a:pt x="691045" y="254678"/>
                      <a:pt x="495950" y="254678"/>
                    </a:cubicBezTo>
                    <a:cubicBezTo>
                      <a:pt x="300854" y="254678"/>
                      <a:pt x="-26473" y="222162"/>
                      <a:pt x="1707" y="83427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4128E1E-D19B-4603-BB81-189848C73144}"/>
                  </a:ext>
                </a:extLst>
              </p:cNvPr>
              <p:cNvSpPr/>
              <p:nvPr/>
            </p:nvSpPr>
            <p:spPr>
              <a:xfrm>
                <a:off x="8942216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A5C55D2-21D2-40A0-A292-329106A4A281}"/>
                  </a:ext>
                </a:extLst>
              </p:cNvPr>
              <p:cNvSpPr/>
              <p:nvPr/>
            </p:nvSpPr>
            <p:spPr>
              <a:xfrm>
                <a:off x="8899250" y="5484575"/>
                <a:ext cx="97548" cy="119225"/>
              </a:xfrm>
              <a:custGeom>
                <a:avLst/>
                <a:gdLst>
                  <a:gd name="connsiteX0" fmla="*/ 77649 w 97547"/>
                  <a:gd name="connsiteY0" fmla="*/ 0 h 119225"/>
                  <a:gd name="connsiteX1" fmla="*/ 28875 w 97547"/>
                  <a:gd name="connsiteY1" fmla="*/ 0 h 119225"/>
                  <a:gd name="connsiteX2" fmla="*/ 28875 w 97547"/>
                  <a:gd name="connsiteY2" fmla="*/ 24929 h 119225"/>
                  <a:gd name="connsiteX3" fmla="*/ 55972 w 97547"/>
                  <a:gd name="connsiteY3" fmla="*/ 59613 h 119225"/>
                  <a:gd name="connsiteX4" fmla="*/ 695 w 97547"/>
                  <a:gd name="connsiteY4" fmla="*/ 59613 h 119225"/>
                  <a:gd name="connsiteX5" fmla="*/ 53804 w 97547"/>
                  <a:gd name="connsiteY5" fmla="*/ 122477 h 119225"/>
                  <a:gd name="connsiteX6" fmla="*/ 77649 w 97547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47" h="119225">
                    <a:moveTo>
                      <a:pt x="77649" y="0"/>
                    </a:moveTo>
                    <a:lnTo>
                      <a:pt x="28875" y="0"/>
                    </a:lnTo>
                    <a:lnTo>
                      <a:pt x="28875" y="24929"/>
                    </a:lnTo>
                    <a:cubicBezTo>
                      <a:pt x="28875" y="24929"/>
                      <a:pt x="55972" y="26013"/>
                      <a:pt x="55972" y="59613"/>
                    </a:cubicBezTo>
                    <a:cubicBezTo>
                      <a:pt x="55972" y="92129"/>
                      <a:pt x="695" y="97548"/>
                      <a:pt x="695" y="59613"/>
                    </a:cubicBezTo>
                    <a:cubicBezTo>
                      <a:pt x="695" y="59613"/>
                      <a:pt x="-10144" y="122477"/>
                      <a:pt x="53804" y="122477"/>
                    </a:cubicBezTo>
                    <a:cubicBezTo>
                      <a:pt x="103662" y="122477"/>
                      <a:pt x="131842" y="55277"/>
                      <a:pt x="77649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F03E650-A1FE-4C67-B72E-A0C029E12022}"/>
                  </a:ext>
                </a:extLst>
              </p:cNvPr>
              <p:cNvSpPr/>
              <p:nvPr/>
            </p:nvSpPr>
            <p:spPr>
              <a:xfrm>
                <a:off x="8942216" y="5490909"/>
                <a:ext cx="10839" cy="10839"/>
              </a:xfrm>
              <a:custGeom>
                <a:avLst/>
                <a:gdLst>
                  <a:gd name="connsiteX0" fmla="*/ 15174 w 10838"/>
                  <a:gd name="connsiteY0" fmla="*/ 7755 h 10838"/>
                  <a:gd name="connsiteX1" fmla="*/ 7587 w 10838"/>
                  <a:gd name="connsiteY1" fmla="*/ 15343 h 10838"/>
                  <a:gd name="connsiteX2" fmla="*/ 0 w 10838"/>
                  <a:gd name="connsiteY2" fmla="*/ 7755 h 10838"/>
                  <a:gd name="connsiteX3" fmla="*/ 7587 w 10838"/>
                  <a:gd name="connsiteY3" fmla="*/ 168 h 10838"/>
                  <a:gd name="connsiteX4" fmla="*/ 15174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5174" y="7755"/>
                    </a:moveTo>
                    <a:cubicBezTo>
                      <a:pt x="15174" y="12091"/>
                      <a:pt x="11923" y="15343"/>
                      <a:pt x="7587" y="15343"/>
                    </a:cubicBezTo>
                    <a:cubicBezTo>
                      <a:pt x="3252" y="15343"/>
                      <a:pt x="0" y="12091"/>
                      <a:pt x="0" y="7755"/>
                    </a:cubicBezTo>
                    <a:cubicBezTo>
                      <a:pt x="0" y="3420"/>
                      <a:pt x="3252" y="168"/>
                      <a:pt x="7587" y="168"/>
                    </a:cubicBezTo>
                    <a:cubicBezTo>
                      <a:pt x="11923" y="-915"/>
                      <a:pt x="15174" y="3420"/>
                      <a:pt x="15174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F899237-BA3A-4700-B213-09C3E41B3FFC}"/>
                  </a:ext>
                </a:extLst>
              </p:cNvPr>
              <p:cNvSpPr/>
              <p:nvPr/>
            </p:nvSpPr>
            <p:spPr>
              <a:xfrm>
                <a:off x="7804157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0913E75-1A1D-488A-A792-88DB58BE19B1}"/>
                  </a:ext>
                </a:extLst>
              </p:cNvPr>
              <p:cNvSpPr/>
              <p:nvPr/>
            </p:nvSpPr>
            <p:spPr>
              <a:xfrm>
                <a:off x="7758823" y="5484575"/>
                <a:ext cx="108387" cy="119225"/>
              </a:xfrm>
              <a:custGeom>
                <a:avLst/>
                <a:gdLst>
                  <a:gd name="connsiteX0" fmla="*/ 29076 w 108386"/>
                  <a:gd name="connsiteY0" fmla="*/ 0 h 119225"/>
                  <a:gd name="connsiteX1" fmla="*/ 78934 w 108386"/>
                  <a:gd name="connsiteY1" fmla="*/ 0 h 119225"/>
                  <a:gd name="connsiteX2" fmla="*/ 78934 w 108386"/>
                  <a:gd name="connsiteY2" fmla="*/ 24929 h 119225"/>
                  <a:gd name="connsiteX3" fmla="*/ 51837 w 108386"/>
                  <a:gd name="connsiteY3" fmla="*/ 59613 h 119225"/>
                  <a:gd name="connsiteX4" fmla="*/ 108198 w 108386"/>
                  <a:gd name="connsiteY4" fmla="*/ 59613 h 119225"/>
                  <a:gd name="connsiteX5" fmla="*/ 54005 w 108386"/>
                  <a:gd name="connsiteY5" fmla="*/ 122477 h 119225"/>
                  <a:gd name="connsiteX6" fmla="*/ 29076 w 108386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386" h="119225">
                    <a:moveTo>
                      <a:pt x="29076" y="0"/>
                    </a:moveTo>
                    <a:lnTo>
                      <a:pt x="78934" y="0"/>
                    </a:lnTo>
                    <a:lnTo>
                      <a:pt x="78934" y="24929"/>
                    </a:lnTo>
                    <a:cubicBezTo>
                      <a:pt x="78934" y="24929"/>
                      <a:pt x="51837" y="26013"/>
                      <a:pt x="51837" y="59613"/>
                    </a:cubicBezTo>
                    <a:cubicBezTo>
                      <a:pt x="51837" y="92129"/>
                      <a:pt x="108198" y="97548"/>
                      <a:pt x="108198" y="59613"/>
                    </a:cubicBezTo>
                    <a:cubicBezTo>
                      <a:pt x="108198" y="59613"/>
                      <a:pt x="120121" y="122477"/>
                      <a:pt x="54005" y="122477"/>
                    </a:cubicBezTo>
                    <a:cubicBezTo>
                      <a:pt x="4147" y="122477"/>
                      <a:pt x="-25117" y="55277"/>
                      <a:pt x="29076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22A1978-08ED-4139-97D6-D572E421FA50}"/>
                  </a:ext>
                </a:extLst>
              </p:cNvPr>
              <p:cNvSpPr/>
              <p:nvPr/>
            </p:nvSpPr>
            <p:spPr>
              <a:xfrm>
                <a:off x="8376438" y="6338660"/>
                <a:ext cx="346837" cy="390192"/>
              </a:xfrm>
              <a:custGeom>
                <a:avLst/>
                <a:gdLst>
                  <a:gd name="connsiteX0" fmla="*/ 347921 w 346836"/>
                  <a:gd name="connsiteY0" fmla="*/ 370682 h 390191"/>
                  <a:gd name="connsiteX1" fmla="*/ 338166 w 346836"/>
                  <a:gd name="connsiteY1" fmla="*/ 393443 h 390191"/>
                  <a:gd name="connsiteX2" fmla="*/ 0 w 346836"/>
                  <a:gd name="connsiteY2" fmla="*/ 7587 h 390191"/>
                  <a:gd name="connsiteX3" fmla="*/ 13006 w 346836"/>
                  <a:gd name="connsiteY3" fmla="*/ 0 h 390191"/>
                  <a:gd name="connsiteX4" fmla="*/ 347921 w 346836"/>
                  <a:gd name="connsiteY4" fmla="*/ 370682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36" h="390191">
                    <a:moveTo>
                      <a:pt x="347921" y="370682"/>
                    </a:moveTo>
                    <a:lnTo>
                      <a:pt x="338166" y="393443"/>
                    </a:lnTo>
                    <a:cubicBezTo>
                      <a:pt x="338166" y="393443"/>
                      <a:pt x="117057" y="254708"/>
                      <a:pt x="0" y="7587"/>
                    </a:cubicBezTo>
                    <a:lnTo>
                      <a:pt x="13006" y="0"/>
                    </a:lnTo>
                    <a:cubicBezTo>
                      <a:pt x="122477" y="170167"/>
                      <a:pt x="197263" y="259044"/>
                      <a:pt x="347921" y="370682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FB65119-3A3B-4872-8E8F-0E8A432160CB}"/>
                  </a:ext>
                </a:extLst>
              </p:cNvPr>
              <p:cNvSpPr/>
              <p:nvPr/>
            </p:nvSpPr>
            <p:spPr>
              <a:xfrm>
                <a:off x="8466399" y="6378764"/>
                <a:ext cx="195096" cy="314321"/>
              </a:xfrm>
              <a:custGeom>
                <a:avLst/>
                <a:gdLst>
                  <a:gd name="connsiteX0" fmla="*/ 202683 w 195095"/>
                  <a:gd name="connsiteY0" fmla="*/ 290476 h 314321"/>
                  <a:gd name="connsiteX1" fmla="*/ 198347 w 195095"/>
                  <a:gd name="connsiteY1" fmla="*/ 316489 h 314321"/>
                  <a:gd name="connsiteX2" fmla="*/ 0 w 195095"/>
                  <a:gd name="connsiteY2" fmla="*/ 8671 h 314321"/>
                  <a:gd name="connsiteX3" fmla="*/ 6503 w 195095"/>
                  <a:gd name="connsiteY3" fmla="*/ 0 h 314321"/>
                  <a:gd name="connsiteX4" fmla="*/ 202683 w 195095"/>
                  <a:gd name="connsiteY4" fmla="*/ 290476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14321">
                    <a:moveTo>
                      <a:pt x="202683" y="290476"/>
                    </a:moveTo>
                    <a:lnTo>
                      <a:pt x="198347" y="316489"/>
                    </a:lnTo>
                    <a:cubicBezTo>
                      <a:pt x="198347" y="316489"/>
                      <a:pt x="68284" y="218941"/>
                      <a:pt x="0" y="8671"/>
                    </a:cubicBezTo>
                    <a:lnTo>
                      <a:pt x="6503" y="0"/>
                    </a:lnTo>
                    <a:cubicBezTo>
                      <a:pt x="68284" y="134399"/>
                      <a:pt x="111638" y="205934"/>
                      <a:pt x="202683" y="290476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F9FAB6A-9091-4A8E-B0AC-9FB3AF166917}"/>
                  </a:ext>
                </a:extLst>
              </p:cNvPr>
              <p:cNvSpPr/>
              <p:nvPr/>
            </p:nvSpPr>
            <p:spPr>
              <a:xfrm>
                <a:off x="8014427" y="6363590"/>
                <a:ext cx="476901" cy="357676"/>
              </a:xfrm>
              <a:custGeom>
                <a:avLst/>
                <a:gdLst>
                  <a:gd name="connsiteX0" fmla="*/ 0 w 476900"/>
                  <a:gd name="connsiteY0" fmla="*/ 340334 h 357675"/>
                  <a:gd name="connsiteX1" fmla="*/ 3252 w 476900"/>
                  <a:gd name="connsiteY1" fmla="*/ 364179 h 357675"/>
                  <a:gd name="connsiteX2" fmla="*/ 483404 w 476900"/>
                  <a:gd name="connsiteY2" fmla="*/ 8671 h 357675"/>
                  <a:gd name="connsiteX3" fmla="*/ 471481 w 476900"/>
                  <a:gd name="connsiteY3" fmla="*/ 0 h 357675"/>
                  <a:gd name="connsiteX4" fmla="*/ 0 w 476900"/>
                  <a:gd name="connsiteY4" fmla="*/ 340334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00" h="357675">
                    <a:moveTo>
                      <a:pt x="0" y="340334"/>
                    </a:moveTo>
                    <a:lnTo>
                      <a:pt x="3252" y="364179"/>
                    </a:lnTo>
                    <a:cubicBezTo>
                      <a:pt x="3252" y="364179"/>
                      <a:pt x="282889" y="246037"/>
                      <a:pt x="483404" y="8671"/>
                    </a:cubicBezTo>
                    <a:lnTo>
                      <a:pt x="471481" y="0"/>
                    </a:lnTo>
                    <a:cubicBezTo>
                      <a:pt x="304566" y="160412"/>
                      <a:pt x="197263" y="241702"/>
                      <a:pt x="0" y="340334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A1AADCD-4A45-485A-8002-B72DB3228A2B}"/>
                  </a:ext>
                </a:extLst>
              </p:cNvPr>
              <p:cNvSpPr/>
              <p:nvPr/>
            </p:nvSpPr>
            <p:spPr>
              <a:xfrm>
                <a:off x="8096801" y="6489318"/>
                <a:ext cx="205934" cy="238450"/>
              </a:xfrm>
              <a:custGeom>
                <a:avLst/>
                <a:gdLst>
                  <a:gd name="connsiteX0" fmla="*/ 0 w 205934"/>
                  <a:gd name="connsiteY0" fmla="*/ 234115 h 238450"/>
                  <a:gd name="connsiteX1" fmla="*/ 5419 w 205934"/>
                  <a:gd name="connsiteY1" fmla="*/ 247122 h 238450"/>
                  <a:gd name="connsiteX2" fmla="*/ 207018 w 205934"/>
                  <a:gd name="connsiteY2" fmla="*/ 4336 h 238450"/>
                  <a:gd name="connsiteX3" fmla="*/ 199431 w 205934"/>
                  <a:gd name="connsiteY3" fmla="*/ 0 h 238450"/>
                  <a:gd name="connsiteX4" fmla="*/ 0 w 205934"/>
                  <a:gd name="connsiteY4" fmla="*/ 234115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38450">
                    <a:moveTo>
                      <a:pt x="0" y="234115"/>
                    </a:moveTo>
                    <a:lnTo>
                      <a:pt x="5419" y="247122"/>
                    </a:lnTo>
                    <a:cubicBezTo>
                      <a:pt x="5419" y="247122"/>
                      <a:pt x="137651" y="157161"/>
                      <a:pt x="207018" y="4336"/>
                    </a:cubicBezTo>
                    <a:lnTo>
                      <a:pt x="199431" y="0"/>
                    </a:lnTo>
                    <a:cubicBezTo>
                      <a:pt x="134399" y="106219"/>
                      <a:pt x="89961" y="162580"/>
                      <a:pt x="0" y="234115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12676CA-2664-4D0A-9C87-D667164458CB}"/>
                  </a:ext>
                </a:extLst>
              </p:cNvPr>
              <p:cNvSpPr/>
              <p:nvPr/>
            </p:nvSpPr>
            <p:spPr>
              <a:xfrm>
                <a:off x="8245123" y="6458970"/>
                <a:ext cx="86709" cy="260128"/>
              </a:xfrm>
              <a:custGeom>
                <a:avLst/>
                <a:gdLst>
                  <a:gd name="connsiteX0" fmla="*/ 167 w 86709"/>
                  <a:gd name="connsiteY0" fmla="*/ 267715 h 260127"/>
                  <a:gd name="connsiteX1" fmla="*/ 77122 w 86709"/>
                  <a:gd name="connsiteY1" fmla="*/ 0 h 260127"/>
                  <a:gd name="connsiteX2" fmla="*/ 90128 w 86709"/>
                  <a:gd name="connsiteY2" fmla="*/ 5419 h 260127"/>
                  <a:gd name="connsiteX3" fmla="*/ 40271 w 86709"/>
                  <a:gd name="connsiteY3" fmla="*/ 231947 h 260127"/>
                  <a:gd name="connsiteX4" fmla="*/ 167 w 86709"/>
                  <a:gd name="connsiteY4" fmla="*/ 267715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260127">
                    <a:moveTo>
                      <a:pt x="167" y="267715"/>
                    </a:moveTo>
                    <a:cubicBezTo>
                      <a:pt x="-4168" y="264463"/>
                      <a:pt x="77122" y="0"/>
                      <a:pt x="77122" y="0"/>
                    </a:cubicBezTo>
                    <a:lnTo>
                      <a:pt x="90128" y="5419"/>
                    </a:lnTo>
                    <a:lnTo>
                      <a:pt x="40271" y="231947"/>
                    </a:lnTo>
                    <a:lnTo>
                      <a:pt x="167" y="267715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2B1AF0-93F3-4C11-B768-49DEE7DE3CF4}"/>
                  </a:ext>
                </a:extLst>
              </p:cNvPr>
              <p:cNvSpPr/>
              <p:nvPr/>
            </p:nvSpPr>
            <p:spPr>
              <a:xfrm>
                <a:off x="8229032" y="6500156"/>
                <a:ext cx="368514" cy="173418"/>
              </a:xfrm>
              <a:custGeom>
                <a:avLst/>
                <a:gdLst>
                  <a:gd name="connsiteX0" fmla="*/ 0 w 368514"/>
                  <a:gd name="connsiteY0" fmla="*/ 178838 h 173418"/>
                  <a:gd name="connsiteX1" fmla="*/ 372850 w 368514"/>
                  <a:gd name="connsiteY1" fmla="*/ 0 h 173418"/>
                  <a:gd name="connsiteX2" fmla="*/ 378269 w 368514"/>
                  <a:gd name="connsiteY2" fmla="*/ 11923 h 173418"/>
                  <a:gd name="connsiteX3" fmla="*/ 76954 w 368514"/>
                  <a:gd name="connsiteY3" fmla="*/ 173418 h 173418"/>
                  <a:gd name="connsiteX4" fmla="*/ 0 w 368514"/>
                  <a:gd name="connsiteY4" fmla="*/ 178838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14" h="173418">
                    <a:moveTo>
                      <a:pt x="0" y="178838"/>
                    </a:moveTo>
                    <a:cubicBezTo>
                      <a:pt x="0" y="173418"/>
                      <a:pt x="372850" y="0"/>
                      <a:pt x="372850" y="0"/>
                    </a:cubicBezTo>
                    <a:lnTo>
                      <a:pt x="378269" y="11923"/>
                    </a:lnTo>
                    <a:lnTo>
                      <a:pt x="76954" y="173418"/>
                    </a:lnTo>
                    <a:lnTo>
                      <a:pt x="0" y="178838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D594A38-FA04-4199-BBD1-0D03FFF1A73F}"/>
                  </a:ext>
                </a:extLst>
              </p:cNvPr>
              <p:cNvSpPr/>
              <p:nvPr/>
            </p:nvSpPr>
            <p:spPr>
              <a:xfrm>
                <a:off x="7962401" y="6545679"/>
                <a:ext cx="758706" cy="195096"/>
              </a:xfrm>
              <a:custGeom>
                <a:avLst/>
                <a:gdLst>
                  <a:gd name="connsiteX0" fmla="*/ 0 w 758705"/>
                  <a:gd name="connsiteY0" fmla="*/ 198347 h 195095"/>
                  <a:gd name="connsiteX1" fmla="*/ 746783 w 758705"/>
                  <a:gd name="connsiteY1" fmla="*/ 198347 h 195095"/>
                  <a:gd name="connsiteX2" fmla="*/ 768461 w 758705"/>
                  <a:gd name="connsiteY2" fmla="*/ 156077 h 195095"/>
                  <a:gd name="connsiteX3" fmla="*/ 644900 w 758705"/>
                  <a:gd name="connsiteY3" fmla="*/ 110554 h 195095"/>
                  <a:gd name="connsiteX4" fmla="*/ 460643 w 758705"/>
                  <a:gd name="connsiteY4" fmla="*/ 0 h 195095"/>
                  <a:gd name="connsiteX5" fmla="*/ 257960 w 758705"/>
                  <a:gd name="connsiteY5" fmla="*/ 97548 h 195095"/>
                  <a:gd name="connsiteX6" fmla="*/ 42271 w 758705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705" h="195095">
                    <a:moveTo>
                      <a:pt x="0" y="198347"/>
                    </a:moveTo>
                    <a:lnTo>
                      <a:pt x="746783" y="198347"/>
                    </a:lnTo>
                    <a:lnTo>
                      <a:pt x="768461" y="156077"/>
                    </a:lnTo>
                    <a:lnTo>
                      <a:pt x="644900" y="110554"/>
                    </a:lnTo>
                    <a:lnTo>
                      <a:pt x="460643" y="0"/>
                    </a:lnTo>
                    <a:lnTo>
                      <a:pt x="257960" y="97548"/>
                    </a:lnTo>
                    <a:lnTo>
                      <a:pt x="42271" y="160412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9F4EC13C-F280-49D6-BEB0-B7413EC4E6F3}"/>
                  </a:ext>
                </a:extLst>
              </p:cNvPr>
              <p:cNvSpPr/>
              <p:nvPr/>
            </p:nvSpPr>
            <p:spPr>
              <a:xfrm>
                <a:off x="8154246" y="6545679"/>
                <a:ext cx="455223" cy="195096"/>
              </a:xfrm>
              <a:custGeom>
                <a:avLst/>
                <a:gdLst>
                  <a:gd name="connsiteX0" fmla="*/ 0 w 455223"/>
                  <a:gd name="connsiteY0" fmla="*/ 198347 h 195095"/>
                  <a:gd name="connsiteX1" fmla="*/ 444385 w 455223"/>
                  <a:gd name="connsiteY1" fmla="*/ 198347 h 195095"/>
                  <a:gd name="connsiteX2" fmla="*/ 456307 w 455223"/>
                  <a:gd name="connsiteY2" fmla="*/ 156077 h 195095"/>
                  <a:gd name="connsiteX3" fmla="*/ 382605 w 455223"/>
                  <a:gd name="connsiteY3" fmla="*/ 110554 h 195095"/>
                  <a:gd name="connsiteX4" fmla="*/ 273134 w 455223"/>
                  <a:gd name="connsiteY4" fmla="*/ 0 h 195095"/>
                  <a:gd name="connsiteX5" fmla="*/ 152825 w 455223"/>
                  <a:gd name="connsiteY5" fmla="*/ 97548 h 195095"/>
                  <a:gd name="connsiteX6" fmla="*/ 24929 w 455223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223" h="195095">
                    <a:moveTo>
                      <a:pt x="0" y="198347"/>
                    </a:moveTo>
                    <a:lnTo>
                      <a:pt x="444385" y="198347"/>
                    </a:lnTo>
                    <a:lnTo>
                      <a:pt x="456307" y="156077"/>
                    </a:lnTo>
                    <a:lnTo>
                      <a:pt x="382605" y="110554"/>
                    </a:lnTo>
                    <a:lnTo>
                      <a:pt x="273134" y="0"/>
                    </a:lnTo>
                    <a:lnTo>
                      <a:pt x="152825" y="97548"/>
                    </a:lnTo>
                    <a:lnTo>
                      <a:pt x="24929" y="160412"/>
                    </a:ln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85851E2-51ED-481F-A5E2-1CC96CD9951F}"/>
                  </a:ext>
                </a:extLst>
              </p:cNvPr>
              <p:cNvSpPr/>
              <p:nvPr/>
            </p:nvSpPr>
            <p:spPr>
              <a:xfrm>
                <a:off x="8482391" y="6674665"/>
                <a:ext cx="10839" cy="10839"/>
              </a:xfrm>
              <a:custGeom>
                <a:avLst/>
                <a:gdLst>
                  <a:gd name="connsiteX0" fmla="*/ 0 w 10838"/>
                  <a:gd name="connsiteY0" fmla="*/ 7748 h 10838"/>
                  <a:gd name="connsiteX1" fmla="*/ 3892 w 10838"/>
                  <a:gd name="connsiteY1" fmla="*/ 0 h 10838"/>
                  <a:gd name="connsiteX2" fmla="*/ 12609 w 10838"/>
                  <a:gd name="connsiteY2" fmla="*/ 4379 h 10838"/>
                  <a:gd name="connsiteX3" fmla="*/ 8717 w 10838"/>
                  <a:gd name="connsiteY3" fmla="*/ 1212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48"/>
                    </a:moveTo>
                    <a:lnTo>
                      <a:pt x="3892" y="0"/>
                    </a:lnTo>
                    <a:lnTo>
                      <a:pt x="12609" y="4379"/>
                    </a:lnTo>
                    <a:lnTo>
                      <a:pt x="8717" y="12127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BF8D4E5D-C2A1-429B-89B6-6C4F96B12C2B}"/>
                  </a:ext>
                </a:extLst>
              </p:cNvPr>
              <p:cNvSpPr/>
              <p:nvPr/>
            </p:nvSpPr>
            <p:spPr>
              <a:xfrm>
                <a:off x="8556360" y="6723433"/>
                <a:ext cx="10839" cy="10839"/>
              </a:xfrm>
              <a:custGeom>
                <a:avLst/>
                <a:gdLst>
                  <a:gd name="connsiteX0" fmla="*/ 13006 w 10838"/>
                  <a:gd name="connsiteY0" fmla="*/ 4335 h 10838"/>
                  <a:gd name="connsiteX1" fmla="*/ 4335 w 10838"/>
                  <a:gd name="connsiteY1" fmla="*/ 0 h 10838"/>
                  <a:gd name="connsiteX2" fmla="*/ 0 w 10838"/>
                  <a:gd name="connsiteY2" fmla="*/ 7587 h 10838"/>
                  <a:gd name="connsiteX3" fmla="*/ 9755 w 10838"/>
                  <a:gd name="connsiteY3" fmla="*/ 119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3006" y="4335"/>
                    </a:moveTo>
                    <a:lnTo>
                      <a:pt x="4335" y="0"/>
                    </a:lnTo>
                    <a:lnTo>
                      <a:pt x="0" y="7587"/>
                    </a:lnTo>
                    <a:lnTo>
                      <a:pt x="9755" y="119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CC5C710-54CA-4C61-ABAC-BA055B98328D}"/>
                  </a:ext>
                </a:extLst>
              </p:cNvPr>
              <p:cNvSpPr/>
              <p:nvPr/>
            </p:nvSpPr>
            <p:spPr>
              <a:xfrm>
                <a:off x="8574785" y="6725601"/>
                <a:ext cx="10839" cy="10839"/>
              </a:xfrm>
              <a:custGeom>
                <a:avLst/>
                <a:gdLst>
                  <a:gd name="connsiteX0" fmla="*/ 6503 w 0"/>
                  <a:gd name="connsiteY0" fmla="*/ 1084 h 0"/>
                  <a:gd name="connsiteX1" fmla="*/ 3252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03" y="1084"/>
                    </a:moveTo>
                    <a:lnTo>
                      <a:pt x="3252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2E4B9E9-CBE6-4BDB-827D-9938E04A6C06}"/>
                  </a:ext>
                </a:extLst>
              </p:cNvPr>
              <p:cNvSpPr/>
              <p:nvPr/>
            </p:nvSpPr>
            <p:spPr>
              <a:xfrm>
                <a:off x="8589959" y="6732104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50B79F8-2BF3-438A-930A-7D12FDAB117D}"/>
                  </a:ext>
                </a:extLst>
              </p:cNvPr>
              <p:cNvSpPr/>
              <p:nvPr/>
            </p:nvSpPr>
            <p:spPr>
              <a:xfrm>
                <a:off x="8591043" y="6721265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2D835C5-98D5-405F-85AE-ED2DC794747F}"/>
                  </a:ext>
                </a:extLst>
              </p:cNvPr>
              <p:cNvSpPr/>
              <p:nvPr/>
            </p:nvSpPr>
            <p:spPr>
              <a:xfrm>
                <a:off x="8398115" y="6689833"/>
                <a:ext cx="10839" cy="10839"/>
              </a:xfrm>
              <a:custGeom>
                <a:avLst/>
                <a:gdLst>
                  <a:gd name="connsiteX0" fmla="*/ 9755 w 10838"/>
                  <a:gd name="connsiteY0" fmla="*/ 0 h 0"/>
                  <a:gd name="connsiteX1" fmla="*/ 0 w 10838"/>
                  <a:gd name="connsiteY1" fmla="*/ 1084 h 0"/>
                  <a:gd name="connsiteX2" fmla="*/ 0 w 10838"/>
                  <a:gd name="connsiteY2" fmla="*/ 9755 h 0"/>
                  <a:gd name="connsiteX3" fmla="*/ 10839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9755" y="0"/>
                    </a:moveTo>
                    <a:lnTo>
                      <a:pt x="0" y="1084"/>
                    </a:lnTo>
                    <a:lnTo>
                      <a:pt x="0" y="9755"/>
                    </a:lnTo>
                    <a:lnTo>
                      <a:pt x="10839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FEEB896-0821-447F-8EF8-21C63E05C4F5}"/>
                  </a:ext>
                </a:extLst>
              </p:cNvPr>
              <p:cNvSpPr/>
              <p:nvPr/>
            </p:nvSpPr>
            <p:spPr>
              <a:xfrm>
                <a:off x="8413289" y="6683330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57E9641-14E8-413B-9DE5-9FD55E924485}"/>
                  </a:ext>
                </a:extLst>
              </p:cNvPr>
              <p:cNvSpPr/>
              <p:nvPr/>
            </p:nvSpPr>
            <p:spPr>
              <a:xfrm>
                <a:off x="8429547" y="6681162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C4C64C5-302E-4684-9A7D-D563BB78DCB1}"/>
                  </a:ext>
                </a:extLst>
              </p:cNvPr>
              <p:cNvSpPr/>
              <p:nvPr/>
            </p:nvSpPr>
            <p:spPr>
              <a:xfrm>
                <a:off x="8424128" y="6671407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2C30857-544F-49B8-BA78-C9289556E650}"/>
                  </a:ext>
                </a:extLst>
              </p:cNvPr>
              <p:cNvSpPr/>
              <p:nvPr/>
            </p:nvSpPr>
            <p:spPr>
              <a:xfrm>
                <a:off x="8193265" y="6725601"/>
                <a:ext cx="10839" cy="10839"/>
              </a:xfrm>
              <a:custGeom>
                <a:avLst/>
                <a:gdLst>
                  <a:gd name="connsiteX0" fmla="*/ 10839 w 10838"/>
                  <a:gd name="connsiteY0" fmla="*/ 1084 h 0"/>
                  <a:gd name="connsiteX1" fmla="*/ 1084 w 10838"/>
                  <a:gd name="connsiteY1" fmla="*/ 0 h 0"/>
                  <a:gd name="connsiteX2" fmla="*/ 0 w 10838"/>
                  <a:gd name="connsiteY2" fmla="*/ 8671 h 0"/>
                  <a:gd name="connsiteX3" fmla="*/ 9755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10839" y="1084"/>
                    </a:moveTo>
                    <a:lnTo>
                      <a:pt x="1084" y="0"/>
                    </a:lnTo>
                    <a:lnTo>
                      <a:pt x="0" y="8671"/>
                    </a:lnTo>
                    <a:lnTo>
                      <a:pt x="9755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6548040-52B5-4127-AF71-564FC2CBC09D}"/>
                  </a:ext>
                </a:extLst>
              </p:cNvPr>
              <p:cNvSpPr/>
              <p:nvPr/>
            </p:nvSpPr>
            <p:spPr>
              <a:xfrm>
                <a:off x="8209523" y="6722349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2 h 0"/>
                  <a:gd name="connsiteX3" fmla="*/ 3252 w 0"/>
                  <a:gd name="connsiteY3" fmla="*/ 32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2"/>
                    </a:lnTo>
                    <a:lnTo>
                      <a:pt x="3252" y="3252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456763-0680-4EC5-9309-F74F7081A8A4}"/>
                  </a:ext>
                </a:extLst>
              </p:cNvPr>
              <p:cNvSpPr/>
              <p:nvPr/>
            </p:nvSpPr>
            <p:spPr>
              <a:xfrm>
                <a:off x="8225781" y="6723433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4335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4335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D0F1735-2BE2-4E48-A54D-19EF4CAEB317}"/>
                  </a:ext>
                </a:extLst>
              </p:cNvPr>
              <p:cNvSpPr/>
              <p:nvPr/>
            </p:nvSpPr>
            <p:spPr>
              <a:xfrm>
                <a:off x="8223613" y="6713678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325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1"/>
                    </a:lnTo>
                    <a:lnTo>
                      <a:pt x="3252" y="3251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D20194B-264E-425A-847B-A3C505C06602}"/>
                  </a:ext>
                </a:extLst>
              </p:cNvPr>
              <p:cNvSpPr/>
              <p:nvPr/>
            </p:nvSpPr>
            <p:spPr>
              <a:xfrm>
                <a:off x="8261548" y="6723433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2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2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1BE0E5-B1FF-4F7A-A7A8-2D522A88A462}"/>
                  </a:ext>
                </a:extLst>
              </p:cNvPr>
              <p:cNvSpPr/>
              <p:nvPr/>
            </p:nvSpPr>
            <p:spPr>
              <a:xfrm>
                <a:off x="8209256" y="6678110"/>
                <a:ext cx="10839" cy="10839"/>
              </a:xfrm>
              <a:custGeom>
                <a:avLst/>
                <a:gdLst>
                  <a:gd name="connsiteX0" fmla="*/ 0 w 10838"/>
                  <a:gd name="connsiteY0" fmla="*/ 7752 h 10838"/>
                  <a:gd name="connsiteX1" fmla="*/ 3885 w 10838"/>
                  <a:gd name="connsiteY1" fmla="*/ 0 h 10838"/>
                  <a:gd name="connsiteX2" fmla="*/ 12606 w 10838"/>
                  <a:gd name="connsiteY2" fmla="*/ 4371 h 10838"/>
                  <a:gd name="connsiteX3" fmla="*/ 8721 w 10838"/>
                  <a:gd name="connsiteY3" fmla="*/ 121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52"/>
                    </a:moveTo>
                    <a:lnTo>
                      <a:pt x="3885" y="0"/>
                    </a:lnTo>
                    <a:lnTo>
                      <a:pt x="12606" y="4371"/>
                    </a:lnTo>
                    <a:lnTo>
                      <a:pt x="8721" y="121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DDBA525-E4CC-4134-BAD0-9A83AD7E017D}"/>
                  </a:ext>
                </a:extLst>
              </p:cNvPr>
              <p:cNvSpPr/>
              <p:nvPr/>
            </p:nvSpPr>
            <p:spPr>
              <a:xfrm>
                <a:off x="8363432" y="6696336"/>
                <a:ext cx="10839" cy="10839"/>
              </a:xfrm>
              <a:custGeom>
                <a:avLst/>
                <a:gdLst>
                  <a:gd name="connsiteX0" fmla="*/ 9755 w 10838"/>
                  <a:gd name="connsiteY0" fmla="*/ 0 h 10838"/>
                  <a:gd name="connsiteX1" fmla="*/ 0 w 10838"/>
                  <a:gd name="connsiteY1" fmla="*/ 3252 h 10838"/>
                  <a:gd name="connsiteX2" fmla="*/ 2168 w 10838"/>
                  <a:gd name="connsiteY2" fmla="*/ 10839 h 10838"/>
                  <a:gd name="connsiteX3" fmla="*/ 15174 w 10838"/>
                  <a:gd name="connsiteY3" fmla="*/ 108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9755" y="0"/>
                    </a:moveTo>
                    <a:lnTo>
                      <a:pt x="0" y="3252"/>
                    </a:lnTo>
                    <a:lnTo>
                      <a:pt x="2168" y="10839"/>
                    </a:lnTo>
                    <a:lnTo>
                      <a:pt x="15174" y="108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5481AC2-7715-46DD-97E6-E0C7BD382D30}"/>
                  </a:ext>
                </a:extLst>
              </p:cNvPr>
              <p:cNvSpPr/>
              <p:nvPr/>
            </p:nvSpPr>
            <p:spPr>
              <a:xfrm>
                <a:off x="8473986" y="6648646"/>
                <a:ext cx="10839" cy="10839"/>
              </a:xfrm>
              <a:custGeom>
                <a:avLst/>
                <a:gdLst>
                  <a:gd name="connsiteX0" fmla="*/ 10839 w 10838"/>
                  <a:gd name="connsiteY0" fmla="*/ 8671 h 10838"/>
                  <a:gd name="connsiteX1" fmla="*/ 8671 w 10838"/>
                  <a:gd name="connsiteY1" fmla="*/ 0 h 10838"/>
                  <a:gd name="connsiteX2" fmla="*/ 0 w 10838"/>
                  <a:gd name="connsiteY2" fmla="*/ 2168 h 10838"/>
                  <a:gd name="connsiteX3" fmla="*/ 9755 w 10838"/>
                  <a:gd name="connsiteY3" fmla="*/ 1517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0839" y="8671"/>
                    </a:moveTo>
                    <a:lnTo>
                      <a:pt x="8671" y="0"/>
                    </a:lnTo>
                    <a:lnTo>
                      <a:pt x="0" y="2168"/>
                    </a:lnTo>
                    <a:lnTo>
                      <a:pt x="9755" y="1517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6504B56-5F36-453B-BE9C-862F22DE629E}"/>
                  </a:ext>
                </a:extLst>
              </p:cNvPr>
              <p:cNvSpPr/>
              <p:nvPr/>
            </p:nvSpPr>
            <p:spPr>
              <a:xfrm>
                <a:off x="7917963" y="6521834"/>
                <a:ext cx="531094" cy="205934"/>
              </a:xfrm>
              <a:custGeom>
                <a:avLst/>
                <a:gdLst>
                  <a:gd name="connsiteX0" fmla="*/ 2168 w 531094"/>
                  <a:gd name="connsiteY0" fmla="*/ 189676 h 205934"/>
                  <a:gd name="connsiteX1" fmla="*/ 0 w 531094"/>
                  <a:gd name="connsiteY1" fmla="*/ 213522 h 205934"/>
                  <a:gd name="connsiteX2" fmla="*/ 538681 w 531094"/>
                  <a:gd name="connsiteY2" fmla="*/ 10839 h 205934"/>
                  <a:gd name="connsiteX3" fmla="*/ 530010 w 531094"/>
                  <a:gd name="connsiteY3" fmla="*/ 0 h 205934"/>
                  <a:gd name="connsiteX4" fmla="*/ 2168 w 531094"/>
                  <a:gd name="connsiteY4" fmla="*/ 189676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094" h="205934">
                    <a:moveTo>
                      <a:pt x="2168" y="189676"/>
                    </a:moveTo>
                    <a:lnTo>
                      <a:pt x="0" y="213522"/>
                    </a:lnTo>
                    <a:cubicBezTo>
                      <a:pt x="0" y="213522"/>
                      <a:pt x="290476" y="178838"/>
                      <a:pt x="538681" y="10839"/>
                    </a:cubicBezTo>
                    <a:lnTo>
                      <a:pt x="530010" y="0"/>
                    </a:lnTo>
                    <a:cubicBezTo>
                      <a:pt x="331663" y="104051"/>
                      <a:pt x="211354" y="151741"/>
                      <a:pt x="2168" y="189676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5FE050A-0A0E-4137-90A6-EB421EEC29D4}"/>
                  </a:ext>
                </a:extLst>
              </p:cNvPr>
              <p:cNvSpPr/>
              <p:nvPr/>
            </p:nvSpPr>
            <p:spPr>
              <a:xfrm>
                <a:off x="8366683" y="6490402"/>
                <a:ext cx="422708" cy="238450"/>
              </a:xfrm>
              <a:custGeom>
                <a:avLst/>
                <a:gdLst>
                  <a:gd name="connsiteX0" fmla="*/ 427043 w 422707"/>
                  <a:gd name="connsiteY0" fmla="*/ 221109 h 238450"/>
                  <a:gd name="connsiteX1" fmla="*/ 425959 w 422707"/>
                  <a:gd name="connsiteY1" fmla="*/ 244954 h 238450"/>
                  <a:gd name="connsiteX2" fmla="*/ 0 w 422707"/>
                  <a:gd name="connsiteY2" fmla="*/ 10839 h 238450"/>
                  <a:gd name="connsiteX3" fmla="*/ 9755 w 422707"/>
                  <a:gd name="connsiteY3" fmla="*/ 0 h 238450"/>
                  <a:gd name="connsiteX4" fmla="*/ 427043 w 422707"/>
                  <a:gd name="connsiteY4" fmla="*/ 221109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707" h="238450">
                    <a:moveTo>
                      <a:pt x="427043" y="221109"/>
                    </a:moveTo>
                    <a:lnTo>
                      <a:pt x="425959" y="244954"/>
                    </a:lnTo>
                    <a:cubicBezTo>
                      <a:pt x="425959" y="244954"/>
                      <a:pt x="184257" y="194012"/>
                      <a:pt x="0" y="10839"/>
                    </a:cubicBezTo>
                    <a:lnTo>
                      <a:pt x="9755" y="0"/>
                    </a:lnTo>
                    <a:cubicBezTo>
                      <a:pt x="161496" y="115974"/>
                      <a:pt x="255792" y="171251"/>
                      <a:pt x="427043" y="22110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93B6E02-48F2-4FFD-AC03-6E02AF10D1F1}"/>
                  </a:ext>
                </a:extLst>
              </p:cNvPr>
              <p:cNvSpPr/>
              <p:nvPr/>
            </p:nvSpPr>
            <p:spPr>
              <a:xfrm>
                <a:off x="8334167" y="6615046"/>
                <a:ext cx="520255" cy="130064"/>
              </a:xfrm>
              <a:custGeom>
                <a:avLst/>
                <a:gdLst>
                  <a:gd name="connsiteX0" fmla="*/ 521339 w 520255"/>
                  <a:gd name="connsiteY0" fmla="*/ 109470 h 130063"/>
                  <a:gd name="connsiteX1" fmla="*/ 525675 w 520255"/>
                  <a:gd name="connsiteY1" fmla="*/ 132232 h 130063"/>
                  <a:gd name="connsiteX2" fmla="*/ 0 w 520255"/>
                  <a:gd name="connsiteY2" fmla="*/ 13007 h 130063"/>
                  <a:gd name="connsiteX3" fmla="*/ 7587 w 520255"/>
                  <a:gd name="connsiteY3" fmla="*/ 0 h 130063"/>
                  <a:gd name="connsiteX4" fmla="*/ 521339 w 520255"/>
                  <a:gd name="connsiteY4" fmla="*/ 109470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130063">
                    <a:moveTo>
                      <a:pt x="521339" y="109470"/>
                    </a:moveTo>
                    <a:lnTo>
                      <a:pt x="525675" y="132232"/>
                    </a:lnTo>
                    <a:cubicBezTo>
                      <a:pt x="525675" y="132232"/>
                      <a:pt x="248205" y="143070"/>
                      <a:pt x="0" y="13007"/>
                    </a:cubicBezTo>
                    <a:lnTo>
                      <a:pt x="7587" y="0"/>
                    </a:lnTo>
                    <a:cubicBezTo>
                      <a:pt x="203767" y="74787"/>
                      <a:pt x="320824" y="104051"/>
                      <a:pt x="521339" y="109470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28A7910-37AB-4F1F-9C7F-62974F0904F2}"/>
                  </a:ext>
                </a:extLst>
              </p:cNvPr>
              <p:cNvSpPr/>
              <p:nvPr/>
            </p:nvSpPr>
            <p:spPr>
              <a:xfrm>
                <a:off x="8366683" y="6542427"/>
                <a:ext cx="281805" cy="184257"/>
              </a:xfrm>
              <a:custGeom>
                <a:avLst/>
                <a:gdLst>
                  <a:gd name="connsiteX0" fmla="*/ 288308 w 281805"/>
                  <a:gd name="connsiteY0" fmla="*/ 172335 h 184257"/>
                  <a:gd name="connsiteX1" fmla="*/ 286141 w 281805"/>
                  <a:gd name="connsiteY1" fmla="*/ 186425 h 184257"/>
                  <a:gd name="connsiteX2" fmla="*/ 0 w 281805"/>
                  <a:gd name="connsiteY2" fmla="*/ 6503 h 184257"/>
                  <a:gd name="connsiteX3" fmla="*/ 7587 w 281805"/>
                  <a:gd name="connsiteY3" fmla="*/ 0 h 184257"/>
                  <a:gd name="connsiteX4" fmla="*/ 288308 w 281805"/>
                  <a:gd name="connsiteY4" fmla="*/ 172335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805" h="184257">
                    <a:moveTo>
                      <a:pt x="288308" y="172335"/>
                    </a:moveTo>
                    <a:lnTo>
                      <a:pt x="286141" y="186425"/>
                    </a:lnTo>
                    <a:cubicBezTo>
                      <a:pt x="286141" y="186425"/>
                      <a:pt x="119225" y="135483"/>
                      <a:pt x="0" y="6503"/>
                    </a:cubicBezTo>
                    <a:lnTo>
                      <a:pt x="7587" y="0"/>
                    </a:lnTo>
                    <a:cubicBezTo>
                      <a:pt x="107303" y="84541"/>
                      <a:pt x="170167" y="126812"/>
                      <a:pt x="288308" y="172335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38B2EE5-855A-474F-9700-282414FE9F45}"/>
                  </a:ext>
                </a:extLst>
              </p:cNvPr>
              <p:cNvSpPr/>
              <p:nvPr/>
            </p:nvSpPr>
            <p:spPr>
              <a:xfrm>
                <a:off x="8466399" y="6494737"/>
                <a:ext cx="130064" cy="173418"/>
              </a:xfrm>
              <a:custGeom>
                <a:avLst/>
                <a:gdLst>
                  <a:gd name="connsiteX0" fmla="*/ 133315 w 130063"/>
                  <a:gd name="connsiteY0" fmla="*/ 170167 h 173418"/>
                  <a:gd name="connsiteX1" fmla="*/ 128980 w 130063"/>
                  <a:gd name="connsiteY1" fmla="*/ 179922 h 173418"/>
                  <a:gd name="connsiteX2" fmla="*/ 0 w 130063"/>
                  <a:gd name="connsiteY2" fmla="*/ 3252 h 173418"/>
                  <a:gd name="connsiteX3" fmla="*/ 5419 w 130063"/>
                  <a:gd name="connsiteY3" fmla="*/ 0 h 173418"/>
                  <a:gd name="connsiteX4" fmla="*/ 133315 w 130063"/>
                  <a:gd name="connsiteY4" fmla="*/ 170167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173418">
                    <a:moveTo>
                      <a:pt x="133315" y="170167"/>
                    </a:moveTo>
                    <a:lnTo>
                      <a:pt x="128980" y="179922"/>
                    </a:lnTo>
                    <a:cubicBezTo>
                      <a:pt x="128980" y="179922"/>
                      <a:pt x="40103" y="114890"/>
                      <a:pt x="0" y="3252"/>
                    </a:cubicBezTo>
                    <a:lnTo>
                      <a:pt x="5419" y="0"/>
                    </a:lnTo>
                    <a:cubicBezTo>
                      <a:pt x="44438" y="76955"/>
                      <a:pt x="72619" y="118142"/>
                      <a:pt x="133315" y="170167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50E9D2F-8B95-451C-9B2C-630FD234E62E}"/>
                  </a:ext>
                </a:extLst>
              </p:cNvPr>
              <p:cNvSpPr/>
              <p:nvPr/>
            </p:nvSpPr>
            <p:spPr>
              <a:xfrm>
                <a:off x="8110891" y="6573859"/>
                <a:ext cx="216773" cy="119225"/>
              </a:xfrm>
              <a:custGeom>
                <a:avLst/>
                <a:gdLst>
                  <a:gd name="connsiteX0" fmla="*/ 2168 w 216773"/>
                  <a:gd name="connsiteY0" fmla="*/ 111638 h 119225"/>
                  <a:gd name="connsiteX1" fmla="*/ 0 w 216773"/>
                  <a:gd name="connsiteY1" fmla="*/ 125728 h 119225"/>
                  <a:gd name="connsiteX2" fmla="*/ 216773 w 216773"/>
                  <a:gd name="connsiteY2" fmla="*/ 7587 h 119225"/>
                  <a:gd name="connsiteX3" fmla="*/ 213522 w 216773"/>
                  <a:gd name="connsiteY3" fmla="*/ 0 h 119225"/>
                  <a:gd name="connsiteX4" fmla="*/ 2168 w 216773"/>
                  <a:gd name="connsiteY4" fmla="*/ 111638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3" h="119225">
                    <a:moveTo>
                      <a:pt x="2168" y="111638"/>
                    </a:moveTo>
                    <a:lnTo>
                      <a:pt x="0" y="125728"/>
                    </a:lnTo>
                    <a:cubicBezTo>
                      <a:pt x="0" y="125728"/>
                      <a:pt x="114890" y="108387"/>
                      <a:pt x="216773" y="7587"/>
                    </a:cubicBezTo>
                    <a:lnTo>
                      <a:pt x="213522" y="0"/>
                    </a:lnTo>
                    <a:cubicBezTo>
                      <a:pt x="133315" y="61780"/>
                      <a:pt x="85625" y="89961"/>
                      <a:pt x="2168" y="111638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074F1A1-8606-4DAB-BC71-B56684B4F82E}"/>
                  </a:ext>
                </a:extLst>
              </p:cNvPr>
              <p:cNvSpPr/>
              <p:nvPr/>
            </p:nvSpPr>
            <p:spPr>
              <a:xfrm>
                <a:off x="8349341" y="6415615"/>
                <a:ext cx="108387" cy="162580"/>
              </a:xfrm>
              <a:custGeom>
                <a:avLst/>
                <a:gdLst>
                  <a:gd name="connsiteX0" fmla="*/ 0 w 108386"/>
                  <a:gd name="connsiteY0" fmla="*/ 151741 h 162579"/>
                  <a:gd name="connsiteX1" fmla="*/ 4335 w 108386"/>
                  <a:gd name="connsiteY1" fmla="*/ 162580 h 162579"/>
                  <a:gd name="connsiteX2" fmla="*/ 111638 w 108386"/>
                  <a:gd name="connsiteY2" fmla="*/ 4335 h 162579"/>
                  <a:gd name="connsiteX3" fmla="*/ 107303 w 108386"/>
                  <a:gd name="connsiteY3" fmla="*/ 0 h 162579"/>
                  <a:gd name="connsiteX4" fmla="*/ 0 w 108386"/>
                  <a:gd name="connsiteY4" fmla="*/ 15174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62579">
                    <a:moveTo>
                      <a:pt x="0" y="151741"/>
                    </a:moveTo>
                    <a:lnTo>
                      <a:pt x="4335" y="162580"/>
                    </a:lnTo>
                    <a:cubicBezTo>
                      <a:pt x="4335" y="162580"/>
                      <a:pt x="76954" y="110554"/>
                      <a:pt x="111638" y="4335"/>
                    </a:cubicBezTo>
                    <a:lnTo>
                      <a:pt x="107303" y="0"/>
                    </a:lnTo>
                    <a:cubicBezTo>
                      <a:pt x="72619" y="71535"/>
                      <a:pt x="48774" y="108387"/>
                      <a:pt x="0" y="15174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C623639-805A-434A-8654-00E5938D8B7B}"/>
                  </a:ext>
                </a:extLst>
              </p:cNvPr>
              <p:cNvSpPr/>
              <p:nvPr/>
            </p:nvSpPr>
            <p:spPr>
              <a:xfrm>
                <a:off x="8229032" y="6469808"/>
                <a:ext cx="130064" cy="227612"/>
              </a:xfrm>
              <a:custGeom>
                <a:avLst/>
                <a:gdLst>
                  <a:gd name="connsiteX0" fmla="*/ 0 w 130063"/>
                  <a:gd name="connsiteY0" fmla="*/ 215689 h 227611"/>
                  <a:gd name="connsiteX1" fmla="*/ 6503 w 130063"/>
                  <a:gd name="connsiteY1" fmla="*/ 228696 h 227611"/>
                  <a:gd name="connsiteX2" fmla="*/ 140902 w 130063"/>
                  <a:gd name="connsiteY2" fmla="*/ 4335 h 227611"/>
                  <a:gd name="connsiteX3" fmla="*/ 134399 w 130063"/>
                  <a:gd name="connsiteY3" fmla="*/ 0 h 227611"/>
                  <a:gd name="connsiteX4" fmla="*/ 0 w 130063"/>
                  <a:gd name="connsiteY4" fmla="*/ 215689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227611">
                    <a:moveTo>
                      <a:pt x="0" y="215689"/>
                    </a:moveTo>
                    <a:lnTo>
                      <a:pt x="6503" y="228696"/>
                    </a:lnTo>
                    <a:cubicBezTo>
                      <a:pt x="6503" y="228696"/>
                      <a:pt x="101883" y="148490"/>
                      <a:pt x="140902" y="4335"/>
                    </a:cubicBezTo>
                    <a:lnTo>
                      <a:pt x="134399" y="0"/>
                    </a:lnTo>
                    <a:cubicBezTo>
                      <a:pt x="93212" y="99716"/>
                      <a:pt x="63948" y="150657"/>
                      <a:pt x="0" y="21568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900B3A-69DC-4874-B54A-9C19212EA129}"/>
                  </a:ext>
                </a:extLst>
              </p:cNvPr>
              <p:cNvSpPr/>
              <p:nvPr/>
            </p:nvSpPr>
            <p:spPr>
              <a:xfrm>
                <a:off x="8292980" y="6707175"/>
                <a:ext cx="260128" cy="21677"/>
              </a:xfrm>
              <a:custGeom>
                <a:avLst/>
                <a:gdLst>
                  <a:gd name="connsiteX0" fmla="*/ 7587 w 260127"/>
                  <a:gd name="connsiteY0" fmla="*/ 6503 h 21677"/>
                  <a:gd name="connsiteX1" fmla="*/ 0 w 260127"/>
                  <a:gd name="connsiteY1" fmla="*/ 18426 h 21677"/>
                  <a:gd name="connsiteX2" fmla="*/ 261212 w 260127"/>
                  <a:gd name="connsiteY2" fmla="*/ 7587 h 21677"/>
                  <a:gd name="connsiteX3" fmla="*/ 261212 w 260127"/>
                  <a:gd name="connsiteY3" fmla="*/ 0 h 21677"/>
                  <a:gd name="connsiteX4" fmla="*/ 7587 w 260127"/>
                  <a:gd name="connsiteY4" fmla="*/ 650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1677">
                    <a:moveTo>
                      <a:pt x="7587" y="6503"/>
                    </a:moveTo>
                    <a:lnTo>
                      <a:pt x="0" y="18426"/>
                    </a:lnTo>
                    <a:cubicBezTo>
                      <a:pt x="0" y="18426"/>
                      <a:pt x="119225" y="54193"/>
                      <a:pt x="261212" y="7587"/>
                    </a:cubicBezTo>
                    <a:lnTo>
                      <a:pt x="261212" y="0"/>
                    </a:lnTo>
                    <a:cubicBezTo>
                      <a:pt x="157160" y="20593"/>
                      <a:pt x="97548" y="23845"/>
                      <a:pt x="7587" y="65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54B633D-783E-4AEC-ADCB-DAE7C32ABFB6}"/>
                  </a:ext>
                </a:extLst>
              </p:cNvPr>
              <p:cNvSpPr/>
              <p:nvPr/>
            </p:nvSpPr>
            <p:spPr>
              <a:xfrm>
                <a:off x="8274555" y="6525085"/>
                <a:ext cx="195096" cy="162580"/>
              </a:xfrm>
              <a:custGeom>
                <a:avLst/>
                <a:gdLst>
                  <a:gd name="connsiteX0" fmla="*/ 0 w 195095"/>
                  <a:gd name="connsiteY0" fmla="*/ 157161 h 162579"/>
                  <a:gd name="connsiteX1" fmla="*/ 1084 w 195095"/>
                  <a:gd name="connsiteY1" fmla="*/ 172335 h 162579"/>
                  <a:gd name="connsiteX2" fmla="*/ 203767 w 195095"/>
                  <a:gd name="connsiteY2" fmla="*/ 6503 h 162579"/>
                  <a:gd name="connsiteX3" fmla="*/ 199431 w 195095"/>
                  <a:gd name="connsiteY3" fmla="*/ 0 h 162579"/>
                  <a:gd name="connsiteX4" fmla="*/ 0 w 195095"/>
                  <a:gd name="connsiteY4" fmla="*/ 15716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162579">
                    <a:moveTo>
                      <a:pt x="0" y="157161"/>
                    </a:moveTo>
                    <a:lnTo>
                      <a:pt x="1084" y="172335"/>
                    </a:lnTo>
                    <a:cubicBezTo>
                      <a:pt x="1084" y="172335"/>
                      <a:pt x="118141" y="128980"/>
                      <a:pt x="203767" y="6503"/>
                    </a:cubicBezTo>
                    <a:lnTo>
                      <a:pt x="199431" y="0"/>
                    </a:lnTo>
                    <a:cubicBezTo>
                      <a:pt x="126812" y="79122"/>
                      <a:pt x="82374" y="118141"/>
                      <a:pt x="0" y="15716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C31FC-DA14-4A28-983A-4F73FC31569D}"/>
                  </a:ext>
                </a:extLst>
              </p:cNvPr>
              <p:cNvSpPr/>
              <p:nvPr/>
            </p:nvSpPr>
            <p:spPr>
              <a:xfrm>
                <a:off x="7851847" y="6643227"/>
                <a:ext cx="585287" cy="97548"/>
              </a:xfrm>
              <a:custGeom>
                <a:avLst/>
                <a:gdLst>
                  <a:gd name="connsiteX0" fmla="*/ 5419 w 585287"/>
                  <a:gd name="connsiteY0" fmla="*/ 73703 h 97547"/>
                  <a:gd name="connsiteX1" fmla="*/ 0 w 585287"/>
                  <a:gd name="connsiteY1" fmla="*/ 96464 h 97547"/>
                  <a:gd name="connsiteX2" fmla="*/ 593958 w 585287"/>
                  <a:gd name="connsiteY2" fmla="*/ 13007 h 97547"/>
                  <a:gd name="connsiteX3" fmla="*/ 586371 w 585287"/>
                  <a:gd name="connsiteY3" fmla="*/ 0 h 97547"/>
                  <a:gd name="connsiteX4" fmla="*/ 5419 w 585287"/>
                  <a:gd name="connsiteY4" fmla="*/ 73703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287" h="97547">
                    <a:moveTo>
                      <a:pt x="5419" y="73703"/>
                    </a:moveTo>
                    <a:lnTo>
                      <a:pt x="0" y="96464"/>
                    </a:lnTo>
                    <a:cubicBezTo>
                      <a:pt x="0" y="96464"/>
                      <a:pt x="311069" y="126812"/>
                      <a:pt x="593958" y="13007"/>
                    </a:cubicBezTo>
                    <a:lnTo>
                      <a:pt x="586371" y="0"/>
                    </a:lnTo>
                    <a:cubicBezTo>
                      <a:pt x="363095" y="60697"/>
                      <a:pt x="230863" y="81290"/>
                      <a:pt x="5419" y="737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7BD6FD91-7217-47B6-A840-A04279E44920}"/>
                  </a:ext>
                </a:extLst>
              </p:cNvPr>
              <p:cNvSpPr/>
              <p:nvPr/>
            </p:nvSpPr>
            <p:spPr>
              <a:xfrm>
                <a:off x="7554868" y="5142073"/>
                <a:ext cx="86709" cy="1593282"/>
              </a:xfrm>
              <a:custGeom>
                <a:avLst/>
                <a:gdLst>
                  <a:gd name="connsiteX0" fmla="*/ 33600 w 86709"/>
                  <a:gd name="connsiteY0" fmla="*/ 0 h 1593282"/>
                  <a:gd name="connsiteX1" fmla="*/ 0 w 86709"/>
                  <a:gd name="connsiteY1" fmla="*/ 5419 h 1593282"/>
                  <a:gd name="connsiteX2" fmla="*/ 67200 w 86709"/>
                  <a:gd name="connsiteY2" fmla="*/ 1601953 h 1593282"/>
                  <a:gd name="connsiteX3" fmla="*/ 86709 w 86709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593282">
                    <a:moveTo>
                      <a:pt x="33600" y="0"/>
                    </a:moveTo>
                    <a:lnTo>
                      <a:pt x="0" y="5419"/>
                    </a:lnTo>
                    <a:lnTo>
                      <a:pt x="67200" y="1601953"/>
                    </a:lnTo>
                    <a:lnTo>
                      <a:pt x="86709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F64DBB7B-823D-4C1F-9803-6D40243C1FE3}"/>
                  </a:ext>
                </a:extLst>
              </p:cNvPr>
              <p:cNvSpPr/>
              <p:nvPr/>
            </p:nvSpPr>
            <p:spPr>
              <a:xfrm>
                <a:off x="9256537" y="5142073"/>
                <a:ext cx="65032" cy="1593282"/>
              </a:xfrm>
              <a:custGeom>
                <a:avLst/>
                <a:gdLst>
                  <a:gd name="connsiteX0" fmla="*/ 35768 w 65031"/>
                  <a:gd name="connsiteY0" fmla="*/ 0 h 1593282"/>
                  <a:gd name="connsiteX1" fmla="*/ 69367 w 65031"/>
                  <a:gd name="connsiteY1" fmla="*/ 5419 h 1593282"/>
                  <a:gd name="connsiteX2" fmla="*/ 19510 w 65031"/>
                  <a:gd name="connsiteY2" fmla="*/ 1601953 h 1593282"/>
                  <a:gd name="connsiteX3" fmla="*/ 0 w 65031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1593282">
                    <a:moveTo>
                      <a:pt x="35768" y="0"/>
                    </a:moveTo>
                    <a:lnTo>
                      <a:pt x="69367" y="5419"/>
                    </a:lnTo>
                    <a:lnTo>
                      <a:pt x="19510" y="1601953"/>
                    </a:lnTo>
                    <a:lnTo>
                      <a:pt x="0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B162C7CE-FC13-448E-A1C0-44B664058953}"/>
                  </a:ext>
                </a:extLst>
              </p:cNvPr>
              <p:cNvSpPr/>
              <p:nvPr/>
            </p:nvSpPr>
            <p:spPr>
              <a:xfrm>
                <a:off x="7564623" y="5298150"/>
                <a:ext cx="1734185" cy="21677"/>
              </a:xfrm>
              <a:custGeom>
                <a:avLst/>
                <a:gdLst>
                  <a:gd name="connsiteX0" fmla="*/ 0 w 1734184"/>
                  <a:gd name="connsiteY0" fmla="*/ 0 h 21677"/>
                  <a:gd name="connsiteX1" fmla="*/ 1740688 w 1734184"/>
                  <a:gd name="connsiteY1" fmla="*/ 0 h 21677"/>
                  <a:gd name="connsiteX2" fmla="*/ 1740688 w 1734184"/>
                  <a:gd name="connsiteY2" fmla="*/ 21677 h 21677"/>
                  <a:gd name="connsiteX3" fmla="*/ 0 w 1734184"/>
                  <a:gd name="connsiteY3" fmla="*/ 21677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184" h="21677">
                    <a:moveTo>
                      <a:pt x="0" y="0"/>
                    </a:moveTo>
                    <a:lnTo>
                      <a:pt x="1740688" y="0"/>
                    </a:lnTo>
                    <a:lnTo>
                      <a:pt x="1740688" y="21677"/>
                    </a:lnTo>
                    <a:lnTo>
                      <a:pt x="0" y="21677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5B83631C-EA47-4142-9BC3-05D6A1BCDEC2}"/>
                  </a:ext>
                </a:extLst>
              </p:cNvPr>
              <p:cNvSpPr/>
              <p:nvPr/>
            </p:nvSpPr>
            <p:spPr>
              <a:xfrm>
                <a:off x="7970644" y="5448807"/>
                <a:ext cx="812899" cy="433546"/>
              </a:xfrm>
              <a:custGeom>
                <a:avLst/>
                <a:gdLst>
                  <a:gd name="connsiteX0" fmla="*/ 3680 w 812899"/>
                  <a:gd name="connsiteY0" fmla="*/ 0 h 433546"/>
                  <a:gd name="connsiteX1" fmla="*/ 428 w 812899"/>
                  <a:gd name="connsiteY1" fmla="*/ 148490 h 433546"/>
                  <a:gd name="connsiteX2" fmla="*/ 406878 w 812899"/>
                  <a:gd name="connsiteY2" fmla="*/ 436798 h 433546"/>
                  <a:gd name="connsiteX3" fmla="*/ 813327 w 812899"/>
                  <a:gd name="connsiteY3" fmla="*/ 148490 h 433546"/>
                  <a:gd name="connsiteX4" fmla="*/ 810076 w 812899"/>
                  <a:gd name="connsiteY4" fmla="*/ 0 h 433546"/>
                  <a:gd name="connsiteX5" fmla="*/ 3680 w 812899"/>
                  <a:gd name="connsiteY5" fmla="*/ 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433546">
                    <a:moveTo>
                      <a:pt x="3680" y="0"/>
                    </a:moveTo>
                    <a:cubicBezTo>
                      <a:pt x="-1740" y="55277"/>
                      <a:pt x="428" y="108387"/>
                      <a:pt x="428" y="148490"/>
                    </a:cubicBezTo>
                    <a:cubicBezTo>
                      <a:pt x="428" y="307818"/>
                      <a:pt x="182518" y="436798"/>
                      <a:pt x="406878" y="436798"/>
                    </a:cubicBezTo>
                    <a:cubicBezTo>
                      <a:pt x="631238" y="436798"/>
                      <a:pt x="813327" y="307818"/>
                      <a:pt x="813327" y="148490"/>
                    </a:cubicBezTo>
                    <a:cubicBezTo>
                      <a:pt x="813327" y="108387"/>
                      <a:pt x="814411" y="56361"/>
                      <a:pt x="810076" y="0"/>
                    </a:cubicBez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338EF2C4-2F5B-46F8-8368-75D5021CA144}"/>
                  </a:ext>
                </a:extLst>
              </p:cNvPr>
              <p:cNvSpPr/>
              <p:nvPr/>
            </p:nvSpPr>
            <p:spPr>
              <a:xfrm>
                <a:off x="7971072" y="5481323"/>
                <a:ext cx="812899" cy="10839"/>
              </a:xfrm>
              <a:custGeom>
                <a:avLst/>
                <a:gdLst>
                  <a:gd name="connsiteX0" fmla="*/ 0 w 812899"/>
                  <a:gd name="connsiteY0" fmla="*/ 0 h 10838"/>
                  <a:gd name="connsiteX1" fmla="*/ 812899 w 812899"/>
                  <a:gd name="connsiteY1" fmla="*/ 0 h 10838"/>
                  <a:gd name="connsiteX2" fmla="*/ 812899 w 812899"/>
                  <a:gd name="connsiteY2" fmla="*/ 20593 h 10838"/>
                  <a:gd name="connsiteX3" fmla="*/ 0 w 812899"/>
                  <a:gd name="connsiteY3" fmla="*/ 2059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899" h="10838">
                    <a:moveTo>
                      <a:pt x="0" y="0"/>
                    </a:moveTo>
                    <a:lnTo>
                      <a:pt x="812899" y="0"/>
                    </a:lnTo>
                    <a:lnTo>
                      <a:pt x="812899" y="20593"/>
                    </a:lnTo>
                    <a:lnTo>
                      <a:pt x="0" y="20593"/>
                    </a:lnTo>
                    <a:close/>
                  </a:path>
                </a:pathLst>
              </a:custGeom>
              <a:solidFill>
                <a:srgbClr val="5E44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2AFA3C5-0A18-4AB3-8D9B-52ADA5182C66}"/>
                  </a:ext>
                </a:extLst>
              </p:cNvPr>
              <p:cNvSpPr/>
              <p:nvPr/>
            </p:nvSpPr>
            <p:spPr>
              <a:xfrm>
                <a:off x="7971072" y="5565864"/>
                <a:ext cx="812899" cy="314321"/>
              </a:xfrm>
              <a:custGeom>
                <a:avLst/>
                <a:gdLst>
                  <a:gd name="connsiteX0" fmla="*/ 0 w 812899"/>
                  <a:gd name="connsiteY0" fmla="*/ 0 h 314321"/>
                  <a:gd name="connsiteX1" fmla="*/ 0 w 812899"/>
                  <a:gd name="connsiteY1" fmla="*/ 31432 h 314321"/>
                  <a:gd name="connsiteX2" fmla="*/ 406450 w 812899"/>
                  <a:gd name="connsiteY2" fmla="*/ 319740 h 314321"/>
                  <a:gd name="connsiteX3" fmla="*/ 812899 w 812899"/>
                  <a:gd name="connsiteY3" fmla="*/ 31432 h 314321"/>
                  <a:gd name="connsiteX4" fmla="*/ 812899 w 812899"/>
                  <a:gd name="connsiteY4" fmla="*/ 0 h 314321"/>
                  <a:gd name="connsiteX5" fmla="*/ 0 w 812899"/>
                  <a:gd name="connsiteY5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314321">
                    <a:moveTo>
                      <a:pt x="0" y="0"/>
                    </a:moveTo>
                    <a:cubicBezTo>
                      <a:pt x="0" y="10839"/>
                      <a:pt x="0" y="21677"/>
                      <a:pt x="0" y="31432"/>
                    </a:cubicBezTo>
                    <a:cubicBezTo>
                      <a:pt x="0" y="190760"/>
                      <a:pt x="182089" y="319740"/>
                      <a:pt x="406450" y="319740"/>
                    </a:cubicBezTo>
                    <a:cubicBezTo>
                      <a:pt x="630810" y="319740"/>
                      <a:pt x="812899" y="190760"/>
                      <a:pt x="812899" y="31432"/>
                    </a:cubicBezTo>
                    <a:cubicBezTo>
                      <a:pt x="812899" y="21677"/>
                      <a:pt x="812899" y="10839"/>
                      <a:pt x="812899" y="0"/>
                    </a:cubicBezTo>
                    <a:cubicBezTo>
                      <a:pt x="654655" y="161496"/>
                      <a:pt x="157160" y="156077"/>
                      <a:pt x="0" y="0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270001D-D7F3-4419-81CF-4B2DEEC0DCB8}"/>
                  </a:ext>
                </a:extLst>
              </p:cNvPr>
              <p:cNvSpPr/>
              <p:nvPr/>
            </p:nvSpPr>
            <p:spPr>
              <a:xfrm>
                <a:off x="7948311" y="5447723"/>
                <a:ext cx="856254" cy="32516"/>
              </a:xfrm>
              <a:custGeom>
                <a:avLst/>
                <a:gdLst>
                  <a:gd name="connsiteX0" fmla="*/ 839996 w 856253"/>
                  <a:gd name="connsiteY0" fmla="*/ 39019 h 32515"/>
                  <a:gd name="connsiteX1" fmla="*/ 854086 w 856253"/>
                  <a:gd name="connsiteY1" fmla="*/ 32516 h 32515"/>
                  <a:gd name="connsiteX2" fmla="*/ 859505 w 856253"/>
                  <a:gd name="connsiteY2" fmla="*/ 17342 h 32515"/>
                  <a:gd name="connsiteX3" fmla="*/ 859505 w 856253"/>
                  <a:gd name="connsiteY3" fmla="*/ 15174 h 32515"/>
                  <a:gd name="connsiteX4" fmla="*/ 843247 w 856253"/>
                  <a:gd name="connsiteY4" fmla="*/ 0 h 32515"/>
                  <a:gd name="connsiteX5" fmla="*/ 17342 w 856253"/>
                  <a:gd name="connsiteY5" fmla="*/ 0 h 32515"/>
                  <a:gd name="connsiteX6" fmla="*/ 0 w 856253"/>
                  <a:gd name="connsiteY6" fmla="*/ 16258 h 32515"/>
                  <a:gd name="connsiteX7" fmla="*/ 0 w 856253"/>
                  <a:gd name="connsiteY7" fmla="*/ 18426 h 32515"/>
                  <a:gd name="connsiteX8" fmla="*/ 5419 w 856253"/>
                  <a:gd name="connsiteY8" fmla="*/ 32516 h 32515"/>
                  <a:gd name="connsiteX9" fmla="*/ 19510 w 856253"/>
                  <a:gd name="connsiteY9" fmla="*/ 39019 h 32515"/>
                  <a:gd name="connsiteX10" fmla="*/ 839996 w 856253"/>
                  <a:gd name="connsiteY10" fmla="*/ 39019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253" h="32515">
                    <a:moveTo>
                      <a:pt x="839996" y="39019"/>
                    </a:moveTo>
                    <a:cubicBezTo>
                      <a:pt x="845415" y="39019"/>
                      <a:pt x="850834" y="36852"/>
                      <a:pt x="854086" y="32516"/>
                    </a:cubicBezTo>
                    <a:cubicBezTo>
                      <a:pt x="857338" y="28181"/>
                      <a:pt x="859505" y="22761"/>
                      <a:pt x="859505" y="17342"/>
                    </a:cubicBezTo>
                    <a:cubicBezTo>
                      <a:pt x="859505" y="16258"/>
                      <a:pt x="859505" y="16258"/>
                      <a:pt x="859505" y="15174"/>
                    </a:cubicBezTo>
                    <a:cubicBezTo>
                      <a:pt x="858421" y="6503"/>
                      <a:pt x="851918" y="0"/>
                      <a:pt x="843247" y="0"/>
                    </a:cubicBezTo>
                    <a:lnTo>
                      <a:pt x="17342" y="0"/>
                    </a:lnTo>
                    <a:cubicBezTo>
                      <a:pt x="8671" y="0"/>
                      <a:pt x="1084" y="6503"/>
                      <a:pt x="0" y="16258"/>
                    </a:cubicBezTo>
                    <a:cubicBezTo>
                      <a:pt x="0" y="17342"/>
                      <a:pt x="0" y="17342"/>
                      <a:pt x="0" y="18426"/>
                    </a:cubicBezTo>
                    <a:cubicBezTo>
                      <a:pt x="0" y="23845"/>
                      <a:pt x="1084" y="29264"/>
                      <a:pt x="5419" y="32516"/>
                    </a:cubicBezTo>
                    <a:cubicBezTo>
                      <a:pt x="8671" y="36852"/>
                      <a:pt x="14090" y="39019"/>
                      <a:pt x="19510" y="39019"/>
                    </a:cubicBezTo>
                    <a:lnTo>
                      <a:pt x="839996" y="39019"/>
                    </a:lnTo>
                    <a:close/>
                  </a:path>
                </a:pathLst>
              </a:custGeom>
              <a:solidFill>
                <a:srgbClr val="9E807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B5876515-DB97-480E-A850-A6AB1576959F}"/>
                  </a:ext>
                </a:extLst>
              </p:cNvPr>
              <p:cNvSpPr/>
              <p:nvPr/>
            </p:nvSpPr>
            <p:spPr>
              <a:xfrm>
                <a:off x="7823667" y="5514923"/>
                <a:ext cx="227612" cy="54193"/>
              </a:xfrm>
              <a:custGeom>
                <a:avLst/>
                <a:gdLst>
                  <a:gd name="connsiteX0" fmla="*/ 237367 w 227611"/>
                  <a:gd name="connsiteY0" fmla="*/ 31432 h 54193"/>
                  <a:gd name="connsiteX1" fmla="*/ 92129 w 227611"/>
                  <a:gd name="connsiteY1" fmla="*/ 0 h 54193"/>
                  <a:gd name="connsiteX2" fmla="*/ 0 w 227611"/>
                  <a:gd name="connsiteY2" fmla="*/ 31432 h 54193"/>
                  <a:gd name="connsiteX3" fmla="*/ 92129 w 227611"/>
                  <a:gd name="connsiteY3" fmla="*/ 62864 h 54193"/>
                  <a:gd name="connsiteX4" fmla="*/ 237367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237367" y="31432"/>
                    </a:moveTo>
                    <a:cubicBezTo>
                      <a:pt x="237367" y="14090"/>
                      <a:pt x="172335" y="0"/>
                      <a:pt x="92129" y="0"/>
                    </a:cubicBezTo>
                    <a:cubicBezTo>
                      <a:pt x="11923" y="0"/>
                      <a:pt x="0" y="14090"/>
                      <a:pt x="0" y="31432"/>
                    </a:cubicBezTo>
                    <a:cubicBezTo>
                      <a:pt x="0" y="48774"/>
                      <a:pt x="10839" y="62864"/>
                      <a:pt x="92129" y="62864"/>
                    </a:cubicBezTo>
                    <a:cubicBezTo>
                      <a:pt x="172335" y="62864"/>
                      <a:pt x="237367" y="48774"/>
                      <a:pt x="237367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781D5905-00C6-44E5-84E8-FDC4A65DFBEE}"/>
                  </a:ext>
                </a:extLst>
              </p:cNvPr>
              <p:cNvSpPr/>
              <p:nvPr/>
            </p:nvSpPr>
            <p:spPr>
              <a:xfrm>
                <a:off x="7836567" y="5513986"/>
                <a:ext cx="140903" cy="32516"/>
              </a:xfrm>
              <a:custGeom>
                <a:avLst/>
                <a:gdLst>
                  <a:gd name="connsiteX0" fmla="*/ 144260 w 140902"/>
                  <a:gd name="connsiteY0" fmla="*/ 13944 h 32515"/>
                  <a:gd name="connsiteX1" fmla="*/ 54299 w 140902"/>
                  <a:gd name="connsiteY1" fmla="*/ 937 h 32515"/>
                  <a:gd name="connsiteX2" fmla="*/ 106 w 140902"/>
                  <a:gd name="connsiteY2" fmla="*/ 23698 h 32515"/>
                  <a:gd name="connsiteX3" fmla="*/ 57551 w 140902"/>
                  <a:gd name="connsiteY3" fmla="*/ 38872 h 32515"/>
                  <a:gd name="connsiteX4" fmla="*/ 144260 w 140902"/>
                  <a:gd name="connsiteY4" fmla="*/ 1394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32515">
                    <a:moveTo>
                      <a:pt x="144260" y="13944"/>
                    </a:moveTo>
                    <a:cubicBezTo>
                      <a:pt x="143176" y="3105"/>
                      <a:pt x="103073" y="-2314"/>
                      <a:pt x="54299" y="937"/>
                    </a:cubicBezTo>
                    <a:cubicBezTo>
                      <a:pt x="5525" y="4189"/>
                      <a:pt x="-978" y="12860"/>
                      <a:pt x="106" y="23698"/>
                    </a:cubicBezTo>
                    <a:cubicBezTo>
                      <a:pt x="1190" y="34537"/>
                      <a:pt x="8777" y="42124"/>
                      <a:pt x="57551" y="38872"/>
                    </a:cubicBezTo>
                    <a:cubicBezTo>
                      <a:pt x="105241" y="35621"/>
                      <a:pt x="144260" y="24782"/>
                      <a:pt x="144260" y="1394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CA988930-ECA4-4EBB-9D4C-666D38EC9E46}"/>
                  </a:ext>
                </a:extLst>
              </p:cNvPr>
              <p:cNvSpPr/>
              <p:nvPr/>
            </p:nvSpPr>
            <p:spPr>
              <a:xfrm>
                <a:off x="8702682" y="5514923"/>
                <a:ext cx="227612" cy="54193"/>
              </a:xfrm>
              <a:custGeom>
                <a:avLst/>
                <a:gdLst>
                  <a:gd name="connsiteX0" fmla="*/ 0 w 227611"/>
                  <a:gd name="connsiteY0" fmla="*/ 31432 h 54193"/>
                  <a:gd name="connsiteX1" fmla="*/ 146322 w 227611"/>
                  <a:gd name="connsiteY1" fmla="*/ 62864 h 54193"/>
                  <a:gd name="connsiteX2" fmla="*/ 238450 w 227611"/>
                  <a:gd name="connsiteY2" fmla="*/ 31432 h 54193"/>
                  <a:gd name="connsiteX3" fmla="*/ 146322 w 227611"/>
                  <a:gd name="connsiteY3" fmla="*/ 0 h 54193"/>
                  <a:gd name="connsiteX4" fmla="*/ 0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0" y="31432"/>
                    </a:moveTo>
                    <a:cubicBezTo>
                      <a:pt x="0" y="48774"/>
                      <a:pt x="65032" y="62864"/>
                      <a:pt x="146322" y="62864"/>
                    </a:cubicBezTo>
                    <a:cubicBezTo>
                      <a:pt x="226528" y="62864"/>
                      <a:pt x="238450" y="48774"/>
                      <a:pt x="238450" y="31432"/>
                    </a:cubicBezTo>
                    <a:cubicBezTo>
                      <a:pt x="238450" y="14090"/>
                      <a:pt x="227612" y="0"/>
                      <a:pt x="146322" y="0"/>
                    </a:cubicBezTo>
                    <a:cubicBezTo>
                      <a:pt x="65032" y="0"/>
                      <a:pt x="0" y="14090"/>
                      <a:pt x="0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ACEABD86-EE0D-4465-B28D-1A5A3DC4D281}"/>
                  </a:ext>
                </a:extLst>
              </p:cNvPr>
              <p:cNvSpPr/>
              <p:nvPr/>
            </p:nvSpPr>
            <p:spPr>
              <a:xfrm>
                <a:off x="8783971" y="5514831"/>
                <a:ext cx="130064" cy="32516"/>
              </a:xfrm>
              <a:custGeom>
                <a:avLst/>
                <a:gdLst>
                  <a:gd name="connsiteX0" fmla="*/ 0 w 130063"/>
                  <a:gd name="connsiteY0" fmla="*/ 17434 h 32515"/>
                  <a:gd name="connsiteX1" fmla="*/ 83458 w 130063"/>
                  <a:gd name="connsiteY1" fmla="*/ 34776 h 32515"/>
                  <a:gd name="connsiteX2" fmla="*/ 135483 w 130063"/>
                  <a:gd name="connsiteY2" fmla="*/ 17434 h 32515"/>
                  <a:gd name="connsiteX3" fmla="*/ 83458 w 130063"/>
                  <a:gd name="connsiteY3" fmla="*/ 92 h 32515"/>
                  <a:gd name="connsiteX4" fmla="*/ 0 w 130063"/>
                  <a:gd name="connsiteY4" fmla="*/ 1743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32515">
                    <a:moveTo>
                      <a:pt x="0" y="17434"/>
                    </a:moveTo>
                    <a:cubicBezTo>
                      <a:pt x="0" y="27188"/>
                      <a:pt x="36851" y="34776"/>
                      <a:pt x="83458" y="34776"/>
                    </a:cubicBezTo>
                    <a:cubicBezTo>
                      <a:pt x="128980" y="34776"/>
                      <a:pt x="135483" y="27188"/>
                      <a:pt x="135483" y="17434"/>
                    </a:cubicBezTo>
                    <a:cubicBezTo>
                      <a:pt x="135483" y="7679"/>
                      <a:pt x="128980" y="92"/>
                      <a:pt x="83458" y="92"/>
                    </a:cubicBezTo>
                    <a:cubicBezTo>
                      <a:pt x="36851" y="-992"/>
                      <a:pt x="0" y="7679"/>
                      <a:pt x="0" y="1743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77DA3AAC-2B04-4A82-9143-E9641235D93D}"/>
                  </a:ext>
                </a:extLst>
              </p:cNvPr>
              <p:cNvSpPr/>
              <p:nvPr/>
            </p:nvSpPr>
            <p:spPr>
              <a:xfrm>
                <a:off x="8130745" y="6000495"/>
                <a:ext cx="574449" cy="639481"/>
              </a:xfrm>
              <a:custGeom>
                <a:avLst/>
                <a:gdLst>
                  <a:gd name="connsiteX0" fmla="*/ 411525 w 574448"/>
                  <a:gd name="connsiteY0" fmla="*/ 128980 h 639480"/>
                  <a:gd name="connsiteX1" fmla="*/ 420196 w 574448"/>
                  <a:gd name="connsiteY1" fmla="*/ 273134 h 639480"/>
                  <a:gd name="connsiteX2" fmla="*/ 280377 w 574448"/>
                  <a:gd name="connsiteY2" fmla="*/ 160412 h 639480"/>
                  <a:gd name="connsiteX3" fmla="*/ 248945 w 574448"/>
                  <a:gd name="connsiteY3" fmla="*/ 342501 h 639480"/>
                  <a:gd name="connsiteX4" fmla="*/ 219681 w 574448"/>
                  <a:gd name="connsiteY4" fmla="*/ 0 h 639480"/>
                  <a:gd name="connsiteX5" fmla="*/ 9411 w 574448"/>
                  <a:gd name="connsiteY5" fmla="*/ 358759 h 639480"/>
                  <a:gd name="connsiteX6" fmla="*/ 254364 w 574448"/>
                  <a:gd name="connsiteY6" fmla="*/ 640564 h 639480"/>
                  <a:gd name="connsiteX7" fmla="*/ 411525 w 574448"/>
                  <a:gd name="connsiteY7" fmla="*/ 128980 h 63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4448" h="639480">
                    <a:moveTo>
                      <a:pt x="411525" y="128980"/>
                    </a:moveTo>
                    <a:cubicBezTo>
                      <a:pt x="472221" y="204851"/>
                      <a:pt x="451628" y="261211"/>
                      <a:pt x="420196" y="273134"/>
                    </a:cubicBezTo>
                    <a:cubicBezTo>
                      <a:pt x="388764" y="285057"/>
                      <a:pt x="368170" y="190760"/>
                      <a:pt x="280377" y="160412"/>
                    </a:cubicBezTo>
                    <a:cubicBezTo>
                      <a:pt x="280377" y="160412"/>
                      <a:pt x="351912" y="372850"/>
                      <a:pt x="248945" y="342501"/>
                    </a:cubicBezTo>
                    <a:cubicBezTo>
                      <a:pt x="136223" y="308902"/>
                      <a:pt x="219681" y="0"/>
                      <a:pt x="219681" y="0"/>
                    </a:cubicBezTo>
                    <a:cubicBezTo>
                      <a:pt x="167655" y="57445"/>
                      <a:pt x="53849" y="202683"/>
                      <a:pt x="9411" y="358759"/>
                    </a:cubicBezTo>
                    <a:cubicBezTo>
                      <a:pt x="-35028" y="514836"/>
                      <a:pt x="83113" y="638397"/>
                      <a:pt x="254364" y="640564"/>
                    </a:cubicBezTo>
                    <a:cubicBezTo>
                      <a:pt x="599033" y="679584"/>
                      <a:pt x="707420" y="252541"/>
                      <a:pt x="411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E8D540C0-03E3-4AB1-84E7-EDDBA299B83B}"/>
                  </a:ext>
                </a:extLst>
              </p:cNvPr>
              <p:cNvSpPr/>
              <p:nvPr/>
            </p:nvSpPr>
            <p:spPr>
              <a:xfrm>
                <a:off x="8117394" y="5989656"/>
                <a:ext cx="596126" cy="661158"/>
              </a:xfrm>
              <a:custGeom>
                <a:avLst/>
                <a:gdLst>
                  <a:gd name="connsiteX0" fmla="*/ 598294 w 596125"/>
                  <a:gd name="connsiteY0" fmla="*/ 430294 h 661157"/>
                  <a:gd name="connsiteX1" fmla="*/ 600462 w 596125"/>
                  <a:gd name="connsiteY1" fmla="*/ 414036 h 661157"/>
                  <a:gd name="connsiteX2" fmla="*/ 601545 w 596125"/>
                  <a:gd name="connsiteY2" fmla="*/ 407533 h 661157"/>
                  <a:gd name="connsiteX3" fmla="*/ 601545 w 596125"/>
                  <a:gd name="connsiteY3" fmla="*/ 394527 h 661157"/>
                  <a:gd name="connsiteX4" fmla="*/ 601545 w 596125"/>
                  <a:gd name="connsiteY4" fmla="*/ 385856 h 661157"/>
                  <a:gd name="connsiteX5" fmla="*/ 601545 w 596125"/>
                  <a:gd name="connsiteY5" fmla="*/ 375017 h 661157"/>
                  <a:gd name="connsiteX6" fmla="*/ 600462 w 596125"/>
                  <a:gd name="connsiteY6" fmla="*/ 363095 h 661157"/>
                  <a:gd name="connsiteX7" fmla="*/ 599378 w 596125"/>
                  <a:gd name="connsiteY7" fmla="*/ 355508 h 661157"/>
                  <a:gd name="connsiteX8" fmla="*/ 597210 w 596125"/>
                  <a:gd name="connsiteY8" fmla="*/ 340334 h 661157"/>
                  <a:gd name="connsiteX9" fmla="*/ 596126 w 596125"/>
                  <a:gd name="connsiteY9" fmla="*/ 335998 h 661157"/>
                  <a:gd name="connsiteX10" fmla="*/ 591791 w 596125"/>
                  <a:gd name="connsiteY10" fmla="*/ 318656 h 661157"/>
                  <a:gd name="connsiteX11" fmla="*/ 591791 w 596125"/>
                  <a:gd name="connsiteY11" fmla="*/ 317572 h 661157"/>
                  <a:gd name="connsiteX12" fmla="*/ 420540 w 596125"/>
                  <a:gd name="connsiteY12" fmla="*/ 133315 h 661157"/>
                  <a:gd name="connsiteX13" fmla="*/ 464978 w 596125"/>
                  <a:gd name="connsiteY13" fmla="*/ 235199 h 661157"/>
                  <a:gd name="connsiteX14" fmla="*/ 266631 w 596125"/>
                  <a:gd name="connsiteY14" fmla="*/ 653571 h 661157"/>
                  <a:gd name="connsiteX15" fmla="*/ 239534 w 596125"/>
                  <a:gd name="connsiteY15" fmla="*/ 0 h 661157"/>
                  <a:gd name="connsiteX16" fmla="*/ 208102 w 596125"/>
                  <a:gd name="connsiteY16" fmla="*/ 31432 h 661157"/>
                  <a:gd name="connsiteX17" fmla="*/ 208102 w 596125"/>
                  <a:gd name="connsiteY17" fmla="*/ 31432 h 661157"/>
                  <a:gd name="connsiteX18" fmla="*/ 208102 w 596125"/>
                  <a:gd name="connsiteY18" fmla="*/ 32516 h 661157"/>
                  <a:gd name="connsiteX19" fmla="*/ 196180 w 596125"/>
                  <a:gd name="connsiteY19" fmla="*/ 45522 h 661157"/>
                  <a:gd name="connsiteX20" fmla="*/ 195096 w 596125"/>
                  <a:gd name="connsiteY20" fmla="*/ 46606 h 661157"/>
                  <a:gd name="connsiteX21" fmla="*/ 157160 w 596125"/>
                  <a:gd name="connsiteY21" fmla="*/ 93212 h 661157"/>
                  <a:gd name="connsiteX22" fmla="*/ 154993 w 596125"/>
                  <a:gd name="connsiteY22" fmla="*/ 95380 h 661157"/>
                  <a:gd name="connsiteX23" fmla="*/ 145238 w 596125"/>
                  <a:gd name="connsiteY23" fmla="*/ 107303 h 661157"/>
                  <a:gd name="connsiteX24" fmla="*/ 138735 w 596125"/>
                  <a:gd name="connsiteY24" fmla="*/ 115973 h 661157"/>
                  <a:gd name="connsiteX25" fmla="*/ 130064 w 596125"/>
                  <a:gd name="connsiteY25" fmla="*/ 127896 h 661157"/>
                  <a:gd name="connsiteX26" fmla="*/ 122477 w 596125"/>
                  <a:gd name="connsiteY26" fmla="*/ 138735 h 661157"/>
                  <a:gd name="connsiteX27" fmla="*/ 114890 w 596125"/>
                  <a:gd name="connsiteY27" fmla="*/ 149573 h 661157"/>
                  <a:gd name="connsiteX28" fmla="*/ 106219 w 596125"/>
                  <a:gd name="connsiteY28" fmla="*/ 162580 h 661157"/>
                  <a:gd name="connsiteX29" fmla="*/ 99716 w 596125"/>
                  <a:gd name="connsiteY29" fmla="*/ 173418 h 661157"/>
                  <a:gd name="connsiteX30" fmla="*/ 89961 w 596125"/>
                  <a:gd name="connsiteY30" fmla="*/ 189676 h 661157"/>
                  <a:gd name="connsiteX31" fmla="*/ 85625 w 596125"/>
                  <a:gd name="connsiteY31" fmla="*/ 197263 h 661157"/>
                  <a:gd name="connsiteX32" fmla="*/ 71535 w 596125"/>
                  <a:gd name="connsiteY32" fmla="*/ 222192 h 661157"/>
                  <a:gd name="connsiteX33" fmla="*/ 68284 w 596125"/>
                  <a:gd name="connsiteY33" fmla="*/ 228695 h 661157"/>
                  <a:gd name="connsiteX34" fmla="*/ 58529 w 596125"/>
                  <a:gd name="connsiteY34" fmla="*/ 248205 h 661157"/>
                  <a:gd name="connsiteX35" fmla="*/ 54193 w 596125"/>
                  <a:gd name="connsiteY35" fmla="*/ 257960 h 661157"/>
                  <a:gd name="connsiteX36" fmla="*/ 45522 w 596125"/>
                  <a:gd name="connsiteY36" fmla="*/ 275302 h 661157"/>
                  <a:gd name="connsiteX37" fmla="*/ 41187 w 596125"/>
                  <a:gd name="connsiteY37" fmla="*/ 286140 h 661157"/>
                  <a:gd name="connsiteX38" fmla="*/ 33600 w 596125"/>
                  <a:gd name="connsiteY38" fmla="*/ 303482 h 661157"/>
                  <a:gd name="connsiteX39" fmla="*/ 29264 w 596125"/>
                  <a:gd name="connsiteY39" fmla="*/ 314321 h 661157"/>
                  <a:gd name="connsiteX40" fmla="*/ 21677 w 596125"/>
                  <a:gd name="connsiteY40" fmla="*/ 333830 h 661157"/>
                  <a:gd name="connsiteX41" fmla="*/ 18426 w 596125"/>
                  <a:gd name="connsiteY41" fmla="*/ 342501 h 661157"/>
                  <a:gd name="connsiteX42" fmla="*/ 9755 w 596125"/>
                  <a:gd name="connsiteY42" fmla="*/ 370682 h 661157"/>
                  <a:gd name="connsiteX43" fmla="*/ 3252 w 596125"/>
                  <a:gd name="connsiteY43" fmla="*/ 398862 h 661157"/>
                  <a:gd name="connsiteX44" fmla="*/ 1084 w 596125"/>
                  <a:gd name="connsiteY44" fmla="*/ 418372 h 661157"/>
                  <a:gd name="connsiteX45" fmla="*/ 0 w 596125"/>
                  <a:gd name="connsiteY45" fmla="*/ 425959 h 661157"/>
                  <a:gd name="connsiteX46" fmla="*/ 0 w 596125"/>
                  <a:gd name="connsiteY46" fmla="*/ 450888 h 661157"/>
                  <a:gd name="connsiteX47" fmla="*/ 0 w 596125"/>
                  <a:gd name="connsiteY47" fmla="*/ 451972 h 661157"/>
                  <a:gd name="connsiteX48" fmla="*/ 262295 w 596125"/>
                  <a:gd name="connsiteY48" fmla="*/ 664409 h 661157"/>
                  <a:gd name="connsiteX49" fmla="*/ 598294 w 596125"/>
                  <a:gd name="connsiteY49" fmla="*/ 430294 h 661157"/>
                  <a:gd name="connsiteX50" fmla="*/ 598294 w 596125"/>
                  <a:gd name="connsiteY50" fmla="*/ 430294 h 661157"/>
                  <a:gd name="connsiteX51" fmla="*/ 598294 w 596125"/>
                  <a:gd name="connsiteY51" fmla="*/ 430294 h 66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6125" h="661157">
                    <a:moveTo>
                      <a:pt x="598294" y="430294"/>
                    </a:moveTo>
                    <a:cubicBezTo>
                      <a:pt x="599378" y="424875"/>
                      <a:pt x="599378" y="419456"/>
                      <a:pt x="600462" y="414036"/>
                    </a:cubicBezTo>
                    <a:cubicBezTo>
                      <a:pt x="600462" y="411869"/>
                      <a:pt x="600462" y="409701"/>
                      <a:pt x="601545" y="407533"/>
                    </a:cubicBezTo>
                    <a:cubicBezTo>
                      <a:pt x="601545" y="403198"/>
                      <a:pt x="601545" y="398862"/>
                      <a:pt x="601545" y="394527"/>
                    </a:cubicBezTo>
                    <a:cubicBezTo>
                      <a:pt x="601545" y="391275"/>
                      <a:pt x="601545" y="389108"/>
                      <a:pt x="601545" y="385856"/>
                    </a:cubicBezTo>
                    <a:cubicBezTo>
                      <a:pt x="601545" y="382604"/>
                      <a:pt x="601545" y="379353"/>
                      <a:pt x="601545" y="375017"/>
                    </a:cubicBezTo>
                    <a:cubicBezTo>
                      <a:pt x="601545" y="370682"/>
                      <a:pt x="601545" y="367430"/>
                      <a:pt x="600462" y="363095"/>
                    </a:cubicBezTo>
                    <a:cubicBezTo>
                      <a:pt x="600462" y="360927"/>
                      <a:pt x="599378" y="357676"/>
                      <a:pt x="599378" y="355508"/>
                    </a:cubicBezTo>
                    <a:cubicBezTo>
                      <a:pt x="598294" y="350088"/>
                      <a:pt x="598294" y="345753"/>
                      <a:pt x="597210" y="340334"/>
                    </a:cubicBezTo>
                    <a:cubicBezTo>
                      <a:pt x="597210" y="339250"/>
                      <a:pt x="596126" y="337082"/>
                      <a:pt x="596126" y="335998"/>
                    </a:cubicBezTo>
                    <a:cubicBezTo>
                      <a:pt x="595042" y="330579"/>
                      <a:pt x="593958" y="324076"/>
                      <a:pt x="591791" y="318656"/>
                    </a:cubicBezTo>
                    <a:cubicBezTo>
                      <a:pt x="591791" y="318656"/>
                      <a:pt x="591791" y="317572"/>
                      <a:pt x="591791" y="317572"/>
                    </a:cubicBezTo>
                    <a:cubicBezTo>
                      <a:pt x="571197" y="241702"/>
                      <a:pt x="515920" y="172335"/>
                      <a:pt x="420540" y="133315"/>
                    </a:cubicBezTo>
                    <a:cubicBezTo>
                      <a:pt x="454140" y="174502"/>
                      <a:pt x="466062" y="209186"/>
                      <a:pt x="464978" y="235199"/>
                    </a:cubicBezTo>
                    <a:cubicBezTo>
                      <a:pt x="671997" y="359843"/>
                      <a:pt x="505081" y="683919"/>
                      <a:pt x="266631" y="653571"/>
                    </a:cubicBezTo>
                    <a:cubicBezTo>
                      <a:pt x="-175586" y="634061"/>
                      <a:pt x="153909" y="97548"/>
                      <a:pt x="239534" y="0"/>
                    </a:cubicBezTo>
                    <a:cubicBezTo>
                      <a:pt x="230863" y="8671"/>
                      <a:pt x="220025" y="19509"/>
                      <a:pt x="208102" y="31432"/>
                    </a:cubicBezTo>
                    <a:cubicBezTo>
                      <a:pt x="208102" y="31432"/>
                      <a:pt x="208102" y="31432"/>
                      <a:pt x="208102" y="31432"/>
                    </a:cubicBezTo>
                    <a:cubicBezTo>
                      <a:pt x="208102" y="31432"/>
                      <a:pt x="208102" y="31432"/>
                      <a:pt x="208102" y="32516"/>
                    </a:cubicBezTo>
                    <a:cubicBezTo>
                      <a:pt x="204851" y="36851"/>
                      <a:pt x="200515" y="41187"/>
                      <a:pt x="196180" y="45522"/>
                    </a:cubicBezTo>
                    <a:cubicBezTo>
                      <a:pt x="196180" y="45522"/>
                      <a:pt x="196180" y="46606"/>
                      <a:pt x="195096" y="46606"/>
                    </a:cubicBezTo>
                    <a:cubicBezTo>
                      <a:pt x="183173" y="60696"/>
                      <a:pt x="170167" y="75871"/>
                      <a:pt x="157160" y="93212"/>
                    </a:cubicBezTo>
                    <a:cubicBezTo>
                      <a:pt x="156077" y="94296"/>
                      <a:pt x="156077" y="94296"/>
                      <a:pt x="154993" y="95380"/>
                    </a:cubicBezTo>
                    <a:cubicBezTo>
                      <a:pt x="151741" y="99715"/>
                      <a:pt x="148490" y="104051"/>
                      <a:pt x="145238" y="107303"/>
                    </a:cubicBezTo>
                    <a:cubicBezTo>
                      <a:pt x="143070" y="110554"/>
                      <a:pt x="140903" y="112722"/>
                      <a:pt x="138735" y="115973"/>
                    </a:cubicBezTo>
                    <a:cubicBezTo>
                      <a:pt x="136567" y="119225"/>
                      <a:pt x="133315" y="123561"/>
                      <a:pt x="130064" y="127896"/>
                    </a:cubicBezTo>
                    <a:cubicBezTo>
                      <a:pt x="127896" y="131147"/>
                      <a:pt x="124645" y="135483"/>
                      <a:pt x="122477" y="138735"/>
                    </a:cubicBezTo>
                    <a:cubicBezTo>
                      <a:pt x="120309" y="141986"/>
                      <a:pt x="117057" y="146322"/>
                      <a:pt x="114890" y="149573"/>
                    </a:cubicBezTo>
                    <a:cubicBezTo>
                      <a:pt x="111638" y="153909"/>
                      <a:pt x="109470" y="158244"/>
                      <a:pt x="106219" y="162580"/>
                    </a:cubicBezTo>
                    <a:cubicBezTo>
                      <a:pt x="104051" y="165831"/>
                      <a:pt x="101883" y="169083"/>
                      <a:pt x="99716" y="173418"/>
                    </a:cubicBezTo>
                    <a:cubicBezTo>
                      <a:pt x="96464" y="178838"/>
                      <a:pt x="93212" y="184257"/>
                      <a:pt x="89961" y="189676"/>
                    </a:cubicBezTo>
                    <a:cubicBezTo>
                      <a:pt x="88877" y="191844"/>
                      <a:pt x="86709" y="195096"/>
                      <a:pt x="85625" y="197263"/>
                    </a:cubicBezTo>
                    <a:cubicBezTo>
                      <a:pt x="81290" y="205934"/>
                      <a:pt x="75871" y="213521"/>
                      <a:pt x="71535" y="222192"/>
                    </a:cubicBezTo>
                    <a:cubicBezTo>
                      <a:pt x="70451" y="224360"/>
                      <a:pt x="69367" y="226528"/>
                      <a:pt x="68284" y="228695"/>
                    </a:cubicBezTo>
                    <a:cubicBezTo>
                      <a:pt x="65032" y="235199"/>
                      <a:pt x="61780" y="241702"/>
                      <a:pt x="58529" y="248205"/>
                    </a:cubicBezTo>
                    <a:cubicBezTo>
                      <a:pt x="57445" y="251457"/>
                      <a:pt x="55277" y="254708"/>
                      <a:pt x="54193" y="257960"/>
                    </a:cubicBezTo>
                    <a:cubicBezTo>
                      <a:pt x="50942" y="263379"/>
                      <a:pt x="48774" y="269882"/>
                      <a:pt x="45522" y="275302"/>
                    </a:cubicBezTo>
                    <a:cubicBezTo>
                      <a:pt x="44438" y="278553"/>
                      <a:pt x="42271" y="281805"/>
                      <a:pt x="41187" y="286140"/>
                    </a:cubicBezTo>
                    <a:cubicBezTo>
                      <a:pt x="39019" y="291560"/>
                      <a:pt x="35768" y="298063"/>
                      <a:pt x="33600" y="303482"/>
                    </a:cubicBezTo>
                    <a:cubicBezTo>
                      <a:pt x="32516" y="306734"/>
                      <a:pt x="30348" y="309985"/>
                      <a:pt x="29264" y="314321"/>
                    </a:cubicBezTo>
                    <a:cubicBezTo>
                      <a:pt x="27097" y="320824"/>
                      <a:pt x="24929" y="327327"/>
                      <a:pt x="21677" y="333830"/>
                    </a:cubicBezTo>
                    <a:cubicBezTo>
                      <a:pt x="20593" y="337082"/>
                      <a:pt x="19510" y="340334"/>
                      <a:pt x="18426" y="342501"/>
                    </a:cubicBezTo>
                    <a:cubicBezTo>
                      <a:pt x="15174" y="352256"/>
                      <a:pt x="11923" y="360927"/>
                      <a:pt x="9755" y="370682"/>
                    </a:cubicBezTo>
                    <a:cubicBezTo>
                      <a:pt x="6503" y="380437"/>
                      <a:pt x="5419" y="390192"/>
                      <a:pt x="3252" y="398862"/>
                    </a:cubicBezTo>
                    <a:cubicBezTo>
                      <a:pt x="2168" y="405366"/>
                      <a:pt x="2168" y="411869"/>
                      <a:pt x="1084" y="418372"/>
                    </a:cubicBezTo>
                    <a:cubicBezTo>
                      <a:pt x="1084" y="420540"/>
                      <a:pt x="0" y="422708"/>
                      <a:pt x="0" y="425959"/>
                    </a:cubicBezTo>
                    <a:cubicBezTo>
                      <a:pt x="0" y="434630"/>
                      <a:pt x="0" y="442217"/>
                      <a:pt x="0" y="450888"/>
                    </a:cubicBezTo>
                    <a:cubicBezTo>
                      <a:pt x="0" y="450888"/>
                      <a:pt x="0" y="450888"/>
                      <a:pt x="0" y="451972"/>
                    </a:cubicBezTo>
                    <a:cubicBezTo>
                      <a:pt x="7587" y="574449"/>
                      <a:pt x="115974" y="662242"/>
                      <a:pt x="262295" y="664409"/>
                    </a:cubicBezTo>
                    <a:cubicBezTo>
                      <a:pt x="460643" y="685003"/>
                      <a:pt x="578784" y="565778"/>
                      <a:pt x="598294" y="430294"/>
                    </a:cubicBezTo>
                    <a:cubicBezTo>
                      <a:pt x="598294" y="431378"/>
                      <a:pt x="598294" y="431378"/>
                      <a:pt x="598294" y="430294"/>
                    </a:cubicBezTo>
                    <a:cubicBezTo>
                      <a:pt x="598294" y="430294"/>
                      <a:pt x="598294" y="430294"/>
                      <a:pt x="598294" y="430294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D9151099-F148-4C29-BFB5-5136D8A67DE4}"/>
                  </a:ext>
                </a:extLst>
              </p:cNvPr>
              <p:cNvSpPr/>
              <p:nvPr/>
            </p:nvSpPr>
            <p:spPr>
              <a:xfrm>
                <a:off x="8320385" y="6251951"/>
                <a:ext cx="108387" cy="173418"/>
              </a:xfrm>
              <a:custGeom>
                <a:avLst/>
                <a:gdLst>
                  <a:gd name="connsiteX0" fmla="*/ 1860 w 108386"/>
                  <a:gd name="connsiteY0" fmla="*/ 0 h 173418"/>
                  <a:gd name="connsiteX1" fmla="*/ 58221 w 108386"/>
                  <a:gd name="connsiteY1" fmla="*/ 170167 h 173418"/>
                  <a:gd name="connsiteX2" fmla="*/ 110247 w 108386"/>
                  <a:gd name="connsiteY2" fmla="*/ 68284 h 173418"/>
                  <a:gd name="connsiteX3" fmla="*/ 58221 w 108386"/>
                  <a:gd name="connsiteY3" fmla="*/ 91045 h 173418"/>
                  <a:gd name="connsiteX4" fmla="*/ 1860 w 108386"/>
                  <a:gd name="connsiteY4" fmla="*/ 0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73418">
                    <a:moveTo>
                      <a:pt x="1860" y="0"/>
                    </a:moveTo>
                    <a:cubicBezTo>
                      <a:pt x="-4643" y="78038"/>
                      <a:pt x="4028" y="153909"/>
                      <a:pt x="58221" y="170167"/>
                    </a:cubicBezTo>
                    <a:cubicBezTo>
                      <a:pt x="117834" y="188593"/>
                      <a:pt x="120001" y="125728"/>
                      <a:pt x="110247" y="68284"/>
                    </a:cubicBezTo>
                    <a:cubicBezTo>
                      <a:pt x="103743" y="88877"/>
                      <a:pt x="87485" y="100800"/>
                      <a:pt x="58221" y="91045"/>
                    </a:cubicBezTo>
                    <a:cubicBezTo>
                      <a:pt x="22453" y="80206"/>
                      <a:pt x="7279" y="44439"/>
                      <a:pt x="1860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F100E3E8-2118-498B-911E-B033F2D962AA}"/>
                  </a:ext>
                </a:extLst>
              </p:cNvPr>
              <p:cNvSpPr/>
              <p:nvPr/>
            </p:nvSpPr>
            <p:spPr>
              <a:xfrm>
                <a:off x="8404619" y="6153954"/>
                <a:ext cx="162580" cy="140903"/>
              </a:xfrm>
              <a:custGeom>
                <a:avLst/>
                <a:gdLst>
                  <a:gd name="connsiteX0" fmla="*/ 4335 w 162579"/>
                  <a:gd name="connsiteY0" fmla="*/ 1533 h 140902"/>
                  <a:gd name="connsiteX1" fmla="*/ 5419 w 162579"/>
                  <a:gd name="connsiteY1" fmla="*/ 5868 h 140902"/>
                  <a:gd name="connsiteX2" fmla="*/ 5419 w 162579"/>
                  <a:gd name="connsiteY2" fmla="*/ 6952 h 140902"/>
                  <a:gd name="connsiteX3" fmla="*/ 7587 w 162579"/>
                  <a:gd name="connsiteY3" fmla="*/ 14539 h 140902"/>
                  <a:gd name="connsiteX4" fmla="*/ 7587 w 162579"/>
                  <a:gd name="connsiteY4" fmla="*/ 15623 h 140902"/>
                  <a:gd name="connsiteX5" fmla="*/ 10839 w 162579"/>
                  <a:gd name="connsiteY5" fmla="*/ 25378 h 140902"/>
                  <a:gd name="connsiteX6" fmla="*/ 10839 w 162579"/>
                  <a:gd name="connsiteY6" fmla="*/ 27546 h 140902"/>
                  <a:gd name="connsiteX7" fmla="*/ 14090 w 162579"/>
                  <a:gd name="connsiteY7" fmla="*/ 39468 h 140902"/>
                  <a:gd name="connsiteX8" fmla="*/ 14090 w 162579"/>
                  <a:gd name="connsiteY8" fmla="*/ 40552 h 140902"/>
                  <a:gd name="connsiteX9" fmla="*/ 17342 w 162579"/>
                  <a:gd name="connsiteY9" fmla="*/ 54642 h 140902"/>
                  <a:gd name="connsiteX10" fmla="*/ 17342 w 162579"/>
                  <a:gd name="connsiteY10" fmla="*/ 55726 h 140902"/>
                  <a:gd name="connsiteX11" fmla="*/ 20593 w 162579"/>
                  <a:gd name="connsiteY11" fmla="*/ 70900 h 140902"/>
                  <a:gd name="connsiteX12" fmla="*/ 20593 w 162579"/>
                  <a:gd name="connsiteY12" fmla="*/ 73068 h 140902"/>
                  <a:gd name="connsiteX13" fmla="*/ 164748 w 162579"/>
                  <a:gd name="connsiteY13" fmla="*/ 105584 h 140902"/>
                  <a:gd name="connsiteX14" fmla="*/ 147406 w 162579"/>
                  <a:gd name="connsiteY14" fmla="*/ 118590 h 140902"/>
                  <a:gd name="connsiteX15" fmla="*/ 0 w 162579"/>
                  <a:gd name="connsiteY15" fmla="*/ 449 h 140902"/>
                  <a:gd name="connsiteX16" fmla="*/ 4335 w 162579"/>
                  <a:gd name="connsiteY16" fmla="*/ 1533 h 140902"/>
                  <a:gd name="connsiteX17" fmla="*/ 4335 w 162579"/>
                  <a:gd name="connsiteY17" fmla="*/ 1533 h 14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2579" h="140902">
                    <a:moveTo>
                      <a:pt x="4335" y="1533"/>
                    </a:moveTo>
                    <a:cubicBezTo>
                      <a:pt x="4335" y="2617"/>
                      <a:pt x="5419" y="4784"/>
                      <a:pt x="5419" y="5868"/>
                    </a:cubicBezTo>
                    <a:cubicBezTo>
                      <a:pt x="5419" y="5868"/>
                      <a:pt x="5419" y="6952"/>
                      <a:pt x="5419" y="6952"/>
                    </a:cubicBezTo>
                    <a:cubicBezTo>
                      <a:pt x="6503" y="9120"/>
                      <a:pt x="6503" y="11288"/>
                      <a:pt x="7587" y="14539"/>
                    </a:cubicBezTo>
                    <a:cubicBezTo>
                      <a:pt x="7587" y="14539"/>
                      <a:pt x="7587" y="15623"/>
                      <a:pt x="7587" y="15623"/>
                    </a:cubicBezTo>
                    <a:cubicBezTo>
                      <a:pt x="8671" y="18875"/>
                      <a:pt x="9755" y="22126"/>
                      <a:pt x="10839" y="25378"/>
                    </a:cubicBezTo>
                    <a:cubicBezTo>
                      <a:pt x="10839" y="26462"/>
                      <a:pt x="10839" y="26462"/>
                      <a:pt x="10839" y="27546"/>
                    </a:cubicBezTo>
                    <a:cubicBezTo>
                      <a:pt x="11923" y="30797"/>
                      <a:pt x="13006" y="35133"/>
                      <a:pt x="14090" y="39468"/>
                    </a:cubicBezTo>
                    <a:cubicBezTo>
                      <a:pt x="14090" y="39468"/>
                      <a:pt x="14090" y="40552"/>
                      <a:pt x="14090" y="40552"/>
                    </a:cubicBezTo>
                    <a:cubicBezTo>
                      <a:pt x="15174" y="44888"/>
                      <a:pt x="16258" y="49223"/>
                      <a:pt x="17342" y="54642"/>
                    </a:cubicBezTo>
                    <a:cubicBezTo>
                      <a:pt x="17342" y="54642"/>
                      <a:pt x="17342" y="54642"/>
                      <a:pt x="17342" y="55726"/>
                    </a:cubicBezTo>
                    <a:cubicBezTo>
                      <a:pt x="18426" y="60062"/>
                      <a:pt x="19510" y="65481"/>
                      <a:pt x="20593" y="70900"/>
                    </a:cubicBezTo>
                    <a:cubicBezTo>
                      <a:pt x="20593" y="71984"/>
                      <a:pt x="20593" y="73068"/>
                      <a:pt x="20593" y="73068"/>
                    </a:cubicBezTo>
                    <a:cubicBezTo>
                      <a:pt x="53109" y="82823"/>
                      <a:pt x="162580" y="209635"/>
                      <a:pt x="164748" y="105584"/>
                    </a:cubicBezTo>
                    <a:cubicBezTo>
                      <a:pt x="160412" y="111003"/>
                      <a:pt x="154993" y="115339"/>
                      <a:pt x="147406" y="118590"/>
                    </a:cubicBezTo>
                    <a:cubicBezTo>
                      <a:pt x="114890" y="130513"/>
                      <a:pt x="91045" y="31881"/>
                      <a:pt x="0" y="449"/>
                    </a:cubicBezTo>
                    <a:cubicBezTo>
                      <a:pt x="4335" y="-635"/>
                      <a:pt x="4335" y="449"/>
                      <a:pt x="4335" y="1533"/>
                    </a:cubicBezTo>
                    <a:cubicBezTo>
                      <a:pt x="4335" y="1533"/>
                      <a:pt x="4335" y="1533"/>
                      <a:pt x="4335" y="1533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4DCE78CF-B92B-4F44-B964-2583CFBC2D9A}"/>
                  </a:ext>
                </a:extLst>
              </p:cNvPr>
              <p:cNvSpPr/>
              <p:nvPr/>
            </p:nvSpPr>
            <p:spPr>
              <a:xfrm>
                <a:off x="8051278" y="5681838"/>
                <a:ext cx="650319" cy="195096"/>
              </a:xfrm>
              <a:custGeom>
                <a:avLst/>
                <a:gdLst>
                  <a:gd name="connsiteX0" fmla="*/ 370682 w 650319"/>
                  <a:gd name="connsiteY0" fmla="*/ 52026 h 195095"/>
                  <a:gd name="connsiteX1" fmla="*/ 0 w 650319"/>
                  <a:gd name="connsiteY1" fmla="*/ 0 h 195095"/>
                  <a:gd name="connsiteX2" fmla="*/ 0 w 650319"/>
                  <a:gd name="connsiteY2" fmla="*/ 13006 h 195095"/>
                  <a:gd name="connsiteX3" fmla="*/ 327327 w 650319"/>
                  <a:gd name="connsiteY3" fmla="*/ 200515 h 195095"/>
                  <a:gd name="connsiteX4" fmla="*/ 653571 w 650319"/>
                  <a:gd name="connsiteY4" fmla="*/ 22761 h 195095"/>
                  <a:gd name="connsiteX5" fmla="*/ 370682 w 650319"/>
                  <a:gd name="connsiteY5" fmla="*/ 52026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9" h="195095">
                    <a:moveTo>
                      <a:pt x="370682" y="52026"/>
                    </a:moveTo>
                    <a:cubicBezTo>
                      <a:pt x="229779" y="52026"/>
                      <a:pt x="100799" y="32516"/>
                      <a:pt x="0" y="0"/>
                    </a:cubicBezTo>
                    <a:cubicBezTo>
                      <a:pt x="0" y="4335"/>
                      <a:pt x="0" y="9755"/>
                      <a:pt x="0" y="13006"/>
                    </a:cubicBezTo>
                    <a:cubicBezTo>
                      <a:pt x="0" y="117058"/>
                      <a:pt x="146322" y="200515"/>
                      <a:pt x="327327" y="200515"/>
                    </a:cubicBezTo>
                    <a:cubicBezTo>
                      <a:pt x="501830" y="200515"/>
                      <a:pt x="643816" y="121393"/>
                      <a:pt x="653571" y="22761"/>
                    </a:cubicBezTo>
                    <a:cubicBezTo>
                      <a:pt x="569029" y="42271"/>
                      <a:pt x="472565" y="52026"/>
                      <a:pt x="370682" y="52026"/>
                    </a:cubicBezTo>
                    <a:close/>
                  </a:path>
                </a:pathLst>
              </a:custGeom>
              <a:solidFill>
                <a:srgbClr val="E09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55F36A65-C3A7-488C-BAE7-934895DFB82A}"/>
                  </a:ext>
                </a:extLst>
              </p:cNvPr>
              <p:cNvSpPr/>
              <p:nvPr/>
            </p:nvSpPr>
            <p:spPr>
              <a:xfrm>
                <a:off x="7808492" y="5490909"/>
                <a:ext cx="10839" cy="10839"/>
              </a:xfrm>
              <a:custGeom>
                <a:avLst/>
                <a:gdLst>
                  <a:gd name="connsiteX0" fmla="*/ 0 w 10838"/>
                  <a:gd name="connsiteY0" fmla="*/ 7755 h 10838"/>
                  <a:gd name="connsiteX1" fmla="*/ 7587 w 10838"/>
                  <a:gd name="connsiteY1" fmla="*/ 15343 h 10838"/>
                  <a:gd name="connsiteX2" fmla="*/ 15174 w 10838"/>
                  <a:gd name="connsiteY2" fmla="*/ 7755 h 10838"/>
                  <a:gd name="connsiteX3" fmla="*/ 7587 w 10838"/>
                  <a:gd name="connsiteY3" fmla="*/ 168 h 10838"/>
                  <a:gd name="connsiteX4" fmla="*/ 0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0" y="7755"/>
                    </a:moveTo>
                    <a:cubicBezTo>
                      <a:pt x="0" y="12091"/>
                      <a:pt x="3252" y="15343"/>
                      <a:pt x="7587" y="15343"/>
                    </a:cubicBezTo>
                    <a:cubicBezTo>
                      <a:pt x="11923" y="15343"/>
                      <a:pt x="15174" y="12091"/>
                      <a:pt x="15174" y="7755"/>
                    </a:cubicBezTo>
                    <a:cubicBezTo>
                      <a:pt x="15174" y="3420"/>
                      <a:pt x="11923" y="168"/>
                      <a:pt x="7587" y="168"/>
                    </a:cubicBezTo>
                    <a:cubicBezTo>
                      <a:pt x="3252" y="-915"/>
                      <a:pt x="0" y="3420"/>
                      <a:pt x="0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EFA29B9D-9140-4117-8F61-8C30C65C6EB6}"/>
                  </a:ext>
                </a:extLst>
              </p:cNvPr>
              <p:cNvSpPr/>
              <p:nvPr/>
            </p:nvSpPr>
            <p:spPr>
              <a:xfrm>
                <a:off x="7538610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4417245B-3E4B-4121-B55D-C831042994C1}"/>
                  </a:ext>
                </a:extLst>
              </p:cNvPr>
              <p:cNvSpPr/>
              <p:nvPr/>
            </p:nvSpPr>
            <p:spPr>
              <a:xfrm>
                <a:off x="7557036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8671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3A0EE2DF-8D79-4145-90FC-7C729DA1F520}"/>
                  </a:ext>
                </a:extLst>
              </p:cNvPr>
              <p:cNvSpPr/>
              <p:nvPr/>
            </p:nvSpPr>
            <p:spPr>
              <a:xfrm>
                <a:off x="9266292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1A067FD2-B4CF-4566-96E5-AF3FE7BB2B99}"/>
                  </a:ext>
                </a:extLst>
              </p:cNvPr>
              <p:cNvSpPr/>
              <p:nvPr/>
            </p:nvSpPr>
            <p:spPr>
              <a:xfrm>
                <a:off x="9284717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9755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508CC699-7A35-455A-B37C-006A0133561F}"/>
                  </a:ext>
                </a:extLst>
              </p:cNvPr>
              <p:cNvSpPr/>
              <p:nvPr/>
            </p:nvSpPr>
            <p:spPr>
              <a:xfrm>
                <a:off x="8365314" y="5859148"/>
                <a:ext cx="119225" cy="21677"/>
              </a:xfrm>
              <a:custGeom>
                <a:avLst/>
                <a:gdLst>
                  <a:gd name="connsiteX0" fmla="*/ 123846 w 119225"/>
                  <a:gd name="connsiteY0" fmla="*/ 5863 h 21677"/>
                  <a:gd name="connsiteX1" fmla="*/ 68569 w 119225"/>
                  <a:gd name="connsiteY1" fmla="*/ 1528 h 21677"/>
                  <a:gd name="connsiteX2" fmla="*/ 285 w 119225"/>
                  <a:gd name="connsiteY2" fmla="*/ 16702 h 21677"/>
                  <a:gd name="connsiteX3" fmla="*/ 55562 w 119225"/>
                  <a:gd name="connsiteY3" fmla="*/ 21037 h 21677"/>
                  <a:gd name="connsiteX4" fmla="*/ 123846 w 119225"/>
                  <a:gd name="connsiteY4" fmla="*/ 586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21677">
                    <a:moveTo>
                      <a:pt x="123846" y="5863"/>
                    </a:moveTo>
                    <a:cubicBezTo>
                      <a:pt x="127097" y="444"/>
                      <a:pt x="102169" y="-1724"/>
                      <a:pt x="68569" y="1528"/>
                    </a:cubicBezTo>
                    <a:cubicBezTo>
                      <a:pt x="33885" y="4779"/>
                      <a:pt x="3537" y="11283"/>
                      <a:pt x="285" y="16702"/>
                    </a:cubicBezTo>
                    <a:cubicBezTo>
                      <a:pt x="-2966" y="22121"/>
                      <a:pt x="21963" y="23205"/>
                      <a:pt x="55562" y="21037"/>
                    </a:cubicBezTo>
                    <a:cubicBezTo>
                      <a:pt x="89162" y="17786"/>
                      <a:pt x="120594" y="11283"/>
                      <a:pt x="123846" y="5863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466FEE46-AD72-4B66-90A1-152DC621E599}"/>
                  </a:ext>
                </a:extLst>
              </p:cNvPr>
              <p:cNvSpPr/>
              <p:nvPr/>
            </p:nvSpPr>
            <p:spPr>
              <a:xfrm>
                <a:off x="8511921" y="5837433"/>
                <a:ext cx="32516" cy="10839"/>
              </a:xfrm>
              <a:custGeom>
                <a:avLst/>
                <a:gdLst>
                  <a:gd name="connsiteX0" fmla="*/ 42271 w 32515"/>
                  <a:gd name="connsiteY0" fmla="*/ 4817 h 10838"/>
                  <a:gd name="connsiteX1" fmla="*/ 21677 w 32515"/>
                  <a:gd name="connsiteY1" fmla="*/ 1566 h 10838"/>
                  <a:gd name="connsiteX2" fmla="*/ 0 w 32515"/>
                  <a:gd name="connsiteY2" fmla="*/ 15656 h 10838"/>
                  <a:gd name="connsiteX3" fmla="*/ 20593 w 32515"/>
                  <a:gd name="connsiteY3" fmla="*/ 18907 h 10838"/>
                  <a:gd name="connsiteX4" fmla="*/ 42271 w 32515"/>
                  <a:gd name="connsiteY4" fmla="*/ 481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10838">
                    <a:moveTo>
                      <a:pt x="42271" y="4817"/>
                    </a:moveTo>
                    <a:cubicBezTo>
                      <a:pt x="42271" y="482"/>
                      <a:pt x="33600" y="-1686"/>
                      <a:pt x="21677" y="1566"/>
                    </a:cubicBezTo>
                    <a:cubicBezTo>
                      <a:pt x="9755" y="4817"/>
                      <a:pt x="0" y="10237"/>
                      <a:pt x="0" y="15656"/>
                    </a:cubicBezTo>
                    <a:cubicBezTo>
                      <a:pt x="0" y="19991"/>
                      <a:pt x="8671" y="22159"/>
                      <a:pt x="20593" y="18907"/>
                    </a:cubicBezTo>
                    <a:cubicBezTo>
                      <a:pt x="32516" y="15656"/>
                      <a:pt x="42271" y="9153"/>
                      <a:pt x="42271" y="4817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DAFFBD88-B92E-45C6-AD16-2224E44CC50E}"/>
                  </a:ext>
                </a:extLst>
              </p:cNvPr>
              <p:cNvSpPr/>
              <p:nvPr/>
            </p:nvSpPr>
            <p:spPr>
              <a:xfrm>
                <a:off x="8217636" y="5843290"/>
                <a:ext cx="21677" cy="10839"/>
              </a:xfrm>
              <a:custGeom>
                <a:avLst/>
                <a:gdLst>
                  <a:gd name="connsiteX0" fmla="*/ 26571 w 21677"/>
                  <a:gd name="connsiteY0" fmla="*/ 11966 h 10838"/>
                  <a:gd name="connsiteX1" fmla="*/ 16816 w 21677"/>
                  <a:gd name="connsiteY1" fmla="*/ 1128 h 10838"/>
                  <a:gd name="connsiteX2" fmla="*/ 558 w 21677"/>
                  <a:gd name="connsiteY2" fmla="*/ 3295 h 10838"/>
                  <a:gd name="connsiteX3" fmla="*/ 10313 w 21677"/>
                  <a:gd name="connsiteY3" fmla="*/ 14134 h 10838"/>
                  <a:gd name="connsiteX4" fmla="*/ 26571 w 21677"/>
                  <a:gd name="connsiteY4" fmla="*/ 1196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10838">
                    <a:moveTo>
                      <a:pt x="26571" y="11966"/>
                    </a:moveTo>
                    <a:cubicBezTo>
                      <a:pt x="28739" y="8715"/>
                      <a:pt x="24403" y="3295"/>
                      <a:pt x="16816" y="1128"/>
                    </a:cubicBezTo>
                    <a:cubicBezTo>
                      <a:pt x="9229" y="-1040"/>
                      <a:pt x="1642" y="44"/>
                      <a:pt x="558" y="3295"/>
                    </a:cubicBezTo>
                    <a:cubicBezTo>
                      <a:pt x="-1610" y="6547"/>
                      <a:pt x="2726" y="11966"/>
                      <a:pt x="10313" y="14134"/>
                    </a:cubicBezTo>
                    <a:cubicBezTo>
                      <a:pt x="17900" y="17386"/>
                      <a:pt x="24403" y="16302"/>
                      <a:pt x="26571" y="11966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E1E6D3-5DC6-4BF5-833E-A11A5A7E966D}"/>
                  </a:ext>
                </a:extLst>
              </p:cNvPr>
              <p:cNvSpPr/>
              <p:nvPr/>
            </p:nvSpPr>
            <p:spPr>
              <a:xfrm>
                <a:off x="8559292" y="5509503"/>
                <a:ext cx="195096" cy="32516"/>
              </a:xfrm>
              <a:custGeom>
                <a:avLst/>
                <a:gdLst>
                  <a:gd name="connsiteX0" fmla="*/ 189996 w 195095"/>
                  <a:gd name="connsiteY0" fmla="*/ 17342 h 32515"/>
                  <a:gd name="connsiteX1" fmla="*/ 156396 w 195095"/>
                  <a:gd name="connsiteY1" fmla="*/ 0 h 32515"/>
                  <a:gd name="connsiteX2" fmla="*/ 4655 w 195095"/>
                  <a:gd name="connsiteY2" fmla="*/ 17342 h 32515"/>
                  <a:gd name="connsiteX3" fmla="*/ 89196 w 195095"/>
                  <a:gd name="connsiteY3" fmla="*/ 34684 h 32515"/>
                  <a:gd name="connsiteX4" fmla="*/ 189996 w 195095"/>
                  <a:gd name="connsiteY4" fmla="*/ 17342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2515">
                    <a:moveTo>
                      <a:pt x="189996" y="17342"/>
                    </a:moveTo>
                    <a:cubicBezTo>
                      <a:pt x="208421" y="7587"/>
                      <a:pt x="222511" y="0"/>
                      <a:pt x="156396" y="0"/>
                    </a:cubicBezTo>
                    <a:cubicBezTo>
                      <a:pt x="91364" y="0"/>
                      <a:pt x="23080" y="7587"/>
                      <a:pt x="4655" y="17342"/>
                    </a:cubicBezTo>
                    <a:cubicBezTo>
                      <a:pt x="-13771" y="27097"/>
                      <a:pt x="24164" y="34684"/>
                      <a:pt x="89196" y="34684"/>
                    </a:cubicBezTo>
                    <a:cubicBezTo>
                      <a:pt x="154228" y="35768"/>
                      <a:pt x="171570" y="28181"/>
                      <a:pt x="189996" y="17342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143C937-A013-4366-B663-0ABB1AF4D616}"/>
                  </a:ext>
                </a:extLst>
              </p:cNvPr>
              <p:cNvSpPr/>
              <p:nvPr/>
            </p:nvSpPr>
            <p:spPr>
              <a:xfrm>
                <a:off x="7948311" y="5457478"/>
                <a:ext cx="856254" cy="32516"/>
              </a:xfrm>
              <a:custGeom>
                <a:avLst/>
                <a:gdLst>
                  <a:gd name="connsiteX0" fmla="*/ 857338 w 856253"/>
                  <a:gd name="connsiteY0" fmla="*/ 0 h 32515"/>
                  <a:gd name="connsiteX1" fmla="*/ 854086 w 856253"/>
                  <a:gd name="connsiteY1" fmla="*/ 5419 h 32515"/>
                  <a:gd name="connsiteX2" fmla="*/ 839996 w 856253"/>
                  <a:gd name="connsiteY2" fmla="*/ 13006 h 32515"/>
                  <a:gd name="connsiteX3" fmla="*/ 18426 w 856253"/>
                  <a:gd name="connsiteY3" fmla="*/ 13006 h 32515"/>
                  <a:gd name="connsiteX4" fmla="*/ 4335 w 856253"/>
                  <a:gd name="connsiteY4" fmla="*/ 5419 h 32515"/>
                  <a:gd name="connsiteX5" fmla="*/ 2168 w 856253"/>
                  <a:gd name="connsiteY5" fmla="*/ 0 h 32515"/>
                  <a:gd name="connsiteX6" fmla="*/ 0 w 856253"/>
                  <a:gd name="connsiteY6" fmla="*/ 8671 h 32515"/>
                  <a:gd name="connsiteX7" fmla="*/ 0 w 856253"/>
                  <a:gd name="connsiteY7" fmla="*/ 10839 h 32515"/>
                  <a:gd name="connsiteX8" fmla="*/ 5419 w 856253"/>
                  <a:gd name="connsiteY8" fmla="*/ 28180 h 32515"/>
                  <a:gd name="connsiteX9" fmla="*/ 19510 w 856253"/>
                  <a:gd name="connsiteY9" fmla="*/ 35767 h 32515"/>
                  <a:gd name="connsiteX10" fmla="*/ 841080 w 856253"/>
                  <a:gd name="connsiteY10" fmla="*/ 35767 h 32515"/>
                  <a:gd name="connsiteX11" fmla="*/ 855170 w 856253"/>
                  <a:gd name="connsiteY11" fmla="*/ 28180 h 32515"/>
                  <a:gd name="connsiteX12" fmla="*/ 860589 w 856253"/>
                  <a:gd name="connsiteY12" fmla="*/ 10839 h 32515"/>
                  <a:gd name="connsiteX13" fmla="*/ 860589 w 856253"/>
                  <a:gd name="connsiteY13" fmla="*/ 8671 h 32515"/>
                  <a:gd name="connsiteX14" fmla="*/ 857338 w 856253"/>
                  <a:gd name="connsiteY14" fmla="*/ 0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253" h="32515">
                    <a:moveTo>
                      <a:pt x="857338" y="0"/>
                    </a:moveTo>
                    <a:cubicBezTo>
                      <a:pt x="856254" y="2168"/>
                      <a:pt x="856254" y="4335"/>
                      <a:pt x="854086" y="5419"/>
                    </a:cubicBezTo>
                    <a:cubicBezTo>
                      <a:pt x="850834" y="9755"/>
                      <a:pt x="845415" y="13006"/>
                      <a:pt x="839996" y="13006"/>
                    </a:cubicBezTo>
                    <a:lnTo>
                      <a:pt x="18426" y="13006"/>
                    </a:lnTo>
                    <a:cubicBezTo>
                      <a:pt x="13006" y="13006"/>
                      <a:pt x="8671" y="10839"/>
                      <a:pt x="4335" y="5419"/>
                    </a:cubicBezTo>
                    <a:cubicBezTo>
                      <a:pt x="3252" y="4335"/>
                      <a:pt x="2168" y="2168"/>
                      <a:pt x="2168" y="0"/>
                    </a:cubicBezTo>
                    <a:cubicBezTo>
                      <a:pt x="1084" y="2168"/>
                      <a:pt x="0" y="5419"/>
                      <a:pt x="0" y="8671"/>
                    </a:cubicBezTo>
                    <a:cubicBezTo>
                      <a:pt x="0" y="9755"/>
                      <a:pt x="0" y="10839"/>
                      <a:pt x="0" y="10839"/>
                    </a:cubicBezTo>
                    <a:cubicBezTo>
                      <a:pt x="0" y="17342"/>
                      <a:pt x="1084" y="23845"/>
                      <a:pt x="5419" y="28180"/>
                    </a:cubicBezTo>
                    <a:cubicBezTo>
                      <a:pt x="8671" y="32516"/>
                      <a:pt x="14090" y="35767"/>
                      <a:pt x="19510" y="35767"/>
                    </a:cubicBezTo>
                    <a:lnTo>
                      <a:pt x="841080" y="35767"/>
                    </a:lnTo>
                    <a:cubicBezTo>
                      <a:pt x="846499" y="35767"/>
                      <a:pt x="851918" y="32516"/>
                      <a:pt x="855170" y="28180"/>
                    </a:cubicBezTo>
                    <a:cubicBezTo>
                      <a:pt x="858421" y="23845"/>
                      <a:pt x="860589" y="17342"/>
                      <a:pt x="860589" y="10839"/>
                    </a:cubicBezTo>
                    <a:cubicBezTo>
                      <a:pt x="860589" y="9755"/>
                      <a:pt x="860589" y="9755"/>
                      <a:pt x="860589" y="8671"/>
                    </a:cubicBezTo>
                    <a:cubicBezTo>
                      <a:pt x="859505" y="5419"/>
                      <a:pt x="858421" y="2168"/>
                      <a:pt x="857338" y="0"/>
                    </a:cubicBezTo>
                    <a:close/>
                  </a:path>
                </a:pathLst>
              </a:custGeom>
              <a:solidFill>
                <a:srgbClr val="84675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E115E7D-F98E-4ECF-A4A9-FD5508DC7C8C}"/>
                  </a:ext>
                </a:extLst>
              </p:cNvPr>
              <p:cNvSpPr/>
              <p:nvPr/>
            </p:nvSpPr>
            <p:spPr>
              <a:xfrm>
                <a:off x="8290442" y="5285639"/>
                <a:ext cx="10839" cy="54193"/>
              </a:xfrm>
              <a:custGeom>
                <a:avLst/>
                <a:gdLst>
                  <a:gd name="connsiteX0" fmla="*/ 20964 w 10838"/>
                  <a:gd name="connsiteY0" fmla="*/ 61285 h 54193"/>
                  <a:gd name="connsiteX1" fmla="*/ 3623 w 10838"/>
                  <a:gd name="connsiteY1" fmla="*/ 588 h 54193"/>
                  <a:gd name="connsiteX2" fmla="*/ 20964 w 10838"/>
                  <a:gd name="connsiteY2" fmla="*/ 61285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38" h="54193">
                    <a:moveTo>
                      <a:pt x="20964" y="61285"/>
                    </a:moveTo>
                    <a:cubicBezTo>
                      <a:pt x="12293" y="46111"/>
                      <a:pt x="-8300" y="3840"/>
                      <a:pt x="3623" y="588"/>
                    </a:cubicBezTo>
                    <a:cubicBezTo>
                      <a:pt x="24216" y="-6999"/>
                      <a:pt x="20964" y="61285"/>
                      <a:pt x="20964" y="6128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DB8033A-178B-45E1-9973-05928D6ED803}"/>
                  </a:ext>
                </a:extLst>
              </p:cNvPr>
              <p:cNvSpPr/>
              <p:nvPr/>
            </p:nvSpPr>
            <p:spPr>
              <a:xfrm>
                <a:off x="8099218" y="6535924"/>
                <a:ext cx="65032" cy="119225"/>
              </a:xfrm>
              <a:custGeom>
                <a:avLst/>
                <a:gdLst>
                  <a:gd name="connsiteX0" fmla="*/ 48525 w 65031"/>
                  <a:gd name="connsiteY0" fmla="*/ 128980 h 119225"/>
                  <a:gd name="connsiteX1" fmla="*/ 1919 w 65031"/>
                  <a:gd name="connsiteY1" fmla="*/ 79122 h 119225"/>
                  <a:gd name="connsiteX2" fmla="*/ 16009 w 65031"/>
                  <a:gd name="connsiteY2" fmla="*/ 0 h 119225"/>
                  <a:gd name="connsiteX3" fmla="*/ 71286 w 65031"/>
                  <a:gd name="connsiteY3" fmla="*/ 73703 h 119225"/>
                  <a:gd name="connsiteX4" fmla="*/ 48525 w 65031"/>
                  <a:gd name="connsiteY4" fmla="*/ 12898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1" h="119225">
                    <a:moveTo>
                      <a:pt x="48525" y="128980"/>
                    </a:moveTo>
                    <a:cubicBezTo>
                      <a:pt x="21428" y="135483"/>
                      <a:pt x="-7836" y="109470"/>
                      <a:pt x="1919" y="79122"/>
                    </a:cubicBezTo>
                    <a:cubicBezTo>
                      <a:pt x="11673" y="48774"/>
                      <a:pt x="26848" y="18426"/>
                      <a:pt x="16009" y="0"/>
                    </a:cubicBezTo>
                    <a:cubicBezTo>
                      <a:pt x="16009" y="0"/>
                      <a:pt x="66951" y="56361"/>
                      <a:pt x="71286" y="73703"/>
                    </a:cubicBezTo>
                    <a:cubicBezTo>
                      <a:pt x="74538" y="89961"/>
                      <a:pt x="84292" y="120309"/>
                      <a:pt x="48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EF56158-003B-43BC-828E-1676787B9A2A}"/>
                  </a:ext>
                </a:extLst>
              </p:cNvPr>
              <p:cNvSpPr/>
              <p:nvPr/>
            </p:nvSpPr>
            <p:spPr>
              <a:xfrm>
                <a:off x="8642160" y="6600956"/>
                <a:ext cx="43355" cy="97548"/>
              </a:xfrm>
              <a:custGeom>
                <a:avLst/>
                <a:gdLst>
                  <a:gd name="connsiteX0" fmla="*/ 16083 w 43354"/>
                  <a:gd name="connsiteY0" fmla="*/ 100799 h 97547"/>
                  <a:gd name="connsiteX1" fmla="*/ 44264 w 43354"/>
                  <a:gd name="connsiteY1" fmla="*/ 61780 h 97547"/>
                  <a:gd name="connsiteX2" fmla="*/ 35593 w 43354"/>
                  <a:gd name="connsiteY2" fmla="*/ 0 h 97547"/>
                  <a:gd name="connsiteX3" fmla="*/ 3077 w 43354"/>
                  <a:gd name="connsiteY3" fmla="*/ 57445 h 97547"/>
                  <a:gd name="connsiteX4" fmla="*/ 16083 w 43354"/>
                  <a:gd name="connsiteY4" fmla="*/ 10079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97547">
                    <a:moveTo>
                      <a:pt x="16083" y="100799"/>
                    </a:moveTo>
                    <a:cubicBezTo>
                      <a:pt x="32341" y="106219"/>
                      <a:pt x="49683" y="85625"/>
                      <a:pt x="44264" y="61780"/>
                    </a:cubicBezTo>
                    <a:cubicBezTo>
                      <a:pt x="37760" y="39019"/>
                      <a:pt x="29089" y="14090"/>
                      <a:pt x="35593" y="0"/>
                    </a:cubicBezTo>
                    <a:cubicBezTo>
                      <a:pt x="35593" y="0"/>
                      <a:pt x="5244" y="44439"/>
                      <a:pt x="3077" y="57445"/>
                    </a:cubicBezTo>
                    <a:cubicBezTo>
                      <a:pt x="-175" y="71535"/>
                      <a:pt x="-5594" y="94296"/>
                      <a:pt x="16083" y="100799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5DB1793-98F3-4735-BC75-8D0FCD5514CE}"/>
                  </a:ext>
                </a:extLst>
              </p:cNvPr>
              <p:cNvSpPr/>
              <p:nvPr/>
            </p:nvSpPr>
            <p:spPr>
              <a:xfrm>
                <a:off x="8120319" y="6017836"/>
                <a:ext cx="65032" cy="216773"/>
              </a:xfrm>
              <a:custGeom>
                <a:avLst/>
                <a:gdLst>
                  <a:gd name="connsiteX0" fmla="*/ 15501 w 65031"/>
                  <a:gd name="connsiteY0" fmla="*/ 226528 h 216773"/>
                  <a:gd name="connsiteX1" fmla="*/ 61023 w 65031"/>
                  <a:gd name="connsiteY1" fmla="*/ 105135 h 216773"/>
                  <a:gd name="connsiteX2" fmla="*/ 25256 w 65031"/>
                  <a:gd name="connsiteY2" fmla="*/ 0 h 216773"/>
                  <a:gd name="connsiteX3" fmla="*/ 2495 w 65031"/>
                  <a:gd name="connsiteY3" fmla="*/ 86709 h 216773"/>
                  <a:gd name="connsiteX4" fmla="*/ 31759 w 65031"/>
                  <a:gd name="connsiteY4" fmla="*/ 134400 h 216773"/>
                  <a:gd name="connsiteX5" fmla="*/ 15501 w 65031"/>
                  <a:gd name="connsiteY5" fmla="*/ 226528 h 2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" h="216773">
                    <a:moveTo>
                      <a:pt x="15501" y="226528"/>
                    </a:moveTo>
                    <a:cubicBezTo>
                      <a:pt x="30675" y="194012"/>
                      <a:pt x="80533" y="128980"/>
                      <a:pt x="61023" y="105135"/>
                    </a:cubicBezTo>
                    <a:cubicBezTo>
                      <a:pt x="41514" y="81290"/>
                      <a:pt x="15501" y="31432"/>
                      <a:pt x="25256" y="0"/>
                    </a:cubicBezTo>
                    <a:cubicBezTo>
                      <a:pt x="25256" y="0"/>
                      <a:pt x="-9428" y="56361"/>
                      <a:pt x="2495" y="86709"/>
                    </a:cubicBezTo>
                    <a:cubicBezTo>
                      <a:pt x="14417" y="117058"/>
                      <a:pt x="32843" y="118142"/>
                      <a:pt x="31759" y="134400"/>
                    </a:cubicBezTo>
                    <a:cubicBezTo>
                      <a:pt x="30675" y="151741"/>
                      <a:pt x="15501" y="226528"/>
                      <a:pt x="15501" y="226528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B9F4D6C-5D3A-4D64-8BA4-68DE35012ED1}"/>
                  </a:ext>
                </a:extLst>
              </p:cNvPr>
              <p:cNvSpPr/>
              <p:nvPr/>
            </p:nvSpPr>
            <p:spPr>
              <a:xfrm>
                <a:off x="10162648" y="4475496"/>
                <a:ext cx="552771" cy="552771"/>
              </a:xfrm>
              <a:custGeom>
                <a:avLst/>
                <a:gdLst>
                  <a:gd name="connsiteX0" fmla="*/ 0 w 552771"/>
                  <a:gd name="connsiteY0" fmla="*/ 106219 h 552771"/>
                  <a:gd name="connsiteX1" fmla="*/ 205934 w 552771"/>
                  <a:gd name="connsiteY1" fmla="*/ 197264 h 552771"/>
                  <a:gd name="connsiteX2" fmla="*/ 528926 w 552771"/>
                  <a:gd name="connsiteY2" fmla="*/ 560358 h 552771"/>
                  <a:gd name="connsiteX3" fmla="*/ 559275 w 552771"/>
                  <a:gd name="connsiteY3" fmla="*/ 544101 h 552771"/>
                  <a:gd name="connsiteX4" fmla="*/ 243870 w 552771"/>
                  <a:gd name="connsiteY4" fmla="*/ 109470 h 552771"/>
                  <a:gd name="connsiteX5" fmla="*/ 13006 w 552771"/>
                  <a:gd name="connsiteY5" fmla="*/ 0 h 552771"/>
                  <a:gd name="connsiteX6" fmla="*/ 0 w 552771"/>
                  <a:gd name="connsiteY6" fmla="*/ 106219 h 55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71" h="552771">
                    <a:moveTo>
                      <a:pt x="0" y="106219"/>
                    </a:moveTo>
                    <a:cubicBezTo>
                      <a:pt x="122477" y="146322"/>
                      <a:pt x="135483" y="145238"/>
                      <a:pt x="205934" y="197264"/>
                    </a:cubicBezTo>
                    <a:cubicBezTo>
                      <a:pt x="276386" y="249289"/>
                      <a:pt x="528926" y="560358"/>
                      <a:pt x="528926" y="560358"/>
                    </a:cubicBezTo>
                    <a:lnTo>
                      <a:pt x="559275" y="544101"/>
                    </a:lnTo>
                    <a:cubicBezTo>
                      <a:pt x="559275" y="544101"/>
                      <a:pt x="292644" y="141986"/>
                      <a:pt x="243870" y="109470"/>
                    </a:cubicBezTo>
                    <a:cubicBezTo>
                      <a:pt x="201599" y="81290"/>
                      <a:pt x="13006" y="0"/>
                      <a:pt x="13006" y="0"/>
                    </a:cubicBezTo>
                    <a:lnTo>
                      <a:pt x="0" y="106219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044029A-3C06-473A-AFAF-8CAEDEF3DE38}"/>
                  </a:ext>
                </a:extLst>
              </p:cNvPr>
              <p:cNvSpPr/>
              <p:nvPr/>
            </p:nvSpPr>
            <p:spPr>
              <a:xfrm>
                <a:off x="8623559" y="4626153"/>
                <a:ext cx="715351" cy="292644"/>
              </a:xfrm>
              <a:custGeom>
                <a:avLst/>
                <a:gdLst>
                  <a:gd name="connsiteX0" fmla="*/ 722938 w 715351"/>
                  <a:gd name="connsiteY0" fmla="*/ 52026 h 292643"/>
                  <a:gd name="connsiteX1" fmla="*/ 477985 w 715351"/>
                  <a:gd name="connsiteY1" fmla="*/ 293728 h 292643"/>
                  <a:gd name="connsiteX2" fmla="*/ 13006 w 715351"/>
                  <a:gd name="connsiteY2" fmla="*/ 171251 h 292643"/>
                  <a:gd name="connsiteX3" fmla="*/ 0 w 715351"/>
                  <a:gd name="connsiteY3" fmla="*/ 138735 h 292643"/>
                  <a:gd name="connsiteX4" fmla="*/ 493159 w 715351"/>
                  <a:gd name="connsiteY4" fmla="*/ 191844 h 292643"/>
                  <a:gd name="connsiteX5" fmla="*/ 642732 w 715351"/>
                  <a:gd name="connsiteY5" fmla="*/ 0 h 292643"/>
                  <a:gd name="connsiteX6" fmla="*/ 722938 w 715351"/>
                  <a:gd name="connsiteY6" fmla="*/ 52026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351" h="292643">
                    <a:moveTo>
                      <a:pt x="722938" y="52026"/>
                    </a:moveTo>
                    <a:cubicBezTo>
                      <a:pt x="647068" y="163664"/>
                      <a:pt x="567946" y="293728"/>
                      <a:pt x="477985" y="293728"/>
                    </a:cubicBezTo>
                    <a:cubicBezTo>
                      <a:pt x="388024" y="293728"/>
                      <a:pt x="61780" y="151741"/>
                      <a:pt x="13006" y="171251"/>
                    </a:cubicBezTo>
                    <a:lnTo>
                      <a:pt x="0" y="138735"/>
                    </a:lnTo>
                    <a:cubicBezTo>
                      <a:pt x="78038" y="107303"/>
                      <a:pt x="448720" y="228696"/>
                      <a:pt x="493159" y="191844"/>
                    </a:cubicBezTo>
                    <a:cubicBezTo>
                      <a:pt x="536514" y="154993"/>
                      <a:pt x="642732" y="0"/>
                      <a:pt x="642732" y="0"/>
                    </a:cubicBezTo>
                    <a:lnTo>
                      <a:pt x="722938" y="52026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0CFA91-2332-4D75-BFE1-14C3A0866926}"/>
                  </a:ext>
                </a:extLst>
              </p:cNvPr>
              <p:cNvSpPr/>
              <p:nvPr/>
            </p:nvSpPr>
            <p:spPr>
              <a:xfrm>
                <a:off x="9682496" y="5424962"/>
                <a:ext cx="216773" cy="1278961"/>
              </a:xfrm>
              <a:custGeom>
                <a:avLst/>
                <a:gdLst>
                  <a:gd name="connsiteX0" fmla="*/ 66116 w 216773"/>
                  <a:gd name="connsiteY0" fmla="*/ 26013 h 1278961"/>
                  <a:gd name="connsiteX1" fmla="*/ 0 w 216773"/>
                  <a:gd name="connsiteY1" fmla="*/ 1286548 h 1278961"/>
                  <a:gd name="connsiteX2" fmla="*/ 45522 w 216773"/>
                  <a:gd name="connsiteY2" fmla="*/ 1286548 h 1278961"/>
                  <a:gd name="connsiteX3" fmla="*/ 217857 w 216773"/>
                  <a:gd name="connsiteY3" fmla="*/ 0 h 127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3" h="1278961">
                    <a:moveTo>
                      <a:pt x="66116" y="26013"/>
                    </a:moveTo>
                    <a:lnTo>
                      <a:pt x="0" y="1286548"/>
                    </a:lnTo>
                    <a:lnTo>
                      <a:pt x="45522" y="1286548"/>
                    </a:lnTo>
                    <a:lnTo>
                      <a:pt x="217857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E79FD6C-9BA8-4583-B222-04CE92AC1A7B}"/>
                  </a:ext>
                </a:extLst>
              </p:cNvPr>
              <p:cNvSpPr/>
              <p:nvPr/>
            </p:nvSpPr>
            <p:spPr>
              <a:xfrm>
                <a:off x="10173487" y="5466149"/>
                <a:ext cx="433546" cy="1246445"/>
              </a:xfrm>
              <a:custGeom>
                <a:avLst/>
                <a:gdLst>
                  <a:gd name="connsiteX0" fmla="*/ 158244 w 433546"/>
                  <a:gd name="connsiteY0" fmla="*/ 27097 h 1246445"/>
                  <a:gd name="connsiteX1" fmla="*/ 435714 w 433546"/>
                  <a:gd name="connsiteY1" fmla="*/ 1250781 h 1246445"/>
                  <a:gd name="connsiteX2" fmla="*/ 390192 w 433546"/>
                  <a:gd name="connsiteY2" fmla="*/ 1250781 h 1246445"/>
                  <a:gd name="connsiteX3" fmla="*/ 0 w 433546"/>
                  <a:gd name="connsiteY3" fmla="*/ 0 h 124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6" h="1246445">
                    <a:moveTo>
                      <a:pt x="158244" y="27097"/>
                    </a:moveTo>
                    <a:lnTo>
                      <a:pt x="435714" y="1250781"/>
                    </a:lnTo>
                    <a:lnTo>
                      <a:pt x="390192" y="12507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3354513-FECB-4F90-83FD-E02500D902DA}"/>
                  </a:ext>
                </a:extLst>
              </p:cNvPr>
              <p:cNvSpPr/>
              <p:nvPr/>
            </p:nvSpPr>
            <p:spPr>
              <a:xfrm>
                <a:off x="9544845" y="6676308"/>
                <a:ext cx="195096" cy="65032"/>
              </a:xfrm>
              <a:custGeom>
                <a:avLst/>
                <a:gdLst>
                  <a:gd name="connsiteX0" fmla="*/ 203767 w 195095"/>
                  <a:gd name="connsiteY0" fmla="*/ 70970 h 65031"/>
                  <a:gd name="connsiteX1" fmla="*/ 0 w 195095"/>
                  <a:gd name="connsiteY1" fmla="*/ 70970 h 65031"/>
                  <a:gd name="connsiteX2" fmla="*/ 167999 w 195095"/>
                  <a:gd name="connsiteY2" fmla="*/ 1603 h 65031"/>
                  <a:gd name="connsiteX3" fmla="*/ 203767 w 195095"/>
                  <a:gd name="connsiteY3" fmla="*/ 7097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095" h="65031">
                    <a:moveTo>
                      <a:pt x="203767" y="70970"/>
                    </a:moveTo>
                    <a:lnTo>
                      <a:pt x="0" y="70970"/>
                    </a:lnTo>
                    <a:cubicBezTo>
                      <a:pt x="0" y="70970"/>
                      <a:pt x="135483" y="-12488"/>
                      <a:pt x="167999" y="1603"/>
                    </a:cubicBezTo>
                    <a:cubicBezTo>
                      <a:pt x="201599" y="15693"/>
                      <a:pt x="203767" y="70970"/>
                      <a:pt x="203767" y="7097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B8A5191-BBAD-40D9-9D28-3BB6D00444A8}"/>
                  </a:ext>
                </a:extLst>
              </p:cNvPr>
              <p:cNvSpPr/>
              <p:nvPr/>
            </p:nvSpPr>
            <p:spPr>
              <a:xfrm>
                <a:off x="10497563" y="6675743"/>
                <a:ext cx="162580" cy="65032"/>
              </a:xfrm>
              <a:custGeom>
                <a:avLst/>
                <a:gdLst>
                  <a:gd name="connsiteX0" fmla="*/ 169083 w 162579"/>
                  <a:gd name="connsiteY0" fmla="*/ 71535 h 65031"/>
                  <a:gd name="connsiteX1" fmla="*/ 0 w 162579"/>
                  <a:gd name="connsiteY1" fmla="*/ 71535 h 65031"/>
                  <a:gd name="connsiteX2" fmla="*/ 84541 w 162579"/>
                  <a:gd name="connsiteY2" fmla="*/ 0 h 65031"/>
                  <a:gd name="connsiteX3" fmla="*/ 169083 w 162579"/>
                  <a:gd name="connsiteY3" fmla="*/ 71535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65031">
                    <a:moveTo>
                      <a:pt x="169083" y="71535"/>
                    </a:moveTo>
                    <a:lnTo>
                      <a:pt x="0" y="71535"/>
                    </a:lnTo>
                    <a:cubicBezTo>
                      <a:pt x="0" y="71535"/>
                      <a:pt x="48774" y="0"/>
                      <a:pt x="84541" y="0"/>
                    </a:cubicBezTo>
                    <a:cubicBezTo>
                      <a:pt x="118141" y="0"/>
                      <a:pt x="169083" y="71535"/>
                      <a:pt x="169083" y="71535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D313337-9061-4163-A48D-BEB6B2C7B539}"/>
                  </a:ext>
                </a:extLst>
              </p:cNvPr>
              <p:cNvSpPr/>
              <p:nvPr/>
            </p:nvSpPr>
            <p:spPr>
              <a:xfrm>
                <a:off x="9390914" y="4299170"/>
                <a:ext cx="964640" cy="1040511"/>
              </a:xfrm>
              <a:custGeom>
                <a:avLst/>
                <a:gdLst>
                  <a:gd name="connsiteX0" fmla="*/ 281827 w 964640"/>
                  <a:gd name="connsiteY0" fmla="*/ 1020657 h 1040510"/>
                  <a:gd name="connsiteX1" fmla="*/ 238473 w 964640"/>
                  <a:gd name="connsiteY1" fmla="*/ 969715 h 1040510"/>
                  <a:gd name="connsiteX2" fmla="*/ 22 w 964640"/>
                  <a:gd name="connsiteY2" fmla="*/ 142726 h 1040510"/>
                  <a:gd name="connsiteX3" fmla="*/ 440072 w 964640"/>
                  <a:gd name="connsiteY3" fmla="*/ 20249 h 1040510"/>
                  <a:gd name="connsiteX4" fmla="*/ 970082 w 964640"/>
                  <a:gd name="connsiteY4" fmla="*/ 965380 h 1040510"/>
                  <a:gd name="connsiteX5" fmla="*/ 963579 w 964640"/>
                  <a:gd name="connsiteY5" fmla="*/ 1013070 h 1040510"/>
                  <a:gd name="connsiteX6" fmla="*/ 281827 w 964640"/>
                  <a:gd name="connsiteY6" fmla="*/ 1020657 h 104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4640" h="1040510">
                    <a:moveTo>
                      <a:pt x="281827" y="1020657"/>
                    </a:moveTo>
                    <a:cubicBezTo>
                      <a:pt x="256899" y="1017405"/>
                      <a:pt x="238473" y="995728"/>
                      <a:pt x="238473" y="969715"/>
                    </a:cubicBezTo>
                    <a:cubicBezTo>
                      <a:pt x="249311" y="471137"/>
                      <a:pt x="4358" y="228351"/>
                      <a:pt x="22" y="142726"/>
                    </a:cubicBezTo>
                    <a:cubicBezTo>
                      <a:pt x="-3229" y="80945"/>
                      <a:pt x="349027" y="-50202"/>
                      <a:pt x="440072" y="20249"/>
                    </a:cubicBezTo>
                    <a:cubicBezTo>
                      <a:pt x="527865" y="88532"/>
                      <a:pt x="825928" y="407189"/>
                      <a:pt x="970082" y="965380"/>
                    </a:cubicBezTo>
                    <a:cubicBezTo>
                      <a:pt x="974417" y="982721"/>
                      <a:pt x="959243" y="994644"/>
                      <a:pt x="963579" y="1013070"/>
                    </a:cubicBezTo>
                    <a:cubicBezTo>
                      <a:pt x="732716" y="1078102"/>
                      <a:pt x="399969" y="1037999"/>
                      <a:pt x="281827" y="1020657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E7EE7ED-DF2B-4631-8181-793B6830AD9D}"/>
                  </a:ext>
                </a:extLst>
              </p:cNvPr>
              <p:cNvSpPr/>
              <p:nvPr/>
            </p:nvSpPr>
            <p:spPr>
              <a:xfrm>
                <a:off x="9589283" y="4788733"/>
                <a:ext cx="130064" cy="65032"/>
              </a:xfrm>
              <a:custGeom>
                <a:avLst/>
                <a:gdLst>
                  <a:gd name="connsiteX0" fmla="*/ 0 w 130063"/>
                  <a:gd name="connsiteY0" fmla="*/ 21677 h 65031"/>
                  <a:gd name="connsiteX1" fmla="*/ 2168 w 130063"/>
                  <a:gd name="connsiteY1" fmla="*/ 55277 h 65031"/>
                  <a:gd name="connsiteX2" fmla="*/ 84542 w 130063"/>
                  <a:gd name="connsiteY2" fmla="*/ 70451 h 65031"/>
                  <a:gd name="connsiteX3" fmla="*/ 133315 w 130063"/>
                  <a:gd name="connsiteY3" fmla="*/ 31432 h 65031"/>
                  <a:gd name="connsiteX4" fmla="*/ 124645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1677"/>
                    </a:moveTo>
                    <a:lnTo>
                      <a:pt x="2168" y="55277"/>
                    </a:lnTo>
                    <a:lnTo>
                      <a:pt x="84542" y="70451"/>
                    </a:lnTo>
                    <a:lnTo>
                      <a:pt x="133315" y="31432"/>
                    </a:lnTo>
                    <a:lnTo>
                      <a:pt x="124645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EB44C3F-3043-49BD-9E6F-A4BC20FB3522}"/>
                  </a:ext>
                </a:extLst>
              </p:cNvPr>
              <p:cNvSpPr/>
              <p:nvPr/>
            </p:nvSpPr>
            <p:spPr>
              <a:xfrm>
                <a:off x="9828818" y="4744294"/>
                <a:ext cx="130064" cy="65032"/>
              </a:xfrm>
              <a:custGeom>
                <a:avLst/>
                <a:gdLst>
                  <a:gd name="connsiteX0" fmla="*/ 0 w 130063"/>
                  <a:gd name="connsiteY0" fmla="*/ 22761 h 65031"/>
                  <a:gd name="connsiteX1" fmla="*/ 5419 w 130063"/>
                  <a:gd name="connsiteY1" fmla="*/ 57445 h 65031"/>
                  <a:gd name="connsiteX2" fmla="*/ 92129 w 130063"/>
                  <a:gd name="connsiteY2" fmla="*/ 73703 h 65031"/>
                  <a:gd name="connsiteX3" fmla="*/ 138735 w 130063"/>
                  <a:gd name="connsiteY3" fmla="*/ 32516 h 65031"/>
                  <a:gd name="connsiteX4" fmla="*/ 125728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2761"/>
                    </a:moveTo>
                    <a:lnTo>
                      <a:pt x="5419" y="57445"/>
                    </a:lnTo>
                    <a:lnTo>
                      <a:pt x="92129" y="73703"/>
                    </a:lnTo>
                    <a:lnTo>
                      <a:pt x="138735" y="32516"/>
                    </a:lnTo>
                    <a:lnTo>
                      <a:pt x="125728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861359-A54D-402A-947B-2E9FC361AF2E}"/>
                  </a:ext>
                </a:extLst>
              </p:cNvPr>
              <p:cNvSpPr/>
              <p:nvPr/>
            </p:nvSpPr>
            <p:spPr>
              <a:xfrm>
                <a:off x="9620716" y="4398541"/>
                <a:ext cx="303482" cy="932124"/>
              </a:xfrm>
              <a:custGeom>
                <a:avLst/>
                <a:gdLst>
                  <a:gd name="connsiteX0" fmla="*/ 263379 w 303482"/>
                  <a:gd name="connsiteY0" fmla="*/ 933208 h 932124"/>
                  <a:gd name="connsiteX1" fmla="*/ 0 w 303482"/>
                  <a:gd name="connsiteY1" fmla="*/ 6503 h 932124"/>
                  <a:gd name="connsiteX2" fmla="*/ 21677 w 303482"/>
                  <a:gd name="connsiteY2" fmla="*/ 0 h 932124"/>
                  <a:gd name="connsiteX3" fmla="*/ 305650 w 303482"/>
                  <a:gd name="connsiteY3" fmla="*/ 932124 h 932124"/>
                  <a:gd name="connsiteX4" fmla="*/ 263379 w 303482"/>
                  <a:gd name="connsiteY4" fmla="*/ 933208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82" h="932124">
                    <a:moveTo>
                      <a:pt x="263379" y="933208"/>
                    </a:moveTo>
                    <a:cubicBezTo>
                      <a:pt x="215689" y="530010"/>
                      <a:pt x="70451" y="138735"/>
                      <a:pt x="0" y="6503"/>
                    </a:cubicBezTo>
                    <a:lnTo>
                      <a:pt x="21677" y="0"/>
                    </a:lnTo>
                    <a:cubicBezTo>
                      <a:pt x="21677" y="0"/>
                      <a:pt x="279637" y="538681"/>
                      <a:pt x="305650" y="932124"/>
                    </a:cubicBezTo>
                    <a:lnTo>
                      <a:pt x="263379" y="933208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6A1E001-71DC-4F3E-8C29-8BE1771679BE}"/>
                  </a:ext>
                </a:extLst>
              </p:cNvPr>
              <p:cNvSpPr/>
              <p:nvPr/>
            </p:nvSpPr>
            <p:spPr>
              <a:xfrm>
                <a:off x="9519916" y="4304245"/>
                <a:ext cx="270966" cy="195096"/>
              </a:xfrm>
              <a:custGeom>
                <a:avLst/>
                <a:gdLst>
                  <a:gd name="connsiteX0" fmla="*/ 0 w 270966"/>
                  <a:gd name="connsiteY0" fmla="*/ 55277 h 195095"/>
                  <a:gd name="connsiteX1" fmla="*/ 45522 w 270966"/>
                  <a:gd name="connsiteY1" fmla="*/ 195096 h 195095"/>
                  <a:gd name="connsiteX2" fmla="*/ 98632 w 270966"/>
                  <a:gd name="connsiteY2" fmla="*/ 126812 h 195095"/>
                  <a:gd name="connsiteX3" fmla="*/ 226528 w 270966"/>
                  <a:gd name="connsiteY3" fmla="*/ 185341 h 195095"/>
                  <a:gd name="connsiteX4" fmla="*/ 280721 w 270966"/>
                  <a:gd name="connsiteY4" fmla="*/ 1084 h 195095"/>
                  <a:gd name="connsiteX5" fmla="*/ 237366 w 270966"/>
                  <a:gd name="connsiteY5" fmla="*/ 0 h 195095"/>
                  <a:gd name="connsiteX6" fmla="*/ 115974 w 270966"/>
                  <a:gd name="connsiteY6" fmla="*/ 89961 h 195095"/>
                  <a:gd name="connsiteX7" fmla="*/ 13006 w 270966"/>
                  <a:gd name="connsiteY7" fmla="*/ 44439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966" h="195095">
                    <a:moveTo>
                      <a:pt x="0" y="55277"/>
                    </a:moveTo>
                    <a:lnTo>
                      <a:pt x="45522" y="195096"/>
                    </a:lnTo>
                    <a:lnTo>
                      <a:pt x="98632" y="126812"/>
                    </a:lnTo>
                    <a:lnTo>
                      <a:pt x="226528" y="185341"/>
                    </a:lnTo>
                    <a:lnTo>
                      <a:pt x="280721" y="1084"/>
                    </a:lnTo>
                    <a:lnTo>
                      <a:pt x="237366" y="0"/>
                    </a:lnTo>
                    <a:lnTo>
                      <a:pt x="115974" y="89961"/>
                    </a:lnTo>
                    <a:lnTo>
                      <a:pt x="13006" y="44439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60EB4C3-8AEB-4B0B-89AF-F9262ED6273A}"/>
                  </a:ext>
                </a:extLst>
              </p:cNvPr>
              <p:cNvSpPr/>
              <p:nvPr/>
            </p:nvSpPr>
            <p:spPr>
              <a:xfrm>
                <a:off x="9808161" y="4320503"/>
                <a:ext cx="541933" cy="1018834"/>
              </a:xfrm>
              <a:custGeom>
                <a:avLst/>
                <a:gdLst>
                  <a:gd name="connsiteX0" fmla="*/ 551750 w 541932"/>
                  <a:gd name="connsiteY0" fmla="*/ 945131 h 1018833"/>
                  <a:gd name="connsiteX1" fmla="*/ 21740 w 541932"/>
                  <a:gd name="connsiteY1" fmla="*/ 0 h 1018833"/>
                  <a:gd name="connsiteX2" fmla="*/ 291623 w 541932"/>
                  <a:gd name="connsiteY2" fmla="*/ 645984 h 1018833"/>
                  <a:gd name="connsiteX3" fmla="*/ 377248 w 541932"/>
                  <a:gd name="connsiteY3" fmla="*/ 1021001 h 1018833"/>
                  <a:gd name="connsiteX4" fmla="*/ 544164 w 541932"/>
                  <a:gd name="connsiteY4" fmla="*/ 991737 h 1018833"/>
                  <a:gd name="connsiteX5" fmla="*/ 551750 w 541932"/>
                  <a:gd name="connsiteY5" fmla="*/ 945131 h 10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932" h="1018833">
                    <a:moveTo>
                      <a:pt x="551750" y="945131"/>
                    </a:moveTo>
                    <a:cubicBezTo>
                      <a:pt x="407596" y="388024"/>
                      <a:pt x="109533" y="69367"/>
                      <a:pt x="21740" y="0"/>
                    </a:cubicBezTo>
                    <a:cubicBezTo>
                      <a:pt x="-85562" y="94296"/>
                      <a:pt x="236346" y="507249"/>
                      <a:pt x="291623" y="645984"/>
                    </a:cubicBezTo>
                    <a:cubicBezTo>
                      <a:pt x="303545" y="675248"/>
                      <a:pt x="379416" y="886602"/>
                      <a:pt x="377248" y="1021001"/>
                    </a:cubicBezTo>
                    <a:cubicBezTo>
                      <a:pt x="435777" y="1015582"/>
                      <a:pt x="493222" y="1006911"/>
                      <a:pt x="544164" y="991737"/>
                    </a:cubicBezTo>
                    <a:cubicBezTo>
                      <a:pt x="540912" y="974395"/>
                      <a:pt x="556086" y="962473"/>
                      <a:pt x="551750" y="945131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464463E-4B8E-4ADE-9664-240278E81A59}"/>
                  </a:ext>
                </a:extLst>
              </p:cNvPr>
              <p:cNvSpPr/>
              <p:nvPr/>
            </p:nvSpPr>
            <p:spPr>
              <a:xfrm>
                <a:off x="9617000" y="5282976"/>
                <a:ext cx="1018834" cy="888770"/>
              </a:xfrm>
              <a:custGeom>
                <a:avLst/>
                <a:gdLst>
                  <a:gd name="connsiteX0" fmla="*/ 1548 w 1018833"/>
                  <a:gd name="connsiteY0" fmla="*/ 866009 h 888769"/>
                  <a:gd name="connsiteX1" fmla="*/ 386320 w 1018833"/>
                  <a:gd name="connsiteY1" fmla="*/ 869260 h 888769"/>
                  <a:gd name="connsiteX2" fmla="*/ 455688 w 1018833"/>
                  <a:gd name="connsiteY2" fmla="*/ 590707 h 888769"/>
                  <a:gd name="connsiteX3" fmla="*/ 568410 w 1018833"/>
                  <a:gd name="connsiteY3" fmla="*/ 870344 h 888769"/>
                  <a:gd name="connsiteX4" fmla="*/ 1019298 w 1018833"/>
                  <a:gd name="connsiteY4" fmla="*/ 836744 h 888769"/>
                  <a:gd name="connsiteX5" fmla="*/ 742912 w 1018833"/>
                  <a:gd name="connsiteY5" fmla="*/ 0 h 888769"/>
                  <a:gd name="connsiteX6" fmla="*/ 29729 w 1018833"/>
                  <a:gd name="connsiteY6" fmla="*/ 28181 h 888769"/>
                  <a:gd name="connsiteX7" fmla="*/ 1548 w 1018833"/>
                  <a:gd name="connsiteY7" fmla="*/ 866009 h 88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833" h="888769">
                    <a:moveTo>
                      <a:pt x="1548" y="866009"/>
                    </a:moveTo>
                    <a:cubicBezTo>
                      <a:pt x="142451" y="888770"/>
                      <a:pt x="294192" y="906112"/>
                      <a:pt x="386320" y="869260"/>
                    </a:cubicBezTo>
                    <a:cubicBezTo>
                      <a:pt x="386320" y="869260"/>
                      <a:pt x="425340" y="595042"/>
                      <a:pt x="455688" y="590707"/>
                    </a:cubicBezTo>
                    <a:cubicBezTo>
                      <a:pt x="486036" y="586371"/>
                      <a:pt x="568410" y="870344"/>
                      <a:pt x="568410" y="870344"/>
                    </a:cubicBezTo>
                    <a:cubicBezTo>
                      <a:pt x="761338" y="880099"/>
                      <a:pt x="900073" y="886602"/>
                      <a:pt x="1019298" y="836744"/>
                    </a:cubicBezTo>
                    <a:cubicBezTo>
                      <a:pt x="1019298" y="836744"/>
                      <a:pt x="827454" y="158244"/>
                      <a:pt x="742912" y="0"/>
                    </a:cubicBezTo>
                    <a:cubicBezTo>
                      <a:pt x="279018" y="60697"/>
                      <a:pt x="29729" y="28181"/>
                      <a:pt x="29729" y="28181"/>
                    </a:cubicBezTo>
                    <a:cubicBezTo>
                      <a:pt x="4800" y="212438"/>
                      <a:pt x="-3871" y="694758"/>
                      <a:pt x="1548" y="866009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147AA60-54BA-460C-B00E-733EA883BAF4}"/>
                  </a:ext>
                </a:extLst>
              </p:cNvPr>
              <p:cNvSpPr/>
              <p:nvPr/>
            </p:nvSpPr>
            <p:spPr>
              <a:xfrm>
                <a:off x="9640225" y="5282976"/>
                <a:ext cx="986318" cy="845415"/>
              </a:xfrm>
              <a:custGeom>
                <a:avLst/>
                <a:gdLst>
                  <a:gd name="connsiteX0" fmla="*/ 667661 w 986317"/>
                  <a:gd name="connsiteY0" fmla="*/ 31432 h 845415"/>
                  <a:gd name="connsiteX1" fmla="*/ 939712 w 986317"/>
                  <a:gd name="connsiteY1" fmla="*/ 855170 h 845415"/>
                  <a:gd name="connsiteX2" fmla="*/ 993905 w 986317"/>
                  <a:gd name="connsiteY2" fmla="*/ 836744 h 845415"/>
                  <a:gd name="connsiteX3" fmla="*/ 717519 w 986317"/>
                  <a:gd name="connsiteY3" fmla="*/ 0 h 845415"/>
                  <a:gd name="connsiteX4" fmla="*/ 4336 w 986317"/>
                  <a:gd name="connsiteY4" fmla="*/ 28181 h 845415"/>
                  <a:gd name="connsiteX5" fmla="*/ 0 w 986317"/>
                  <a:gd name="connsiteY5" fmla="*/ 62864 h 845415"/>
                  <a:gd name="connsiteX6" fmla="*/ 667661 w 986317"/>
                  <a:gd name="connsiteY6" fmla="*/ 31432 h 8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317" h="845415">
                    <a:moveTo>
                      <a:pt x="667661" y="31432"/>
                    </a:moveTo>
                    <a:cubicBezTo>
                      <a:pt x="744616" y="177754"/>
                      <a:pt x="913699" y="765209"/>
                      <a:pt x="939712" y="855170"/>
                    </a:cubicBezTo>
                    <a:cubicBezTo>
                      <a:pt x="958137" y="849751"/>
                      <a:pt x="976563" y="844331"/>
                      <a:pt x="993905" y="836744"/>
                    </a:cubicBezTo>
                    <a:cubicBezTo>
                      <a:pt x="993905" y="836744"/>
                      <a:pt x="802060" y="158244"/>
                      <a:pt x="717519" y="0"/>
                    </a:cubicBezTo>
                    <a:cubicBezTo>
                      <a:pt x="253625" y="60697"/>
                      <a:pt x="4336" y="28181"/>
                      <a:pt x="4336" y="28181"/>
                    </a:cubicBezTo>
                    <a:cubicBezTo>
                      <a:pt x="3252" y="39019"/>
                      <a:pt x="2168" y="50942"/>
                      <a:pt x="0" y="62864"/>
                    </a:cubicBezTo>
                    <a:cubicBezTo>
                      <a:pt x="93212" y="69367"/>
                      <a:pt x="320824" y="75871"/>
                      <a:pt x="667661" y="3143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4AA663C-8C0F-4FB4-8162-4D0668D57C09}"/>
                  </a:ext>
                </a:extLst>
              </p:cNvPr>
              <p:cNvSpPr/>
              <p:nvPr/>
            </p:nvSpPr>
            <p:spPr>
              <a:xfrm>
                <a:off x="9954546" y="5845502"/>
                <a:ext cx="119225" cy="314321"/>
              </a:xfrm>
              <a:custGeom>
                <a:avLst/>
                <a:gdLst>
                  <a:gd name="connsiteX0" fmla="*/ 95380 w 119225"/>
                  <a:gd name="connsiteY0" fmla="*/ 0 h 314321"/>
                  <a:gd name="connsiteX1" fmla="*/ 0 w 119225"/>
                  <a:gd name="connsiteY1" fmla="*/ 319740 h 314321"/>
                  <a:gd name="connsiteX2" fmla="*/ 48774 w 119225"/>
                  <a:gd name="connsiteY2" fmla="*/ 305650 h 314321"/>
                  <a:gd name="connsiteX3" fmla="*/ 119225 w 119225"/>
                  <a:gd name="connsiteY3" fmla="*/ 28181 h 314321"/>
                  <a:gd name="connsiteX4" fmla="*/ 95380 w 119225"/>
                  <a:gd name="connsiteY4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314321">
                    <a:moveTo>
                      <a:pt x="95380" y="0"/>
                    </a:moveTo>
                    <a:cubicBezTo>
                      <a:pt x="70451" y="3252"/>
                      <a:pt x="8671" y="259044"/>
                      <a:pt x="0" y="319740"/>
                    </a:cubicBezTo>
                    <a:cubicBezTo>
                      <a:pt x="17342" y="316489"/>
                      <a:pt x="33600" y="312153"/>
                      <a:pt x="48774" y="305650"/>
                    </a:cubicBezTo>
                    <a:cubicBezTo>
                      <a:pt x="48774" y="305650"/>
                      <a:pt x="97548" y="110554"/>
                      <a:pt x="119225" y="28181"/>
                    </a:cubicBezTo>
                    <a:cubicBezTo>
                      <a:pt x="109470" y="10839"/>
                      <a:pt x="101883" y="0"/>
                      <a:pt x="95380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6B3C3B1-92FB-4947-A35C-690083A3B031}"/>
                  </a:ext>
                </a:extLst>
              </p:cNvPr>
              <p:cNvSpPr/>
              <p:nvPr/>
            </p:nvSpPr>
            <p:spPr>
              <a:xfrm>
                <a:off x="9949127" y="5805399"/>
                <a:ext cx="249289" cy="75871"/>
              </a:xfrm>
              <a:custGeom>
                <a:avLst/>
                <a:gdLst>
                  <a:gd name="connsiteX0" fmla="*/ 0 w 249289"/>
                  <a:gd name="connsiteY0" fmla="*/ 17342 h 75870"/>
                  <a:gd name="connsiteX1" fmla="*/ 122477 w 249289"/>
                  <a:gd name="connsiteY1" fmla="*/ 76955 h 75870"/>
                  <a:gd name="connsiteX2" fmla="*/ 251457 w 249289"/>
                  <a:gd name="connsiteY2" fmla="*/ 0 h 75870"/>
                  <a:gd name="connsiteX3" fmla="*/ 0 w 249289"/>
                  <a:gd name="connsiteY3" fmla="*/ 17342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289" h="75870">
                    <a:moveTo>
                      <a:pt x="0" y="17342"/>
                    </a:moveTo>
                    <a:cubicBezTo>
                      <a:pt x="23845" y="32516"/>
                      <a:pt x="84542" y="76955"/>
                      <a:pt x="122477" y="76955"/>
                    </a:cubicBezTo>
                    <a:cubicBezTo>
                      <a:pt x="159328" y="76955"/>
                      <a:pt x="251457" y="0"/>
                      <a:pt x="251457" y="0"/>
                    </a:cubicBezTo>
                    <a:cubicBezTo>
                      <a:pt x="157160" y="46606"/>
                      <a:pt x="95380" y="44439"/>
                      <a:pt x="0" y="1734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3430974-78D9-4932-8E2B-46EB31D68FE3}"/>
                  </a:ext>
                </a:extLst>
              </p:cNvPr>
              <p:cNvSpPr/>
              <p:nvPr/>
            </p:nvSpPr>
            <p:spPr>
              <a:xfrm>
                <a:off x="9610961" y="6092623"/>
                <a:ext cx="401030" cy="97548"/>
              </a:xfrm>
              <a:custGeom>
                <a:avLst/>
                <a:gdLst>
                  <a:gd name="connsiteX0" fmla="*/ 0 w 401030"/>
                  <a:gd name="connsiteY0" fmla="*/ 70451 h 97547"/>
                  <a:gd name="connsiteX1" fmla="*/ 1084 w 401030"/>
                  <a:gd name="connsiteY1" fmla="*/ 0 h 97547"/>
                  <a:gd name="connsiteX2" fmla="*/ 409701 w 401030"/>
                  <a:gd name="connsiteY2" fmla="*/ 9755 h 97547"/>
                  <a:gd name="connsiteX3" fmla="*/ 402114 w 401030"/>
                  <a:gd name="connsiteY3" fmla="*/ 79122 h 97547"/>
                  <a:gd name="connsiteX4" fmla="*/ 0 w 401030"/>
                  <a:gd name="connsiteY4" fmla="*/ 70451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030" h="97547">
                    <a:moveTo>
                      <a:pt x="0" y="70451"/>
                    </a:moveTo>
                    <a:lnTo>
                      <a:pt x="1084" y="0"/>
                    </a:lnTo>
                    <a:cubicBezTo>
                      <a:pt x="1084" y="0"/>
                      <a:pt x="279637" y="49858"/>
                      <a:pt x="409701" y="9755"/>
                    </a:cubicBezTo>
                    <a:lnTo>
                      <a:pt x="402114" y="79122"/>
                    </a:lnTo>
                    <a:cubicBezTo>
                      <a:pt x="402114" y="79122"/>
                      <a:pt x="149573" y="126812"/>
                      <a:pt x="0" y="70451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3BC4DDD-E7A1-4C27-B1AB-525ACD37B21F}"/>
                  </a:ext>
                </a:extLst>
              </p:cNvPr>
              <p:cNvSpPr/>
              <p:nvPr/>
            </p:nvSpPr>
            <p:spPr>
              <a:xfrm>
                <a:off x="10172403" y="6079617"/>
                <a:ext cx="466062" cy="119225"/>
              </a:xfrm>
              <a:custGeom>
                <a:avLst/>
                <a:gdLst>
                  <a:gd name="connsiteX0" fmla="*/ 17342 w 466062"/>
                  <a:gd name="connsiteY0" fmla="*/ 115974 h 119225"/>
                  <a:gd name="connsiteX1" fmla="*/ 0 w 466062"/>
                  <a:gd name="connsiteY1" fmla="*/ 48774 h 119225"/>
                  <a:gd name="connsiteX2" fmla="*/ 459559 w 466062"/>
                  <a:gd name="connsiteY2" fmla="*/ 0 h 119225"/>
                  <a:gd name="connsiteX3" fmla="*/ 474733 w 466062"/>
                  <a:gd name="connsiteY3" fmla="*/ 62864 h 119225"/>
                  <a:gd name="connsiteX4" fmla="*/ 17342 w 466062"/>
                  <a:gd name="connsiteY4" fmla="*/ 115974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119225">
                    <a:moveTo>
                      <a:pt x="17342" y="115974"/>
                    </a:moveTo>
                    <a:lnTo>
                      <a:pt x="0" y="48774"/>
                    </a:lnTo>
                    <a:cubicBezTo>
                      <a:pt x="0" y="48774"/>
                      <a:pt x="325160" y="59613"/>
                      <a:pt x="459559" y="0"/>
                    </a:cubicBezTo>
                    <a:lnTo>
                      <a:pt x="474733" y="62864"/>
                    </a:lnTo>
                    <a:cubicBezTo>
                      <a:pt x="474733" y="61780"/>
                      <a:pt x="178838" y="138735"/>
                      <a:pt x="17342" y="115974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24E944F-F59E-4ABD-B5D1-5E38B232D5E4}"/>
                  </a:ext>
                </a:extLst>
              </p:cNvPr>
              <p:cNvSpPr/>
              <p:nvPr/>
            </p:nvSpPr>
            <p:spPr>
              <a:xfrm>
                <a:off x="10003320" y="5329582"/>
                <a:ext cx="86709" cy="357676"/>
              </a:xfrm>
              <a:custGeom>
                <a:avLst/>
                <a:gdLst>
                  <a:gd name="connsiteX0" fmla="*/ 0 w 86709"/>
                  <a:gd name="connsiteY0" fmla="*/ 5419 h 357675"/>
                  <a:gd name="connsiteX1" fmla="*/ 78038 w 86709"/>
                  <a:gd name="connsiteY1" fmla="*/ 358759 h 357675"/>
                  <a:gd name="connsiteX2" fmla="*/ 93212 w 86709"/>
                  <a:gd name="connsiteY2" fmla="*/ 355508 h 357675"/>
                  <a:gd name="connsiteX3" fmla="*/ 35768 w 86709"/>
                  <a:gd name="connsiteY3" fmla="*/ 0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57675">
                    <a:moveTo>
                      <a:pt x="0" y="5419"/>
                    </a:moveTo>
                    <a:lnTo>
                      <a:pt x="78038" y="358759"/>
                    </a:lnTo>
                    <a:lnTo>
                      <a:pt x="93212" y="355508"/>
                    </a:lnTo>
                    <a:lnTo>
                      <a:pt x="35768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26280CF-0547-4FFE-A422-4E0AA611D120}"/>
                  </a:ext>
                </a:extLst>
              </p:cNvPr>
              <p:cNvSpPr/>
              <p:nvPr/>
            </p:nvSpPr>
            <p:spPr>
              <a:xfrm>
                <a:off x="9162240" y="4381174"/>
                <a:ext cx="357676" cy="487739"/>
              </a:xfrm>
              <a:custGeom>
                <a:avLst/>
                <a:gdLst>
                  <a:gd name="connsiteX0" fmla="*/ 0 w 357675"/>
                  <a:gd name="connsiteY0" fmla="*/ 347946 h 487739"/>
                  <a:gd name="connsiteX1" fmla="*/ 293727 w 357675"/>
                  <a:gd name="connsiteY1" fmla="*/ 25 h 487739"/>
                  <a:gd name="connsiteX2" fmla="*/ 349005 w 357675"/>
                  <a:gd name="connsiteY2" fmla="*/ 307843 h 487739"/>
                  <a:gd name="connsiteX3" fmla="*/ 203767 w 357675"/>
                  <a:gd name="connsiteY3" fmla="*/ 495352 h 487739"/>
                  <a:gd name="connsiteX4" fmla="*/ 0 w 357675"/>
                  <a:gd name="connsiteY4" fmla="*/ 347946 h 4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75" h="487739">
                    <a:moveTo>
                      <a:pt x="0" y="347946"/>
                    </a:moveTo>
                    <a:cubicBezTo>
                      <a:pt x="0" y="347946"/>
                      <a:pt x="196180" y="3277"/>
                      <a:pt x="293727" y="25"/>
                    </a:cubicBezTo>
                    <a:cubicBezTo>
                      <a:pt x="390192" y="-3226"/>
                      <a:pt x="349005" y="307843"/>
                      <a:pt x="349005" y="307843"/>
                    </a:cubicBezTo>
                    <a:lnTo>
                      <a:pt x="203767" y="495352"/>
                    </a:lnTo>
                    <a:cubicBezTo>
                      <a:pt x="202683" y="495352"/>
                      <a:pt x="0" y="396720"/>
                      <a:pt x="0" y="347946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FF30978-49A7-4D52-AC9C-F33AD276AC5D}"/>
                  </a:ext>
                </a:extLst>
              </p:cNvPr>
              <p:cNvSpPr/>
              <p:nvPr/>
            </p:nvSpPr>
            <p:spPr>
              <a:xfrm>
                <a:off x="9305311" y="4597973"/>
                <a:ext cx="205934" cy="270966"/>
              </a:xfrm>
              <a:custGeom>
                <a:avLst/>
                <a:gdLst>
                  <a:gd name="connsiteX0" fmla="*/ 0 w 205934"/>
                  <a:gd name="connsiteY0" fmla="*/ 247121 h 270966"/>
                  <a:gd name="connsiteX1" fmla="*/ 59613 w 205934"/>
                  <a:gd name="connsiteY1" fmla="*/ 278553 h 270966"/>
                  <a:gd name="connsiteX2" fmla="*/ 204851 w 205934"/>
                  <a:gd name="connsiteY2" fmla="*/ 91045 h 270966"/>
                  <a:gd name="connsiteX3" fmla="*/ 212438 w 205934"/>
                  <a:gd name="connsiteY3" fmla="*/ 0 h 270966"/>
                  <a:gd name="connsiteX4" fmla="*/ 0 w 205934"/>
                  <a:gd name="connsiteY4" fmla="*/ 247121 h 2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70966">
                    <a:moveTo>
                      <a:pt x="0" y="247121"/>
                    </a:moveTo>
                    <a:cubicBezTo>
                      <a:pt x="33600" y="265547"/>
                      <a:pt x="59613" y="278553"/>
                      <a:pt x="59613" y="278553"/>
                    </a:cubicBezTo>
                    <a:lnTo>
                      <a:pt x="204851" y="91045"/>
                    </a:lnTo>
                    <a:cubicBezTo>
                      <a:pt x="204851" y="91045"/>
                      <a:pt x="210270" y="50942"/>
                      <a:pt x="212438" y="0"/>
                    </a:cubicBezTo>
                    <a:lnTo>
                      <a:pt x="0" y="247121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016934A-441F-4681-888C-5AC927332D20}"/>
                  </a:ext>
                </a:extLst>
              </p:cNvPr>
              <p:cNvSpPr/>
              <p:nvPr/>
            </p:nvSpPr>
            <p:spPr>
              <a:xfrm>
                <a:off x="9794222" y="4313274"/>
                <a:ext cx="520255" cy="433546"/>
              </a:xfrm>
              <a:custGeom>
                <a:avLst/>
                <a:gdLst>
                  <a:gd name="connsiteX0" fmla="*/ 529922 w 520255"/>
                  <a:gd name="connsiteY0" fmla="*/ 178480 h 433546"/>
                  <a:gd name="connsiteX1" fmla="*/ 12918 w 520255"/>
                  <a:gd name="connsiteY1" fmla="*/ 1810 h 433546"/>
                  <a:gd name="connsiteX2" fmla="*/ 113718 w 520255"/>
                  <a:gd name="connsiteY2" fmla="*/ 324802 h 433546"/>
                  <a:gd name="connsiteX3" fmla="*/ 442129 w 520255"/>
                  <a:gd name="connsiteY3" fmla="*/ 435356 h 433546"/>
                  <a:gd name="connsiteX4" fmla="*/ 529922 w 520255"/>
                  <a:gd name="connsiteY4" fmla="*/ 17848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433546">
                    <a:moveTo>
                      <a:pt x="529922" y="178480"/>
                    </a:moveTo>
                    <a:cubicBezTo>
                      <a:pt x="529922" y="178480"/>
                      <a:pt x="137563" y="-20951"/>
                      <a:pt x="12918" y="1810"/>
                    </a:cubicBezTo>
                    <a:cubicBezTo>
                      <a:pt x="-45610" y="138377"/>
                      <a:pt x="113718" y="324802"/>
                      <a:pt x="113718" y="324802"/>
                    </a:cubicBezTo>
                    <a:lnTo>
                      <a:pt x="442129" y="435356"/>
                    </a:lnTo>
                    <a:cubicBezTo>
                      <a:pt x="443213" y="434272"/>
                      <a:pt x="527754" y="269525"/>
                      <a:pt x="529922" y="178480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DBF99E1-246F-4E1F-9079-38F4A016FA8F}"/>
                  </a:ext>
                </a:extLst>
              </p:cNvPr>
              <p:cNvSpPr/>
              <p:nvPr/>
            </p:nvSpPr>
            <p:spPr>
              <a:xfrm>
                <a:off x="9880843" y="4628321"/>
                <a:ext cx="379353" cy="119225"/>
              </a:xfrm>
              <a:custGeom>
                <a:avLst/>
                <a:gdLst>
                  <a:gd name="connsiteX0" fmla="*/ 95380 w 379352"/>
                  <a:gd name="connsiteY0" fmla="*/ 0 h 119225"/>
                  <a:gd name="connsiteX1" fmla="*/ 0 w 379352"/>
                  <a:gd name="connsiteY1" fmla="*/ 2168 h 119225"/>
                  <a:gd name="connsiteX2" fmla="*/ 356592 w 379352"/>
                  <a:gd name="connsiteY2" fmla="*/ 119225 h 119225"/>
                  <a:gd name="connsiteX3" fmla="*/ 380437 w 379352"/>
                  <a:gd name="connsiteY3" fmla="*/ 69367 h 119225"/>
                  <a:gd name="connsiteX4" fmla="*/ 95380 w 379352"/>
                  <a:gd name="connsiteY4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52" h="119225">
                    <a:moveTo>
                      <a:pt x="95380" y="0"/>
                    </a:moveTo>
                    <a:cubicBezTo>
                      <a:pt x="46606" y="2168"/>
                      <a:pt x="0" y="2168"/>
                      <a:pt x="0" y="2168"/>
                    </a:cubicBezTo>
                    <a:lnTo>
                      <a:pt x="356592" y="119225"/>
                    </a:lnTo>
                    <a:cubicBezTo>
                      <a:pt x="356592" y="119225"/>
                      <a:pt x="367430" y="98632"/>
                      <a:pt x="380437" y="69367"/>
                    </a:cubicBezTo>
                    <a:lnTo>
                      <a:pt x="95380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57ADBAF-59A7-4953-B44D-3A5C42A89171}"/>
                  </a:ext>
                </a:extLst>
              </p:cNvPr>
              <p:cNvSpPr/>
              <p:nvPr/>
            </p:nvSpPr>
            <p:spPr>
              <a:xfrm>
                <a:off x="10191913" y="4455986"/>
                <a:ext cx="140903" cy="292644"/>
              </a:xfrm>
              <a:custGeom>
                <a:avLst/>
                <a:gdLst>
                  <a:gd name="connsiteX0" fmla="*/ 0 w 140902"/>
                  <a:gd name="connsiteY0" fmla="*/ 281805 h 292643"/>
                  <a:gd name="connsiteX1" fmla="*/ 81290 w 140902"/>
                  <a:gd name="connsiteY1" fmla="*/ 0 h 292643"/>
                  <a:gd name="connsiteX2" fmla="*/ 146322 w 140902"/>
                  <a:gd name="connsiteY2" fmla="*/ 33600 h 292643"/>
                  <a:gd name="connsiteX3" fmla="*/ 49858 w 140902"/>
                  <a:gd name="connsiteY3" fmla="*/ 302399 h 292643"/>
                  <a:gd name="connsiteX4" fmla="*/ 0 w 140902"/>
                  <a:gd name="connsiteY4" fmla="*/ 281805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292643">
                    <a:moveTo>
                      <a:pt x="0" y="281805"/>
                    </a:moveTo>
                    <a:lnTo>
                      <a:pt x="81290" y="0"/>
                    </a:lnTo>
                    <a:lnTo>
                      <a:pt x="146322" y="33600"/>
                    </a:lnTo>
                    <a:cubicBezTo>
                      <a:pt x="146322" y="33600"/>
                      <a:pt x="95380" y="269883"/>
                      <a:pt x="49858" y="302399"/>
                    </a:cubicBezTo>
                    <a:lnTo>
                      <a:pt x="0" y="281805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D047856-D067-4C9A-8AAA-0F3AF7E02A40}"/>
                  </a:ext>
                </a:extLst>
              </p:cNvPr>
              <p:cNvSpPr/>
              <p:nvPr/>
            </p:nvSpPr>
            <p:spPr>
              <a:xfrm>
                <a:off x="9502574" y="4154671"/>
                <a:ext cx="260128" cy="227612"/>
              </a:xfrm>
              <a:custGeom>
                <a:avLst/>
                <a:gdLst>
                  <a:gd name="connsiteX0" fmla="*/ 0 w 260127"/>
                  <a:gd name="connsiteY0" fmla="*/ 118141 h 227611"/>
                  <a:gd name="connsiteX1" fmla="*/ 74787 w 260127"/>
                  <a:gd name="connsiteY1" fmla="*/ 231947 h 227611"/>
                  <a:gd name="connsiteX2" fmla="*/ 267715 w 260127"/>
                  <a:gd name="connsiteY2" fmla="*/ 182089 h 227611"/>
                  <a:gd name="connsiteX3" fmla="*/ 150657 w 260127"/>
                  <a:gd name="connsiteY3" fmla="*/ 0 h 227611"/>
                  <a:gd name="connsiteX4" fmla="*/ 0 w 260127"/>
                  <a:gd name="connsiteY4" fmla="*/ 118141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7611">
                    <a:moveTo>
                      <a:pt x="0" y="118141"/>
                    </a:moveTo>
                    <a:lnTo>
                      <a:pt x="74787" y="231947"/>
                    </a:lnTo>
                    <a:cubicBezTo>
                      <a:pt x="74787" y="231947"/>
                      <a:pt x="190760" y="252541"/>
                      <a:pt x="267715" y="182089"/>
                    </a:cubicBezTo>
                    <a:lnTo>
                      <a:pt x="150657" y="0"/>
                    </a:lnTo>
                    <a:lnTo>
                      <a:pt x="0" y="118141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7C319EB-6556-446B-9AC8-94357E583F87}"/>
                  </a:ext>
                </a:extLst>
              </p:cNvPr>
              <p:cNvSpPr/>
              <p:nvPr/>
            </p:nvSpPr>
            <p:spPr>
              <a:xfrm>
                <a:off x="9622883" y="4281484"/>
                <a:ext cx="162580" cy="173418"/>
              </a:xfrm>
              <a:custGeom>
                <a:avLst/>
                <a:gdLst>
                  <a:gd name="connsiteX0" fmla="*/ 110554 w 162579"/>
                  <a:gd name="connsiteY0" fmla="*/ 178838 h 173418"/>
                  <a:gd name="connsiteX1" fmla="*/ 0 w 162579"/>
                  <a:gd name="connsiteY1" fmla="*/ 106219 h 173418"/>
                  <a:gd name="connsiteX2" fmla="*/ 121393 w 162579"/>
                  <a:gd name="connsiteY2" fmla="*/ 0 h 173418"/>
                  <a:gd name="connsiteX3" fmla="*/ 167999 w 162579"/>
                  <a:gd name="connsiteY3" fmla="*/ 23845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173418">
                    <a:moveTo>
                      <a:pt x="110554" y="178838"/>
                    </a:moveTo>
                    <a:lnTo>
                      <a:pt x="0" y="106219"/>
                    </a:lnTo>
                    <a:lnTo>
                      <a:pt x="121393" y="0"/>
                    </a:lnTo>
                    <a:lnTo>
                      <a:pt x="167999" y="23845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6031C93-3097-435C-B508-1988C5078464}"/>
                  </a:ext>
                </a:extLst>
              </p:cNvPr>
              <p:cNvSpPr/>
              <p:nvPr/>
            </p:nvSpPr>
            <p:spPr>
              <a:xfrm>
                <a:off x="9527503" y="4330258"/>
                <a:ext cx="86709" cy="130064"/>
              </a:xfrm>
              <a:custGeom>
                <a:avLst/>
                <a:gdLst>
                  <a:gd name="connsiteX0" fmla="*/ 40103 w 86709"/>
                  <a:gd name="connsiteY0" fmla="*/ 135483 h 130063"/>
                  <a:gd name="connsiteX1" fmla="*/ 95380 w 86709"/>
                  <a:gd name="connsiteY1" fmla="*/ 57445 h 130063"/>
                  <a:gd name="connsiteX2" fmla="*/ 20593 w 86709"/>
                  <a:gd name="connsiteY2" fmla="*/ 0 h 130063"/>
                  <a:gd name="connsiteX3" fmla="*/ 0 w 86709"/>
                  <a:gd name="connsiteY3" fmla="*/ 17342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30063">
                    <a:moveTo>
                      <a:pt x="40103" y="135483"/>
                    </a:moveTo>
                    <a:lnTo>
                      <a:pt x="95380" y="57445"/>
                    </a:lnTo>
                    <a:lnTo>
                      <a:pt x="20593" y="0"/>
                    </a:lnTo>
                    <a:lnTo>
                      <a:pt x="0" y="17342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DC1D167-2DAA-4650-B1A9-65593F87A255}"/>
                  </a:ext>
                </a:extLst>
              </p:cNvPr>
              <p:cNvSpPr/>
              <p:nvPr/>
            </p:nvSpPr>
            <p:spPr>
              <a:xfrm>
                <a:off x="9609017" y="4414799"/>
                <a:ext cx="86709" cy="444385"/>
              </a:xfrm>
              <a:custGeom>
                <a:avLst/>
                <a:gdLst>
                  <a:gd name="connsiteX0" fmla="*/ 81066 w 86709"/>
                  <a:gd name="connsiteY0" fmla="*/ 448720 h 444384"/>
                  <a:gd name="connsiteX1" fmla="*/ 65892 w 86709"/>
                  <a:gd name="connsiteY1" fmla="*/ 212438 h 444384"/>
                  <a:gd name="connsiteX2" fmla="*/ 26873 w 86709"/>
                  <a:gd name="connsiteY2" fmla="*/ 0 h 444384"/>
                  <a:gd name="connsiteX3" fmla="*/ 860 w 86709"/>
                  <a:gd name="connsiteY3" fmla="*/ 229780 h 444384"/>
                  <a:gd name="connsiteX4" fmla="*/ 81066 w 86709"/>
                  <a:gd name="connsiteY4" fmla="*/ 448720 h 4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444384">
                    <a:moveTo>
                      <a:pt x="81066" y="448720"/>
                    </a:moveTo>
                    <a:cubicBezTo>
                      <a:pt x="98408" y="342502"/>
                      <a:pt x="88653" y="266631"/>
                      <a:pt x="65892" y="212438"/>
                    </a:cubicBezTo>
                    <a:cubicBezTo>
                      <a:pt x="43131" y="159328"/>
                      <a:pt x="26873" y="0"/>
                      <a:pt x="26873" y="0"/>
                    </a:cubicBezTo>
                    <a:cubicBezTo>
                      <a:pt x="26873" y="0"/>
                      <a:pt x="-5643" y="191844"/>
                      <a:pt x="860" y="229780"/>
                    </a:cubicBezTo>
                    <a:cubicBezTo>
                      <a:pt x="11699" y="289392"/>
                      <a:pt x="81066" y="448720"/>
                      <a:pt x="81066" y="44872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CB7E78C-2E62-4C3C-8121-14D253BC9BBE}"/>
                  </a:ext>
                </a:extLst>
              </p:cNvPr>
              <p:cNvSpPr/>
              <p:nvPr/>
            </p:nvSpPr>
            <p:spPr>
              <a:xfrm>
                <a:off x="9637494" y="4413396"/>
                <a:ext cx="140903" cy="422708"/>
              </a:xfrm>
              <a:custGeom>
                <a:avLst/>
                <a:gdLst>
                  <a:gd name="connsiteX0" fmla="*/ 117621 w 140902"/>
                  <a:gd name="connsiteY0" fmla="*/ 430614 h 422707"/>
                  <a:gd name="connsiteX1" fmla="*/ 132795 w 140902"/>
                  <a:gd name="connsiteY1" fmla="*/ 178074 h 422707"/>
                  <a:gd name="connsiteX2" fmla="*/ 12486 w 140902"/>
                  <a:gd name="connsiteY2" fmla="*/ 10075 h 422707"/>
                  <a:gd name="connsiteX3" fmla="*/ 2731 w 140902"/>
                  <a:gd name="connsiteY3" fmla="*/ 17662 h 422707"/>
                  <a:gd name="connsiteX4" fmla="*/ 65596 w 140902"/>
                  <a:gd name="connsiteY4" fmla="*/ 222512 h 422707"/>
                  <a:gd name="connsiteX5" fmla="*/ 117621 w 140902"/>
                  <a:gd name="connsiteY5" fmla="*/ 430614 h 42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02" h="422707">
                    <a:moveTo>
                      <a:pt x="117621" y="430614"/>
                    </a:moveTo>
                    <a:cubicBezTo>
                      <a:pt x="150137" y="341738"/>
                      <a:pt x="163143" y="227932"/>
                      <a:pt x="132795" y="178074"/>
                    </a:cubicBezTo>
                    <a:cubicBezTo>
                      <a:pt x="103531" y="129300"/>
                      <a:pt x="12486" y="10075"/>
                      <a:pt x="12486" y="10075"/>
                    </a:cubicBezTo>
                    <a:cubicBezTo>
                      <a:pt x="12486" y="10075"/>
                      <a:pt x="-7023" y="-17022"/>
                      <a:pt x="2731" y="17662"/>
                    </a:cubicBezTo>
                    <a:cubicBezTo>
                      <a:pt x="21157" y="83777"/>
                      <a:pt x="63428" y="208422"/>
                      <a:pt x="65596" y="222512"/>
                    </a:cubicBezTo>
                    <a:cubicBezTo>
                      <a:pt x="75350" y="268035"/>
                      <a:pt x="76434" y="326563"/>
                      <a:pt x="117621" y="430614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26ED0BA-44D5-4A34-B7DB-57FCC8A30895}"/>
                  </a:ext>
                </a:extLst>
              </p:cNvPr>
              <p:cNvSpPr/>
              <p:nvPr/>
            </p:nvSpPr>
            <p:spPr>
              <a:xfrm>
                <a:off x="9604963" y="4401378"/>
                <a:ext cx="54193" cy="75871"/>
              </a:xfrm>
              <a:custGeom>
                <a:avLst/>
                <a:gdLst>
                  <a:gd name="connsiteX0" fmla="*/ 56940 w 54193"/>
                  <a:gd name="connsiteY0" fmla="*/ 35099 h 75870"/>
                  <a:gd name="connsiteX1" fmla="*/ 23340 w 54193"/>
                  <a:gd name="connsiteY1" fmla="*/ 415 h 75870"/>
                  <a:gd name="connsiteX2" fmla="*/ 579 w 54193"/>
                  <a:gd name="connsiteY2" fmla="*/ 44854 h 75870"/>
                  <a:gd name="connsiteX3" fmla="*/ 34179 w 54193"/>
                  <a:gd name="connsiteY3" fmla="*/ 79537 h 75870"/>
                  <a:gd name="connsiteX4" fmla="*/ 56940 w 54193"/>
                  <a:gd name="connsiteY4" fmla="*/ 35099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75870">
                    <a:moveTo>
                      <a:pt x="56940" y="35099"/>
                    </a:moveTo>
                    <a:cubicBezTo>
                      <a:pt x="53688" y="13421"/>
                      <a:pt x="38514" y="-2837"/>
                      <a:pt x="23340" y="415"/>
                    </a:cubicBezTo>
                    <a:cubicBezTo>
                      <a:pt x="8166" y="2583"/>
                      <a:pt x="-2673" y="23176"/>
                      <a:pt x="579" y="44854"/>
                    </a:cubicBezTo>
                    <a:cubicBezTo>
                      <a:pt x="3830" y="66531"/>
                      <a:pt x="19004" y="82789"/>
                      <a:pt x="34179" y="79537"/>
                    </a:cubicBezTo>
                    <a:cubicBezTo>
                      <a:pt x="50437" y="76286"/>
                      <a:pt x="60191" y="56776"/>
                      <a:pt x="56940" y="35099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67BC6ACC-F933-493A-9CB3-178CFCDF7D3C}"/>
                  </a:ext>
                </a:extLst>
              </p:cNvPr>
              <p:cNvSpPr/>
              <p:nvPr/>
            </p:nvSpPr>
            <p:spPr>
              <a:xfrm>
                <a:off x="9567463" y="4411548"/>
                <a:ext cx="75871" cy="390192"/>
              </a:xfrm>
              <a:custGeom>
                <a:avLst/>
                <a:gdLst>
                  <a:gd name="connsiteX0" fmla="*/ 56504 w 75870"/>
                  <a:gd name="connsiteY0" fmla="*/ 397779 h 390191"/>
                  <a:gd name="connsiteX1" fmla="*/ 66259 w 75870"/>
                  <a:gd name="connsiteY1" fmla="*/ 188593 h 390191"/>
                  <a:gd name="connsiteX2" fmla="*/ 50001 w 75870"/>
                  <a:gd name="connsiteY2" fmla="*/ 0 h 390191"/>
                  <a:gd name="connsiteX3" fmla="*/ 143 w 75870"/>
                  <a:gd name="connsiteY3" fmla="*/ 203767 h 390191"/>
                  <a:gd name="connsiteX4" fmla="*/ 56504 w 75870"/>
                  <a:gd name="connsiteY4" fmla="*/ 397779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70" h="390191">
                    <a:moveTo>
                      <a:pt x="56504" y="397779"/>
                    </a:moveTo>
                    <a:cubicBezTo>
                      <a:pt x="84685" y="303482"/>
                      <a:pt x="82517" y="236283"/>
                      <a:pt x="66259" y="188593"/>
                    </a:cubicBezTo>
                    <a:cubicBezTo>
                      <a:pt x="50001" y="140903"/>
                      <a:pt x="50001" y="0"/>
                      <a:pt x="50001" y="0"/>
                    </a:cubicBezTo>
                    <a:cubicBezTo>
                      <a:pt x="50001" y="0"/>
                      <a:pt x="-3108" y="170167"/>
                      <a:pt x="143" y="203767"/>
                    </a:cubicBezTo>
                    <a:cubicBezTo>
                      <a:pt x="3395" y="257960"/>
                      <a:pt x="56504" y="397779"/>
                      <a:pt x="56504" y="397779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7B8B099-C2BD-44BD-AE3E-C7D87BAE50EE}"/>
                  </a:ext>
                </a:extLst>
              </p:cNvPr>
              <p:cNvSpPr/>
              <p:nvPr/>
            </p:nvSpPr>
            <p:spPr>
              <a:xfrm>
                <a:off x="9618172" y="4412397"/>
                <a:ext cx="119225" cy="379353"/>
              </a:xfrm>
              <a:custGeom>
                <a:avLst/>
                <a:gdLst>
                  <a:gd name="connsiteX0" fmla="*/ 72994 w 119225"/>
                  <a:gd name="connsiteY0" fmla="*/ 380671 h 379352"/>
                  <a:gd name="connsiteX1" fmla="*/ 115265 w 119225"/>
                  <a:gd name="connsiteY1" fmla="*/ 157395 h 379352"/>
                  <a:gd name="connsiteX2" fmla="*/ 12298 w 119225"/>
                  <a:gd name="connsiteY2" fmla="*/ 8905 h 379352"/>
                  <a:gd name="connsiteX3" fmla="*/ 1459 w 119225"/>
                  <a:gd name="connsiteY3" fmla="*/ 15408 h 379352"/>
                  <a:gd name="connsiteX4" fmla="*/ 43730 w 119225"/>
                  <a:gd name="connsiteY4" fmla="*/ 196414 h 379352"/>
                  <a:gd name="connsiteX5" fmla="*/ 72994 w 119225"/>
                  <a:gd name="connsiteY5" fmla="*/ 380671 h 37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225" h="379352">
                    <a:moveTo>
                      <a:pt x="72994" y="380671"/>
                    </a:moveTo>
                    <a:cubicBezTo>
                      <a:pt x="114181" y="302633"/>
                      <a:pt x="139110" y="200749"/>
                      <a:pt x="115265" y="157395"/>
                    </a:cubicBezTo>
                    <a:cubicBezTo>
                      <a:pt x="90336" y="114040"/>
                      <a:pt x="12298" y="8905"/>
                      <a:pt x="12298" y="8905"/>
                    </a:cubicBezTo>
                    <a:cubicBezTo>
                      <a:pt x="12298" y="8905"/>
                      <a:pt x="-5044" y="-14940"/>
                      <a:pt x="1459" y="15408"/>
                    </a:cubicBezTo>
                    <a:cubicBezTo>
                      <a:pt x="13382" y="73937"/>
                      <a:pt x="41562" y="183408"/>
                      <a:pt x="43730" y="196414"/>
                    </a:cubicBezTo>
                    <a:cubicBezTo>
                      <a:pt x="46982" y="236517"/>
                      <a:pt x="41562" y="288542"/>
                      <a:pt x="72994" y="380671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CB57954-08F7-402B-8BA4-F9EC6A88CA19}"/>
                  </a:ext>
                </a:extLst>
              </p:cNvPr>
              <p:cNvSpPr/>
              <p:nvPr/>
            </p:nvSpPr>
            <p:spPr>
              <a:xfrm>
                <a:off x="9583801" y="4400489"/>
                <a:ext cx="54193" cy="65032"/>
              </a:xfrm>
              <a:custGeom>
                <a:avLst/>
                <a:gdLst>
                  <a:gd name="connsiteX0" fmla="*/ 56424 w 54193"/>
                  <a:gd name="connsiteY0" fmla="*/ 31652 h 65031"/>
                  <a:gd name="connsiteX1" fmla="*/ 27160 w 54193"/>
                  <a:gd name="connsiteY1" fmla="*/ 220 h 65031"/>
                  <a:gd name="connsiteX2" fmla="*/ 63 w 54193"/>
                  <a:gd name="connsiteY2" fmla="*/ 39239 h 65031"/>
                  <a:gd name="connsiteX3" fmla="*/ 29328 w 54193"/>
                  <a:gd name="connsiteY3" fmla="*/ 70671 h 65031"/>
                  <a:gd name="connsiteX4" fmla="*/ 56424 w 54193"/>
                  <a:gd name="connsiteY4" fmla="*/ 31652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65031">
                    <a:moveTo>
                      <a:pt x="56424" y="31652"/>
                    </a:moveTo>
                    <a:cubicBezTo>
                      <a:pt x="55340" y="12143"/>
                      <a:pt x="42334" y="-1948"/>
                      <a:pt x="27160" y="220"/>
                    </a:cubicBezTo>
                    <a:cubicBezTo>
                      <a:pt x="11986" y="2388"/>
                      <a:pt x="-1021" y="19730"/>
                      <a:pt x="63" y="39239"/>
                    </a:cubicBezTo>
                    <a:cubicBezTo>
                      <a:pt x="1147" y="58749"/>
                      <a:pt x="14153" y="72839"/>
                      <a:pt x="29328" y="70671"/>
                    </a:cubicBezTo>
                    <a:cubicBezTo>
                      <a:pt x="45586" y="68504"/>
                      <a:pt x="57508" y="51162"/>
                      <a:pt x="56424" y="31652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6EDE224-BD81-4A08-A2AF-CD61C9602498}"/>
                  </a:ext>
                </a:extLst>
              </p:cNvPr>
              <p:cNvSpPr/>
              <p:nvPr/>
            </p:nvSpPr>
            <p:spPr>
              <a:xfrm>
                <a:off x="9654315" y="5330666"/>
                <a:ext cx="671997" cy="65032"/>
              </a:xfrm>
              <a:custGeom>
                <a:avLst/>
                <a:gdLst>
                  <a:gd name="connsiteX0" fmla="*/ 0 w 671996"/>
                  <a:gd name="connsiteY0" fmla="*/ 62864 h 65031"/>
                  <a:gd name="connsiteX1" fmla="*/ 4336 w 671996"/>
                  <a:gd name="connsiteY1" fmla="*/ 27097 h 65031"/>
                  <a:gd name="connsiteX2" fmla="*/ 664410 w 671996"/>
                  <a:gd name="connsiteY2" fmla="*/ 0 h 65031"/>
                  <a:gd name="connsiteX3" fmla="*/ 674164 w 671996"/>
                  <a:gd name="connsiteY3" fmla="*/ 34684 h 65031"/>
                  <a:gd name="connsiteX4" fmla="*/ 0 w 671996"/>
                  <a:gd name="connsiteY4" fmla="*/ 62864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996" h="65031">
                    <a:moveTo>
                      <a:pt x="0" y="62864"/>
                    </a:moveTo>
                    <a:lnTo>
                      <a:pt x="4336" y="27097"/>
                    </a:lnTo>
                    <a:cubicBezTo>
                      <a:pt x="4336" y="27097"/>
                      <a:pt x="301315" y="50942"/>
                      <a:pt x="664410" y="0"/>
                    </a:cubicBezTo>
                    <a:lnTo>
                      <a:pt x="674164" y="34684"/>
                    </a:lnTo>
                    <a:cubicBezTo>
                      <a:pt x="674164" y="34684"/>
                      <a:pt x="442217" y="83458"/>
                      <a:pt x="0" y="62864"/>
                    </a:cubicBezTo>
                    <a:close/>
                  </a:path>
                </a:pathLst>
              </a:custGeom>
              <a:solidFill>
                <a:srgbClr val="9359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5BA3F18-077E-4B8F-8806-F476BC1DFED1}"/>
                  </a:ext>
                </a:extLst>
              </p:cNvPr>
              <p:cNvSpPr/>
              <p:nvPr/>
            </p:nvSpPr>
            <p:spPr>
              <a:xfrm>
                <a:off x="10064016" y="5343672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1084 h 54193"/>
                  <a:gd name="connsiteX2" fmla="*/ 4335 w 32515"/>
                  <a:gd name="connsiteY2" fmla="*/ 55277 h 54193"/>
                  <a:gd name="connsiteX3" fmla="*/ 35768 w 32515"/>
                  <a:gd name="connsiteY3" fmla="*/ 54193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1084"/>
                    </a:lnTo>
                    <a:lnTo>
                      <a:pt x="4335" y="55277"/>
                    </a:lnTo>
                    <a:lnTo>
                      <a:pt x="35768" y="54193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F42F8A9-E7FF-4E93-98D0-CE6D06A1DB7E}"/>
                  </a:ext>
                </a:extLst>
              </p:cNvPr>
              <p:cNvSpPr/>
              <p:nvPr/>
            </p:nvSpPr>
            <p:spPr>
              <a:xfrm>
                <a:off x="10158313" y="5333917"/>
                <a:ext cx="32516" cy="54193"/>
              </a:xfrm>
              <a:custGeom>
                <a:avLst/>
                <a:gdLst>
                  <a:gd name="connsiteX0" fmla="*/ 30348 w 32515"/>
                  <a:gd name="connsiteY0" fmla="*/ 0 h 54193"/>
                  <a:gd name="connsiteX1" fmla="*/ 0 w 32515"/>
                  <a:gd name="connsiteY1" fmla="*/ 4336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0348" y="0"/>
                    </a:moveTo>
                    <a:lnTo>
                      <a:pt x="0" y="4336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C58D509-CFAD-46E1-BE20-9C2B667AD975}"/>
                  </a:ext>
                </a:extLst>
              </p:cNvPr>
              <p:cNvSpPr/>
              <p:nvPr/>
            </p:nvSpPr>
            <p:spPr>
              <a:xfrm>
                <a:off x="10240687" y="5320911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4335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4335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10BE938-C441-494B-B22F-8999D3F20E6E}"/>
                  </a:ext>
                </a:extLst>
              </p:cNvPr>
              <p:cNvSpPr/>
              <p:nvPr/>
            </p:nvSpPr>
            <p:spPr>
              <a:xfrm>
                <a:off x="9834237" y="5354511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2025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2025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228451-4DB9-4B3C-95D4-8D85706FC546}"/>
                  </a:ext>
                </a:extLst>
              </p:cNvPr>
              <p:cNvSpPr/>
              <p:nvPr/>
            </p:nvSpPr>
            <p:spPr>
              <a:xfrm>
                <a:off x="9713928" y="5355594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0942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0942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FA40A85-E5AC-4206-B6A7-2F03B3C54FE5}"/>
                  </a:ext>
                </a:extLst>
              </p:cNvPr>
              <p:cNvSpPr/>
              <p:nvPr/>
            </p:nvSpPr>
            <p:spPr>
              <a:xfrm>
                <a:off x="9925282" y="5345840"/>
                <a:ext cx="86709" cy="54193"/>
              </a:xfrm>
              <a:custGeom>
                <a:avLst/>
                <a:gdLst>
                  <a:gd name="connsiteX0" fmla="*/ 91045 w 86709"/>
                  <a:gd name="connsiteY0" fmla="*/ 0 h 54193"/>
                  <a:gd name="connsiteX1" fmla="*/ 0 w 86709"/>
                  <a:gd name="connsiteY1" fmla="*/ 7587 h 54193"/>
                  <a:gd name="connsiteX2" fmla="*/ 5419 w 86709"/>
                  <a:gd name="connsiteY2" fmla="*/ 63948 h 54193"/>
                  <a:gd name="connsiteX3" fmla="*/ 96464 w 86709"/>
                  <a:gd name="connsiteY3" fmla="*/ 56361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54193">
                    <a:moveTo>
                      <a:pt x="91045" y="0"/>
                    </a:moveTo>
                    <a:lnTo>
                      <a:pt x="0" y="7587"/>
                    </a:lnTo>
                    <a:lnTo>
                      <a:pt x="5419" y="63948"/>
                    </a:lnTo>
                    <a:lnTo>
                      <a:pt x="96464" y="56361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5617E07-69CB-47C7-BC36-2E9AAFA24BD1}"/>
                  </a:ext>
                </a:extLst>
              </p:cNvPr>
              <p:cNvSpPr/>
              <p:nvPr/>
            </p:nvSpPr>
            <p:spPr>
              <a:xfrm>
                <a:off x="9499323" y="4597973"/>
                <a:ext cx="65032" cy="238450"/>
              </a:xfrm>
              <a:custGeom>
                <a:avLst/>
                <a:gdLst>
                  <a:gd name="connsiteX0" fmla="*/ 72619 w 65031"/>
                  <a:gd name="connsiteY0" fmla="*/ 246037 h 238450"/>
                  <a:gd name="connsiteX1" fmla="*/ 18426 w 65031"/>
                  <a:gd name="connsiteY1" fmla="*/ 0 h 238450"/>
                  <a:gd name="connsiteX2" fmla="*/ 0 w 65031"/>
                  <a:gd name="connsiteY2" fmla="*/ 80206 h 238450"/>
                  <a:gd name="connsiteX3" fmla="*/ 72619 w 65031"/>
                  <a:gd name="connsiteY3" fmla="*/ 246037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238450">
                    <a:moveTo>
                      <a:pt x="72619" y="246037"/>
                    </a:moveTo>
                    <a:cubicBezTo>
                      <a:pt x="69367" y="186425"/>
                      <a:pt x="72619" y="69367"/>
                      <a:pt x="18426" y="0"/>
                    </a:cubicBezTo>
                    <a:lnTo>
                      <a:pt x="0" y="80206"/>
                    </a:lnTo>
                    <a:lnTo>
                      <a:pt x="72619" y="246037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3E00570-E3CC-4E76-89B6-38C8C50B675F}"/>
                  </a:ext>
                </a:extLst>
              </p:cNvPr>
              <p:cNvSpPr/>
              <p:nvPr/>
            </p:nvSpPr>
            <p:spPr>
              <a:xfrm>
                <a:off x="9149234" y="4679262"/>
                <a:ext cx="249289" cy="205934"/>
              </a:xfrm>
              <a:custGeom>
                <a:avLst/>
                <a:gdLst>
                  <a:gd name="connsiteX0" fmla="*/ 222192 w 249289"/>
                  <a:gd name="connsiteY0" fmla="*/ 212438 h 205934"/>
                  <a:gd name="connsiteX1" fmla="*/ 257960 w 249289"/>
                  <a:gd name="connsiteY1" fmla="*/ 161496 h 205934"/>
                  <a:gd name="connsiteX2" fmla="*/ 23845 w 249289"/>
                  <a:gd name="connsiteY2" fmla="*/ 0 h 205934"/>
                  <a:gd name="connsiteX3" fmla="*/ 0 w 249289"/>
                  <a:gd name="connsiteY3" fmla="*/ 45522 h 205934"/>
                  <a:gd name="connsiteX4" fmla="*/ 222192 w 249289"/>
                  <a:gd name="connsiteY4" fmla="*/ 212438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289" h="205934">
                    <a:moveTo>
                      <a:pt x="222192" y="212438"/>
                    </a:moveTo>
                    <a:lnTo>
                      <a:pt x="257960" y="161496"/>
                    </a:lnTo>
                    <a:lnTo>
                      <a:pt x="23845" y="0"/>
                    </a:lnTo>
                    <a:lnTo>
                      <a:pt x="0" y="45522"/>
                    </a:lnTo>
                    <a:cubicBezTo>
                      <a:pt x="0" y="46606"/>
                      <a:pt x="47690" y="158244"/>
                      <a:pt x="222192" y="212438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421B687-467F-4088-9F0D-0A2354FDEBF3}"/>
                  </a:ext>
                </a:extLst>
              </p:cNvPr>
              <p:cNvSpPr/>
              <p:nvPr/>
            </p:nvSpPr>
            <p:spPr>
              <a:xfrm>
                <a:off x="8740663" y="3190564"/>
                <a:ext cx="1268123" cy="1105543"/>
              </a:xfrm>
              <a:custGeom>
                <a:avLst/>
                <a:gdLst>
                  <a:gd name="connsiteX0" fmla="*/ 1252903 w 1268122"/>
                  <a:gd name="connsiteY0" fmla="*/ 421091 h 1105542"/>
                  <a:gd name="connsiteX1" fmla="*/ 1168361 w 1268122"/>
                  <a:gd name="connsiteY1" fmla="*/ 209737 h 1105542"/>
                  <a:gd name="connsiteX2" fmla="*/ 19464 w 1268122"/>
                  <a:gd name="connsiteY2" fmla="*/ 352808 h 1105542"/>
                  <a:gd name="connsiteX3" fmla="*/ 84496 w 1268122"/>
                  <a:gd name="connsiteY3" fmla="*/ 608600 h 1105542"/>
                  <a:gd name="connsiteX4" fmla="*/ 149527 w 1268122"/>
                  <a:gd name="connsiteY4" fmla="*/ 814534 h 1105542"/>
                  <a:gd name="connsiteX5" fmla="*/ 324030 w 1268122"/>
                  <a:gd name="connsiteY5" fmla="*/ 924005 h 1105542"/>
                  <a:gd name="connsiteX6" fmla="*/ 1030710 w 1268122"/>
                  <a:gd name="connsiteY6" fmla="*/ 1110430 h 1105542"/>
                  <a:gd name="connsiteX7" fmla="*/ 1224722 w 1268122"/>
                  <a:gd name="connsiteY7" fmla="*/ 646535 h 1105542"/>
                  <a:gd name="connsiteX8" fmla="*/ 1252903 w 1268122"/>
                  <a:gd name="connsiteY8" fmla="*/ 421091 h 11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122" h="1105542">
                    <a:moveTo>
                      <a:pt x="1252903" y="421091"/>
                    </a:moveTo>
                    <a:cubicBezTo>
                      <a:pt x="1252903" y="421091"/>
                      <a:pt x="1281083" y="293195"/>
                      <a:pt x="1168361" y="209737"/>
                    </a:cubicBezTo>
                    <a:cubicBezTo>
                      <a:pt x="1121755" y="-50390"/>
                      <a:pt x="190714" y="-136016"/>
                      <a:pt x="19464" y="352808"/>
                    </a:cubicBezTo>
                    <a:cubicBezTo>
                      <a:pt x="-48820" y="545736"/>
                      <a:pt x="84496" y="608600"/>
                      <a:pt x="84496" y="608600"/>
                    </a:cubicBezTo>
                    <a:cubicBezTo>
                      <a:pt x="84496" y="608600"/>
                      <a:pt x="48728" y="778767"/>
                      <a:pt x="149527" y="814534"/>
                    </a:cubicBezTo>
                    <a:cubicBezTo>
                      <a:pt x="149527" y="814534"/>
                      <a:pt x="172289" y="946766"/>
                      <a:pt x="324030" y="924005"/>
                    </a:cubicBezTo>
                    <a:lnTo>
                      <a:pt x="1030710" y="1110430"/>
                    </a:lnTo>
                    <a:cubicBezTo>
                      <a:pt x="1156439" y="991205"/>
                      <a:pt x="1272412" y="778767"/>
                      <a:pt x="1224722" y="646535"/>
                    </a:cubicBezTo>
                    <a:cubicBezTo>
                      <a:pt x="1224722" y="646535"/>
                      <a:pt x="1304928" y="559826"/>
                      <a:pt x="1252903" y="42109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BEF6DDF-B37E-42B1-867D-FB5D46EDA40E}"/>
                  </a:ext>
                </a:extLst>
              </p:cNvPr>
              <p:cNvSpPr/>
              <p:nvPr/>
            </p:nvSpPr>
            <p:spPr>
              <a:xfrm>
                <a:off x="8843584" y="3249644"/>
                <a:ext cx="1159736" cy="1051350"/>
              </a:xfrm>
              <a:custGeom>
                <a:avLst/>
                <a:gdLst>
                  <a:gd name="connsiteX0" fmla="*/ 1149981 w 1159736"/>
                  <a:gd name="connsiteY0" fmla="*/ 362011 h 1051349"/>
                  <a:gd name="connsiteX1" fmla="*/ 1065440 w 1159736"/>
                  <a:gd name="connsiteY1" fmla="*/ 150657 h 1051349"/>
                  <a:gd name="connsiteX2" fmla="*/ 905028 w 1159736"/>
                  <a:gd name="connsiteY2" fmla="*/ 0 h 1051349"/>
                  <a:gd name="connsiteX3" fmla="*/ 441133 w 1159736"/>
                  <a:gd name="connsiteY3" fmla="*/ 344669 h 1051349"/>
                  <a:gd name="connsiteX4" fmla="*/ 0 w 1159736"/>
                  <a:gd name="connsiteY4" fmla="*/ 719687 h 1051349"/>
                  <a:gd name="connsiteX5" fmla="*/ 45522 w 1159736"/>
                  <a:gd name="connsiteY5" fmla="*/ 755454 h 1051349"/>
                  <a:gd name="connsiteX6" fmla="*/ 220025 w 1159736"/>
                  <a:gd name="connsiteY6" fmla="*/ 864925 h 1051349"/>
                  <a:gd name="connsiteX7" fmla="*/ 926705 w 1159736"/>
                  <a:gd name="connsiteY7" fmla="*/ 1051350 h 1051349"/>
                  <a:gd name="connsiteX8" fmla="*/ 1120717 w 1159736"/>
                  <a:gd name="connsiteY8" fmla="*/ 587455 h 1051349"/>
                  <a:gd name="connsiteX9" fmla="*/ 1149981 w 1159736"/>
                  <a:gd name="connsiteY9" fmla="*/ 362011 h 105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9736" h="1051349">
                    <a:moveTo>
                      <a:pt x="1149981" y="362011"/>
                    </a:moveTo>
                    <a:cubicBezTo>
                      <a:pt x="1149981" y="362011"/>
                      <a:pt x="1178162" y="234115"/>
                      <a:pt x="1065440" y="150657"/>
                    </a:cubicBezTo>
                    <a:cubicBezTo>
                      <a:pt x="1054601" y="88877"/>
                      <a:pt x="993905" y="36851"/>
                      <a:pt x="905028" y="0"/>
                    </a:cubicBezTo>
                    <a:cubicBezTo>
                      <a:pt x="937544" y="181006"/>
                      <a:pt x="692590" y="184257"/>
                      <a:pt x="441133" y="344669"/>
                    </a:cubicBezTo>
                    <a:cubicBezTo>
                      <a:pt x="253625" y="463894"/>
                      <a:pt x="152825" y="746783"/>
                      <a:pt x="0" y="719687"/>
                    </a:cubicBezTo>
                    <a:cubicBezTo>
                      <a:pt x="10839" y="735945"/>
                      <a:pt x="24929" y="748951"/>
                      <a:pt x="45522" y="755454"/>
                    </a:cubicBezTo>
                    <a:cubicBezTo>
                      <a:pt x="45522" y="755454"/>
                      <a:pt x="68283" y="887686"/>
                      <a:pt x="220025" y="864925"/>
                    </a:cubicBezTo>
                    <a:lnTo>
                      <a:pt x="926705" y="1051350"/>
                    </a:lnTo>
                    <a:cubicBezTo>
                      <a:pt x="1052433" y="932124"/>
                      <a:pt x="1168407" y="719687"/>
                      <a:pt x="1120717" y="587455"/>
                    </a:cubicBezTo>
                    <a:cubicBezTo>
                      <a:pt x="1121801" y="587455"/>
                      <a:pt x="1202007" y="500746"/>
                      <a:pt x="1149981" y="36201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34E5A94-F928-4EAC-B6AD-AB917C44B1B7}"/>
                  </a:ext>
                </a:extLst>
              </p:cNvPr>
              <p:cNvSpPr/>
              <p:nvPr/>
            </p:nvSpPr>
            <p:spPr>
              <a:xfrm>
                <a:off x="8961839" y="3511619"/>
                <a:ext cx="899608" cy="932124"/>
              </a:xfrm>
              <a:custGeom>
                <a:avLst/>
                <a:gdLst>
                  <a:gd name="connsiteX0" fmla="*/ 4222 w 899608"/>
                  <a:gd name="connsiteY0" fmla="*/ 426279 h 932124"/>
                  <a:gd name="connsiteX1" fmla="*/ 533148 w 899608"/>
                  <a:gd name="connsiteY1" fmla="*/ 927025 h 932124"/>
                  <a:gd name="connsiteX2" fmla="*/ 902747 w 899608"/>
                  <a:gd name="connsiteY2" fmla="*/ 533582 h 932124"/>
                  <a:gd name="connsiteX3" fmla="*/ 483290 w 899608"/>
                  <a:gd name="connsiteY3" fmla="*/ 3571 h 932124"/>
                  <a:gd name="connsiteX4" fmla="*/ 4222 w 899608"/>
                  <a:gd name="connsiteY4" fmla="*/ 426279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608" h="932124">
                    <a:moveTo>
                      <a:pt x="4222" y="426279"/>
                    </a:moveTo>
                    <a:cubicBezTo>
                      <a:pt x="26983" y="624626"/>
                      <a:pt x="176557" y="1019153"/>
                      <a:pt x="533148" y="927025"/>
                    </a:cubicBezTo>
                    <a:cubicBezTo>
                      <a:pt x="856140" y="843567"/>
                      <a:pt x="896243" y="689658"/>
                      <a:pt x="902747" y="533582"/>
                    </a:cubicBezTo>
                    <a:cubicBezTo>
                      <a:pt x="907082" y="419776"/>
                      <a:pt x="790024" y="-45203"/>
                      <a:pt x="483290" y="3571"/>
                    </a:cubicBezTo>
                    <a:cubicBezTo>
                      <a:pt x="175473" y="52345"/>
                      <a:pt x="-32629" y="107622"/>
                      <a:pt x="4222" y="42627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7F7A2CF-379E-4B1C-8CBB-F47903FB2AAF}"/>
                  </a:ext>
                </a:extLst>
              </p:cNvPr>
              <p:cNvSpPr/>
              <p:nvPr/>
            </p:nvSpPr>
            <p:spPr>
              <a:xfrm>
                <a:off x="9441765" y="3467068"/>
                <a:ext cx="466062" cy="628642"/>
              </a:xfrm>
              <a:custGeom>
                <a:avLst/>
                <a:gdLst>
                  <a:gd name="connsiteX0" fmla="*/ 381633 w 466062"/>
                  <a:gd name="connsiteY0" fmla="*/ 632326 h 628642"/>
                  <a:gd name="connsiteX1" fmla="*/ 469426 w 466062"/>
                  <a:gd name="connsiteY1" fmla="*/ 374366 h 628642"/>
                  <a:gd name="connsiteX2" fmla="*/ 141015 w 466062"/>
                  <a:gd name="connsiteY2" fmla="*/ 433 h 628642"/>
                  <a:gd name="connsiteX3" fmla="*/ 40216 w 466062"/>
                  <a:gd name="connsiteY3" fmla="*/ 255141 h 628642"/>
                  <a:gd name="connsiteX4" fmla="*/ 381633 w 466062"/>
                  <a:gd name="connsiteY4" fmla="*/ 632326 h 62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628642">
                    <a:moveTo>
                      <a:pt x="381633" y="632326"/>
                    </a:moveTo>
                    <a:cubicBezTo>
                      <a:pt x="363208" y="574881"/>
                      <a:pt x="370795" y="400379"/>
                      <a:pt x="469426" y="374366"/>
                    </a:cubicBezTo>
                    <a:cubicBezTo>
                      <a:pt x="469426" y="374366"/>
                      <a:pt x="314434" y="-14742"/>
                      <a:pt x="141015" y="433"/>
                    </a:cubicBezTo>
                    <a:cubicBezTo>
                      <a:pt x="-32403" y="14523"/>
                      <a:pt x="-19397" y="99064"/>
                      <a:pt x="40216" y="255141"/>
                    </a:cubicBezTo>
                    <a:cubicBezTo>
                      <a:pt x="105248" y="423140"/>
                      <a:pt x="381633" y="632326"/>
                      <a:pt x="381633" y="632326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693F740-8922-4BEB-8190-4EC397D55128}"/>
                  </a:ext>
                </a:extLst>
              </p:cNvPr>
              <p:cNvSpPr/>
              <p:nvPr/>
            </p:nvSpPr>
            <p:spPr>
              <a:xfrm>
                <a:off x="9776336" y="3874090"/>
                <a:ext cx="130064" cy="260128"/>
              </a:xfrm>
              <a:custGeom>
                <a:avLst/>
                <a:gdLst>
                  <a:gd name="connsiteX0" fmla="*/ 3708 w 130063"/>
                  <a:gd name="connsiteY0" fmla="*/ 111498 h 260127"/>
                  <a:gd name="connsiteX1" fmla="*/ 129436 w 130063"/>
                  <a:gd name="connsiteY1" fmla="*/ 26957 h 260127"/>
                  <a:gd name="connsiteX2" fmla="*/ 41643 w 130063"/>
                  <a:gd name="connsiteY2" fmla="*/ 258904 h 260127"/>
                  <a:gd name="connsiteX3" fmla="*/ 3708 w 130063"/>
                  <a:gd name="connsiteY3" fmla="*/ 111498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63" h="260127">
                    <a:moveTo>
                      <a:pt x="3708" y="111498"/>
                    </a:moveTo>
                    <a:cubicBezTo>
                      <a:pt x="25385" y="21538"/>
                      <a:pt x="91501" y="-36991"/>
                      <a:pt x="129436" y="26957"/>
                    </a:cubicBezTo>
                    <a:cubicBezTo>
                      <a:pt x="167371" y="90905"/>
                      <a:pt x="77411" y="279498"/>
                      <a:pt x="41643" y="258904"/>
                    </a:cubicBezTo>
                    <a:cubicBezTo>
                      <a:pt x="5876" y="239395"/>
                      <a:pt x="-7131" y="158105"/>
                      <a:pt x="3708" y="11149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97897C4-CA62-4C51-A897-405D80624DD6}"/>
                  </a:ext>
                </a:extLst>
              </p:cNvPr>
              <p:cNvSpPr/>
              <p:nvPr/>
            </p:nvSpPr>
            <p:spPr>
              <a:xfrm>
                <a:off x="9802722" y="3927312"/>
                <a:ext cx="75871" cy="151741"/>
              </a:xfrm>
              <a:custGeom>
                <a:avLst/>
                <a:gdLst>
                  <a:gd name="connsiteX0" fmla="*/ 2251 w 75870"/>
                  <a:gd name="connsiteY0" fmla="*/ 65863 h 151741"/>
                  <a:gd name="connsiteX1" fmla="*/ 77038 w 75870"/>
                  <a:gd name="connsiteY1" fmla="*/ 16006 h 151741"/>
                  <a:gd name="connsiteX2" fmla="*/ 25012 w 75870"/>
                  <a:gd name="connsiteY2" fmla="*/ 153656 h 151741"/>
                  <a:gd name="connsiteX3" fmla="*/ 2251 w 75870"/>
                  <a:gd name="connsiteY3" fmla="*/ 65863 h 15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70" h="151741">
                    <a:moveTo>
                      <a:pt x="2251" y="65863"/>
                    </a:moveTo>
                    <a:cubicBezTo>
                      <a:pt x="15257" y="12754"/>
                      <a:pt x="54277" y="-21930"/>
                      <a:pt x="77038" y="16006"/>
                    </a:cubicBezTo>
                    <a:cubicBezTo>
                      <a:pt x="99799" y="53941"/>
                      <a:pt x="45606" y="165579"/>
                      <a:pt x="25012" y="153656"/>
                    </a:cubicBezTo>
                    <a:cubicBezTo>
                      <a:pt x="3335" y="141734"/>
                      <a:pt x="-4252" y="92960"/>
                      <a:pt x="2251" y="65863"/>
                    </a:cubicBezTo>
                    <a:close/>
                  </a:path>
                </a:pathLst>
              </a:custGeom>
              <a:solidFill>
                <a:srgbClr val="EF8F6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8DF53FF-C3BB-43DB-97FC-856C2EA52449}"/>
                  </a:ext>
                </a:extLst>
              </p:cNvPr>
              <p:cNvSpPr/>
              <p:nvPr/>
            </p:nvSpPr>
            <p:spPr>
              <a:xfrm>
                <a:off x="9807259" y="3999117"/>
                <a:ext cx="54193" cy="108387"/>
              </a:xfrm>
              <a:custGeom>
                <a:avLst/>
                <a:gdLst>
                  <a:gd name="connsiteX0" fmla="*/ 2050 w 54193"/>
                  <a:gd name="connsiteY0" fmla="*/ 47168 h 108386"/>
                  <a:gd name="connsiteX1" fmla="*/ 55159 w 54193"/>
                  <a:gd name="connsiteY1" fmla="*/ 11400 h 108386"/>
                  <a:gd name="connsiteX2" fmla="*/ 17224 w 54193"/>
                  <a:gd name="connsiteY2" fmla="*/ 110032 h 108386"/>
                  <a:gd name="connsiteX3" fmla="*/ 2050 w 54193"/>
                  <a:gd name="connsiteY3" fmla="*/ 47168 h 10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93" h="108386">
                    <a:moveTo>
                      <a:pt x="2050" y="47168"/>
                    </a:moveTo>
                    <a:cubicBezTo>
                      <a:pt x="11804" y="9233"/>
                      <a:pt x="38901" y="-15696"/>
                      <a:pt x="55159" y="11400"/>
                    </a:cubicBezTo>
                    <a:cubicBezTo>
                      <a:pt x="71417" y="38497"/>
                      <a:pt x="33482" y="117619"/>
                      <a:pt x="17224" y="110032"/>
                    </a:cubicBezTo>
                    <a:cubicBezTo>
                      <a:pt x="2050" y="101361"/>
                      <a:pt x="-3370" y="66678"/>
                      <a:pt x="2050" y="4716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B585170-B97C-409B-A158-4575DBD1FDF9}"/>
                  </a:ext>
                </a:extLst>
              </p:cNvPr>
              <p:cNvSpPr/>
              <p:nvPr/>
            </p:nvSpPr>
            <p:spPr>
              <a:xfrm>
                <a:off x="8458442" y="4678676"/>
                <a:ext cx="216773" cy="130064"/>
              </a:xfrm>
              <a:custGeom>
                <a:avLst/>
                <a:gdLst>
                  <a:gd name="connsiteX0" fmla="*/ 76240 w 216773"/>
                  <a:gd name="connsiteY0" fmla="*/ 130651 h 130063"/>
                  <a:gd name="connsiteX1" fmla="*/ 24215 w 216773"/>
                  <a:gd name="connsiteY1" fmla="*/ 110057 h 130063"/>
                  <a:gd name="connsiteX2" fmla="*/ 67569 w 216773"/>
                  <a:gd name="connsiteY2" fmla="*/ 111141 h 130063"/>
                  <a:gd name="connsiteX3" fmla="*/ 92498 w 216773"/>
                  <a:gd name="connsiteY3" fmla="*/ 110057 h 130063"/>
                  <a:gd name="connsiteX4" fmla="*/ 46976 w 216773"/>
                  <a:gd name="connsiteY4" fmla="*/ 99219 h 130063"/>
                  <a:gd name="connsiteX5" fmla="*/ 370 w 216773"/>
                  <a:gd name="connsiteY5" fmla="*/ 77541 h 130063"/>
                  <a:gd name="connsiteX6" fmla="*/ 52395 w 216773"/>
                  <a:gd name="connsiteY6" fmla="*/ 81877 h 130063"/>
                  <a:gd name="connsiteX7" fmla="*/ 92498 w 216773"/>
                  <a:gd name="connsiteY7" fmla="*/ 80793 h 130063"/>
                  <a:gd name="connsiteX8" fmla="*/ 55647 w 216773"/>
                  <a:gd name="connsiteY8" fmla="*/ 65619 h 130063"/>
                  <a:gd name="connsiteX9" fmla="*/ 22047 w 216773"/>
                  <a:gd name="connsiteY9" fmla="*/ 39606 h 130063"/>
                  <a:gd name="connsiteX10" fmla="*/ 70821 w 216773"/>
                  <a:gd name="connsiteY10" fmla="*/ 51528 h 130063"/>
                  <a:gd name="connsiteX11" fmla="*/ 148859 w 216773"/>
                  <a:gd name="connsiteY11" fmla="*/ 64535 h 130063"/>
                  <a:gd name="connsiteX12" fmla="*/ 103337 w 216773"/>
                  <a:gd name="connsiteY12" fmla="*/ 587 h 130063"/>
                  <a:gd name="connsiteX13" fmla="*/ 216059 w 216773"/>
                  <a:gd name="connsiteY13" fmla="*/ 102470 h 130063"/>
                  <a:gd name="connsiteX14" fmla="*/ 76240 w 216773"/>
                  <a:gd name="connsiteY14" fmla="*/ 130651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773" h="130063">
                    <a:moveTo>
                      <a:pt x="76240" y="130651"/>
                    </a:moveTo>
                    <a:cubicBezTo>
                      <a:pt x="48060" y="127399"/>
                      <a:pt x="20963" y="117644"/>
                      <a:pt x="24215" y="110057"/>
                    </a:cubicBezTo>
                    <a:cubicBezTo>
                      <a:pt x="27466" y="103554"/>
                      <a:pt x="48060" y="111141"/>
                      <a:pt x="67569" y="111141"/>
                    </a:cubicBezTo>
                    <a:cubicBezTo>
                      <a:pt x="85995" y="112225"/>
                      <a:pt x="91414" y="112225"/>
                      <a:pt x="92498" y="110057"/>
                    </a:cubicBezTo>
                    <a:cubicBezTo>
                      <a:pt x="92498" y="107889"/>
                      <a:pt x="70821" y="104638"/>
                      <a:pt x="46976" y="99219"/>
                    </a:cubicBezTo>
                    <a:cubicBezTo>
                      <a:pt x="15544" y="92715"/>
                      <a:pt x="-2882" y="85128"/>
                      <a:pt x="370" y="77541"/>
                    </a:cubicBezTo>
                    <a:cubicBezTo>
                      <a:pt x="4705" y="69954"/>
                      <a:pt x="23131" y="77541"/>
                      <a:pt x="52395" y="81877"/>
                    </a:cubicBezTo>
                    <a:cubicBezTo>
                      <a:pt x="77324" y="85128"/>
                      <a:pt x="88163" y="87296"/>
                      <a:pt x="92498" y="80793"/>
                    </a:cubicBezTo>
                    <a:cubicBezTo>
                      <a:pt x="94666" y="77541"/>
                      <a:pt x="78408" y="74290"/>
                      <a:pt x="55647" y="65619"/>
                    </a:cubicBezTo>
                    <a:cubicBezTo>
                      <a:pt x="28550" y="55864"/>
                      <a:pt x="15544" y="45025"/>
                      <a:pt x="22047" y="39606"/>
                    </a:cubicBezTo>
                    <a:cubicBezTo>
                      <a:pt x="30718" y="32019"/>
                      <a:pt x="37221" y="42858"/>
                      <a:pt x="70821" y="51528"/>
                    </a:cubicBezTo>
                    <a:cubicBezTo>
                      <a:pt x="113092" y="63451"/>
                      <a:pt x="120679" y="69954"/>
                      <a:pt x="148859" y="64535"/>
                    </a:cubicBezTo>
                    <a:cubicBezTo>
                      <a:pt x="174872" y="59116"/>
                      <a:pt x="79492" y="7090"/>
                      <a:pt x="103337" y="587"/>
                    </a:cubicBezTo>
                    <a:cubicBezTo>
                      <a:pt x="133685" y="-8084"/>
                      <a:pt x="230149" y="81877"/>
                      <a:pt x="216059" y="102470"/>
                    </a:cubicBezTo>
                    <a:cubicBezTo>
                      <a:pt x="195465" y="131734"/>
                      <a:pt x="160782" y="141489"/>
                      <a:pt x="76240" y="130651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562958D-7334-43A5-BFA6-AB3D76F7587D}"/>
                  </a:ext>
                </a:extLst>
              </p:cNvPr>
              <p:cNvSpPr/>
              <p:nvPr/>
            </p:nvSpPr>
            <p:spPr>
              <a:xfrm>
                <a:off x="10649237" y="4982706"/>
                <a:ext cx="140903" cy="184257"/>
              </a:xfrm>
              <a:custGeom>
                <a:avLst/>
                <a:gdLst>
                  <a:gd name="connsiteX0" fmla="*/ 133382 w 140902"/>
                  <a:gd name="connsiteY0" fmla="*/ 95419 h 184257"/>
                  <a:gd name="connsiteX1" fmla="*/ 147473 w 140902"/>
                  <a:gd name="connsiteY1" fmla="*/ 148528 h 184257"/>
                  <a:gd name="connsiteX2" fmla="*/ 122544 w 140902"/>
                  <a:gd name="connsiteY2" fmla="*/ 112760 h 184257"/>
                  <a:gd name="connsiteX3" fmla="*/ 106286 w 140902"/>
                  <a:gd name="connsiteY3" fmla="*/ 93251 h 184257"/>
                  <a:gd name="connsiteX4" fmla="*/ 124712 w 140902"/>
                  <a:gd name="connsiteY4" fmla="*/ 136605 h 184257"/>
                  <a:gd name="connsiteX5" fmla="*/ 135550 w 140902"/>
                  <a:gd name="connsiteY5" fmla="*/ 186463 h 184257"/>
                  <a:gd name="connsiteX6" fmla="*/ 107370 w 140902"/>
                  <a:gd name="connsiteY6" fmla="*/ 142025 h 184257"/>
                  <a:gd name="connsiteX7" fmla="*/ 82441 w 140902"/>
                  <a:gd name="connsiteY7" fmla="*/ 110593 h 184257"/>
                  <a:gd name="connsiteX8" fmla="*/ 92196 w 140902"/>
                  <a:gd name="connsiteY8" fmla="*/ 149612 h 184257"/>
                  <a:gd name="connsiteX9" fmla="*/ 92196 w 140902"/>
                  <a:gd name="connsiteY9" fmla="*/ 192966 h 184257"/>
                  <a:gd name="connsiteX10" fmla="*/ 72686 w 140902"/>
                  <a:gd name="connsiteY10" fmla="*/ 147444 h 184257"/>
                  <a:gd name="connsiteX11" fmla="*/ 36918 w 140902"/>
                  <a:gd name="connsiteY11" fmla="*/ 76993 h 184257"/>
                  <a:gd name="connsiteX12" fmla="*/ 13074 w 140902"/>
                  <a:gd name="connsiteY12" fmla="*/ 151779 h 184257"/>
                  <a:gd name="connsiteX13" fmla="*/ 27164 w 140902"/>
                  <a:gd name="connsiteY13" fmla="*/ 38 h 184257"/>
                  <a:gd name="connsiteX14" fmla="*/ 133382 w 140902"/>
                  <a:gd name="connsiteY14" fmla="*/ 95419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02" h="184257">
                    <a:moveTo>
                      <a:pt x="133382" y="95419"/>
                    </a:moveTo>
                    <a:cubicBezTo>
                      <a:pt x="147473" y="119264"/>
                      <a:pt x="156144" y="147444"/>
                      <a:pt x="147473" y="148528"/>
                    </a:cubicBezTo>
                    <a:cubicBezTo>
                      <a:pt x="140970" y="149612"/>
                      <a:pt x="134466" y="129018"/>
                      <a:pt x="122544" y="112760"/>
                    </a:cubicBezTo>
                    <a:cubicBezTo>
                      <a:pt x="112789" y="97586"/>
                      <a:pt x="109538" y="92167"/>
                      <a:pt x="106286" y="93251"/>
                    </a:cubicBezTo>
                    <a:cubicBezTo>
                      <a:pt x="104118" y="94335"/>
                      <a:pt x="114957" y="113844"/>
                      <a:pt x="124712" y="136605"/>
                    </a:cubicBezTo>
                    <a:cubicBezTo>
                      <a:pt x="138802" y="165870"/>
                      <a:pt x="144221" y="185379"/>
                      <a:pt x="135550" y="186463"/>
                    </a:cubicBezTo>
                    <a:cubicBezTo>
                      <a:pt x="126880" y="187547"/>
                      <a:pt x="122544" y="168037"/>
                      <a:pt x="107370" y="142025"/>
                    </a:cubicBezTo>
                    <a:cubicBezTo>
                      <a:pt x="95447" y="120347"/>
                      <a:pt x="90028" y="109509"/>
                      <a:pt x="82441" y="110593"/>
                    </a:cubicBezTo>
                    <a:cubicBezTo>
                      <a:pt x="79189" y="110593"/>
                      <a:pt x="85692" y="125767"/>
                      <a:pt x="92196" y="149612"/>
                    </a:cubicBezTo>
                    <a:cubicBezTo>
                      <a:pt x="99783" y="176708"/>
                      <a:pt x="99783" y="194050"/>
                      <a:pt x="92196" y="192966"/>
                    </a:cubicBezTo>
                    <a:cubicBezTo>
                      <a:pt x="81357" y="190799"/>
                      <a:pt x="85692" y="178876"/>
                      <a:pt x="72686" y="147444"/>
                    </a:cubicBezTo>
                    <a:cubicBezTo>
                      <a:pt x="56428" y="106257"/>
                      <a:pt x="57512" y="96502"/>
                      <a:pt x="36918" y="76993"/>
                    </a:cubicBezTo>
                    <a:cubicBezTo>
                      <a:pt x="17409" y="59651"/>
                      <a:pt x="31499" y="166954"/>
                      <a:pt x="13074" y="151779"/>
                    </a:cubicBezTo>
                    <a:cubicBezTo>
                      <a:pt x="-11855" y="133354"/>
                      <a:pt x="2235" y="1122"/>
                      <a:pt x="27164" y="38"/>
                    </a:cubicBezTo>
                    <a:cubicBezTo>
                      <a:pt x="61848" y="-1046"/>
                      <a:pt x="91112" y="20632"/>
                      <a:pt x="133382" y="9541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309458E-27DD-4F07-BC85-B4A20250C806}"/>
                  </a:ext>
                </a:extLst>
              </p:cNvPr>
              <p:cNvSpPr/>
              <p:nvPr/>
            </p:nvSpPr>
            <p:spPr>
              <a:xfrm>
                <a:off x="8491328" y="5098718"/>
                <a:ext cx="97548" cy="97548"/>
              </a:xfrm>
              <a:custGeom>
                <a:avLst/>
                <a:gdLst>
                  <a:gd name="connsiteX0" fmla="*/ 80206 w 97547"/>
                  <a:gd name="connsiteY0" fmla="*/ 58529 h 97547"/>
                  <a:gd name="connsiteX1" fmla="*/ 101883 w 97547"/>
                  <a:gd name="connsiteY1" fmla="*/ 53109 h 97547"/>
                  <a:gd name="connsiteX2" fmla="*/ 62864 w 97547"/>
                  <a:gd name="connsiteY2" fmla="*/ 13006 h 97547"/>
                  <a:gd name="connsiteX3" fmla="*/ 33600 w 97547"/>
                  <a:gd name="connsiteY3" fmla="*/ 24929 h 97547"/>
                  <a:gd name="connsiteX4" fmla="*/ 0 w 97547"/>
                  <a:gd name="connsiteY4" fmla="*/ 0 h 97547"/>
                  <a:gd name="connsiteX5" fmla="*/ 1084 w 97547"/>
                  <a:gd name="connsiteY5" fmla="*/ 5419 h 97547"/>
                  <a:gd name="connsiteX6" fmla="*/ 31432 w 97547"/>
                  <a:gd name="connsiteY6" fmla="*/ 27097 h 97547"/>
                  <a:gd name="connsiteX7" fmla="*/ 9755 w 97547"/>
                  <a:gd name="connsiteY7" fmla="*/ 39019 h 97547"/>
                  <a:gd name="connsiteX8" fmla="*/ 42271 w 97547"/>
                  <a:gd name="connsiteY8" fmla="*/ 100800 h 97547"/>
                  <a:gd name="connsiteX9" fmla="*/ 49858 w 97547"/>
                  <a:gd name="connsiteY9" fmla="*/ 82374 h 97547"/>
                  <a:gd name="connsiteX10" fmla="*/ 88877 w 97547"/>
                  <a:gd name="connsiteY10" fmla="*/ 106219 h 97547"/>
                  <a:gd name="connsiteX11" fmla="*/ 80206 w 97547"/>
                  <a:gd name="connsiteY11" fmla="*/ 5852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547" h="97547">
                    <a:moveTo>
                      <a:pt x="80206" y="58529"/>
                    </a:moveTo>
                    <a:cubicBezTo>
                      <a:pt x="92129" y="56361"/>
                      <a:pt x="101883" y="53109"/>
                      <a:pt x="101883" y="53109"/>
                    </a:cubicBezTo>
                    <a:cubicBezTo>
                      <a:pt x="101883" y="53109"/>
                      <a:pt x="76954" y="19510"/>
                      <a:pt x="62864" y="13006"/>
                    </a:cubicBezTo>
                    <a:cubicBezTo>
                      <a:pt x="54193" y="8671"/>
                      <a:pt x="41187" y="15174"/>
                      <a:pt x="33600" y="24929"/>
                    </a:cubicBezTo>
                    <a:cubicBezTo>
                      <a:pt x="21677" y="6503"/>
                      <a:pt x="0" y="0"/>
                      <a:pt x="0" y="0"/>
                    </a:cubicBezTo>
                    <a:lnTo>
                      <a:pt x="1084" y="5419"/>
                    </a:lnTo>
                    <a:cubicBezTo>
                      <a:pt x="11923" y="6503"/>
                      <a:pt x="23845" y="16258"/>
                      <a:pt x="31432" y="27097"/>
                    </a:cubicBezTo>
                    <a:cubicBezTo>
                      <a:pt x="23845" y="27097"/>
                      <a:pt x="15174" y="29264"/>
                      <a:pt x="9755" y="39019"/>
                    </a:cubicBezTo>
                    <a:cubicBezTo>
                      <a:pt x="-4335" y="61780"/>
                      <a:pt x="42271" y="100800"/>
                      <a:pt x="42271" y="100800"/>
                    </a:cubicBezTo>
                    <a:cubicBezTo>
                      <a:pt x="42271" y="100800"/>
                      <a:pt x="45522" y="93213"/>
                      <a:pt x="49858" y="82374"/>
                    </a:cubicBezTo>
                    <a:cubicBezTo>
                      <a:pt x="66116" y="96464"/>
                      <a:pt x="88877" y="106219"/>
                      <a:pt x="88877" y="106219"/>
                    </a:cubicBezTo>
                    <a:cubicBezTo>
                      <a:pt x="88877" y="106219"/>
                      <a:pt x="85625" y="76955"/>
                      <a:pt x="80206" y="58529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9C5D539-DB49-44EF-9CBD-35C18152E4CA}"/>
                  </a:ext>
                </a:extLst>
              </p:cNvPr>
              <p:cNvSpPr/>
              <p:nvPr/>
            </p:nvSpPr>
            <p:spPr>
              <a:xfrm>
                <a:off x="8473986" y="4984912"/>
                <a:ext cx="65032" cy="75871"/>
              </a:xfrm>
              <a:custGeom>
                <a:avLst/>
                <a:gdLst>
                  <a:gd name="connsiteX0" fmla="*/ 36851 w 65031"/>
                  <a:gd name="connsiteY0" fmla="*/ 69367 h 75870"/>
                  <a:gd name="connsiteX1" fmla="*/ 45522 w 65031"/>
                  <a:gd name="connsiteY1" fmla="*/ 84542 h 75870"/>
                  <a:gd name="connsiteX2" fmla="*/ 68283 w 65031"/>
                  <a:gd name="connsiteY2" fmla="*/ 48774 h 75870"/>
                  <a:gd name="connsiteX3" fmla="*/ 54193 w 65031"/>
                  <a:gd name="connsiteY3" fmla="*/ 29264 h 75870"/>
                  <a:gd name="connsiteX4" fmla="*/ 66116 w 65031"/>
                  <a:gd name="connsiteY4" fmla="*/ 0 h 75870"/>
                  <a:gd name="connsiteX5" fmla="*/ 62864 w 65031"/>
                  <a:gd name="connsiteY5" fmla="*/ 1084 h 75870"/>
                  <a:gd name="connsiteX6" fmla="*/ 52025 w 65031"/>
                  <a:gd name="connsiteY6" fmla="*/ 28181 h 75870"/>
                  <a:gd name="connsiteX7" fmla="*/ 40103 w 65031"/>
                  <a:gd name="connsiteY7" fmla="*/ 14090 h 75870"/>
                  <a:gd name="connsiteX8" fmla="*/ 0 w 65031"/>
                  <a:gd name="connsiteY8" fmla="*/ 48774 h 75870"/>
                  <a:gd name="connsiteX9" fmla="*/ 15174 w 65031"/>
                  <a:gd name="connsiteY9" fmla="*/ 50942 h 75870"/>
                  <a:gd name="connsiteX10" fmla="*/ 4335 w 65031"/>
                  <a:gd name="connsiteY10" fmla="*/ 84542 h 75870"/>
                  <a:gd name="connsiteX11" fmla="*/ 36851 w 65031"/>
                  <a:gd name="connsiteY11" fmla="*/ 69367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031" h="75870">
                    <a:moveTo>
                      <a:pt x="36851" y="69367"/>
                    </a:moveTo>
                    <a:cubicBezTo>
                      <a:pt x="41187" y="78038"/>
                      <a:pt x="45522" y="84542"/>
                      <a:pt x="45522" y="84542"/>
                    </a:cubicBezTo>
                    <a:cubicBezTo>
                      <a:pt x="45522" y="84542"/>
                      <a:pt x="66116" y="60697"/>
                      <a:pt x="68283" y="48774"/>
                    </a:cubicBezTo>
                    <a:cubicBezTo>
                      <a:pt x="69367" y="42271"/>
                      <a:pt x="62864" y="32516"/>
                      <a:pt x="54193" y="29264"/>
                    </a:cubicBezTo>
                    <a:cubicBezTo>
                      <a:pt x="66116" y="17342"/>
                      <a:pt x="66116" y="0"/>
                      <a:pt x="66116" y="0"/>
                    </a:cubicBezTo>
                    <a:lnTo>
                      <a:pt x="62864" y="1084"/>
                    </a:lnTo>
                    <a:cubicBezTo>
                      <a:pt x="63948" y="9755"/>
                      <a:pt x="58529" y="20593"/>
                      <a:pt x="52025" y="28181"/>
                    </a:cubicBezTo>
                    <a:cubicBezTo>
                      <a:pt x="50942" y="21677"/>
                      <a:pt x="47690" y="16258"/>
                      <a:pt x="40103" y="14090"/>
                    </a:cubicBezTo>
                    <a:cubicBezTo>
                      <a:pt x="20593" y="7587"/>
                      <a:pt x="0" y="48774"/>
                      <a:pt x="0" y="48774"/>
                    </a:cubicBezTo>
                    <a:cubicBezTo>
                      <a:pt x="0" y="48774"/>
                      <a:pt x="6503" y="49858"/>
                      <a:pt x="15174" y="50942"/>
                    </a:cubicBezTo>
                    <a:cubicBezTo>
                      <a:pt x="7587" y="65032"/>
                      <a:pt x="4335" y="84542"/>
                      <a:pt x="4335" y="84542"/>
                    </a:cubicBezTo>
                    <a:cubicBezTo>
                      <a:pt x="4335" y="84542"/>
                      <a:pt x="23845" y="75871"/>
                      <a:pt x="36851" y="69367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3651841-4F99-4993-B838-8082FD8372DC}"/>
                  </a:ext>
                </a:extLst>
              </p:cNvPr>
              <p:cNvSpPr/>
              <p:nvPr/>
            </p:nvSpPr>
            <p:spPr>
              <a:xfrm>
                <a:off x="8544437" y="4759468"/>
                <a:ext cx="54193" cy="54193"/>
              </a:xfrm>
              <a:custGeom>
                <a:avLst/>
                <a:gdLst>
                  <a:gd name="connsiteX0" fmla="*/ 48774 w 54193"/>
                  <a:gd name="connsiteY0" fmla="*/ 31432 h 54193"/>
                  <a:gd name="connsiteX1" fmla="*/ 60696 w 54193"/>
                  <a:gd name="connsiteY1" fmla="*/ 27097 h 54193"/>
                  <a:gd name="connsiteX2" fmla="*/ 36851 w 54193"/>
                  <a:gd name="connsiteY2" fmla="*/ 5419 h 54193"/>
                  <a:gd name="connsiteX3" fmla="*/ 20593 w 54193"/>
                  <a:gd name="connsiteY3" fmla="*/ 13006 h 54193"/>
                  <a:gd name="connsiteX4" fmla="*/ 0 w 54193"/>
                  <a:gd name="connsiteY4" fmla="*/ 0 h 54193"/>
                  <a:gd name="connsiteX5" fmla="*/ 0 w 54193"/>
                  <a:gd name="connsiteY5" fmla="*/ 3252 h 54193"/>
                  <a:gd name="connsiteX6" fmla="*/ 18426 w 54193"/>
                  <a:gd name="connsiteY6" fmla="*/ 14090 h 54193"/>
                  <a:gd name="connsiteX7" fmla="*/ 6503 w 54193"/>
                  <a:gd name="connsiteY7" fmla="*/ 21677 h 54193"/>
                  <a:gd name="connsiteX8" fmla="*/ 27097 w 54193"/>
                  <a:gd name="connsiteY8" fmla="*/ 56361 h 54193"/>
                  <a:gd name="connsiteX9" fmla="*/ 30348 w 54193"/>
                  <a:gd name="connsiteY9" fmla="*/ 45522 h 54193"/>
                  <a:gd name="connsiteX10" fmla="*/ 53109 w 54193"/>
                  <a:gd name="connsiteY10" fmla="*/ 57445 h 54193"/>
                  <a:gd name="connsiteX11" fmla="*/ 48774 w 54193"/>
                  <a:gd name="connsiteY11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93" h="54193">
                    <a:moveTo>
                      <a:pt x="48774" y="31432"/>
                    </a:moveTo>
                    <a:cubicBezTo>
                      <a:pt x="55277" y="29264"/>
                      <a:pt x="60696" y="27097"/>
                      <a:pt x="60696" y="27097"/>
                    </a:cubicBezTo>
                    <a:cubicBezTo>
                      <a:pt x="60696" y="27097"/>
                      <a:pt x="45522" y="8671"/>
                      <a:pt x="36851" y="5419"/>
                    </a:cubicBezTo>
                    <a:cubicBezTo>
                      <a:pt x="32516" y="3252"/>
                      <a:pt x="23845" y="7587"/>
                      <a:pt x="20593" y="13006"/>
                    </a:cubicBezTo>
                    <a:cubicBezTo>
                      <a:pt x="13006" y="3252"/>
                      <a:pt x="0" y="0"/>
                      <a:pt x="0" y="0"/>
                    </a:cubicBezTo>
                    <a:lnTo>
                      <a:pt x="0" y="3252"/>
                    </a:lnTo>
                    <a:cubicBezTo>
                      <a:pt x="6503" y="3252"/>
                      <a:pt x="14090" y="8671"/>
                      <a:pt x="18426" y="14090"/>
                    </a:cubicBezTo>
                    <a:cubicBezTo>
                      <a:pt x="14090" y="14090"/>
                      <a:pt x="8671" y="16258"/>
                      <a:pt x="6503" y="21677"/>
                    </a:cubicBezTo>
                    <a:cubicBezTo>
                      <a:pt x="-1084" y="35768"/>
                      <a:pt x="27097" y="56361"/>
                      <a:pt x="27097" y="56361"/>
                    </a:cubicBezTo>
                    <a:cubicBezTo>
                      <a:pt x="27097" y="56361"/>
                      <a:pt x="29264" y="52026"/>
                      <a:pt x="30348" y="45522"/>
                    </a:cubicBezTo>
                    <a:cubicBezTo>
                      <a:pt x="40103" y="53110"/>
                      <a:pt x="53109" y="57445"/>
                      <a:pt x="53109" y="57445"/>
                    </a:cubicBezTo>
                    <a:cubicBezTo>
                      <a:pt x="53109" y="57445"/>
                      <a:pt x="53109" y="42271"/>
                      <a:pt x="48774" y="31432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28E15E4-FA98-45A7-B9BD-44D1AF0190C5}"/>
                  </a:ext>
                </a:extLst>
              </p:cNvPr>
              <p:cNvSpPr/>
              <p:nvPr/>
            </p:nvSpPr>
            <p:spPr>
              <a:xfrm>
                <a:off x="8614888" y="5120396"/>
                <a:ext cx="21677" cy="21677"/>
              </a:xfrm>
              <a:custGeom>
                <a:avLst/>
                <a:gdLst>
                  <a:gd name="connsiteX0" fmla="*/ 21677 w 21677"/>
                  <a:gd name="connsiteY0" fmla="*/ 0 h 21677"/>
                  <a:gd name="connsiteX1" fmla="*/ 0 w 21677"/>
                  <a:gd name="connsiteY1" fmla="*/ 16258 h 21677"/>
                  <a:gd name="connsiteX2" fmla="*/ 3252 w 21677"/>
                  <a:gd name="connsiteY2" fmla="*/ 26013 h 21677"/>
                  <a:gd name="connsiteX3" fmla="*/ 28180 w 21677"/>
                  <a:gd name="connsiteY3" fmla="*/ 17342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21677" y="0"/>
                    </a:moveTo>
                    <a:lnTo>
                      <a:pt x="0" y="16258"/>
                    </a:lnTo>
                    <a:lnTo>
                      <a:pt x="3252" y="26013"/>
                    </a:lnTo>
                    <a:lnTo>
                      <a:pt x="28180" y="17342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D687683-831D-47A4-B0AC-AC1A7C2CD77F}"/>
                  </a:ext>
                </a:extLst>
              </p:cNvPr>
              <p:cNvSpPr/>
              <p:nvPr/>
            </p:nvSpPr>
            <p:spPr>
              <a:xfrm>
                <a:off x="8576953" y="5049944"/>
                <a:ext cx="21677" cy="21677"/>
              </a:xfrm>
              <a:custGeom>
                <a:avLst/>
                <a:gdLst>
                  <a:gd name="connsiteX0" fmla="*/ 30348 w 21677"/>
                  <a:gd name="connsiteY0" fmla="*/ 17342 h 21677"/>
                  <a:gd name="connsiteX1" fmla="*/ 8671 w 21677"/>
                  <a:gd name="connsiteY1" fmla="*/ 0 h 21677"/>
                  <a:gd name="connsiteX2" fmla="*/ 0 w 21677"/>
                  <a:gd name="connsiteY2" fmla="*/ 5419 h 21677"/>
                  <a:gd name="connsiteX3" fmla="*/ 15174 w 21677"/>
                  <a:gd name="connsiteY3" fmla="*/ 28181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30348" y="17342"/>
                    </a:moveTo>
                    <a:lnTo>
                      <a:pt x="8671" y="0"/>
                    </a:lnTo>
                    <a:lnTo>
                      <a:pt x="0" y="5419"/>
                    </a:lnTo>
                    <a:lnTo>
                      <a:pt x="15174" y="28181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B9533B3B-D444-4102-86E5-160B5241F6D7}"/>
                  </a:ext>
                </a:extLst>
              </p:cNvPr>
              <p:cNvSpPr/>
              <p:nvPr/>
            </p:nvSpPr>
            <p:spPr>
              <a:xfrm>
                <a:off x="8480489" y="5269969"/>
                <a:ext cx="21677" cy="10839"/>
              </a:xfrm>
              <a:custGeom>
                <a:avLst/>
                <a:gdLst>
                  <a:gd name="connsiteX0" fmla="*/ 30348 w 21677"/>
                  <a:gd name="connsiteY0" fmla="*/ 1084 h 10838"/>
                  <a:gd name="connsiteX1" fmla="*/ 3252 w 21677"/>
                  <a:gd name="connsiteY1" fmla="*/ 0 h 10838"/>
                  <a:gd name="connsiteX2" fmla="*/ 0 w 21677"/>
                  <a:gd name="connsiteY2" fmla="*/ 8671 h 10838"/>
                  <a:gd name="connsiteX3" fmla="*/ 24929 w 21677"/>
                  <a:gd name="connsiteY3" fmla="*/ 1842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10838">
                    <a:moveTo>
                      <a:pt x="30348" y="1084"/>
                    </a:moveTo>
                    <a:lnTo>
                      <a:pt x="3252" y="0"/>
                    </a:lnTo>
                    <a:lnTo>
                      <a:pt x="0" y="8671"/>
                    </a:lnTo>
                    <a:lnTo>
                      <a:pt x="24929" y="18426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92C3F40-FBB9-4C7D-AA5C-E4961FAD254C}"/>
                  </a:ext>
                </a:extLst>
              </p:cNvPr>
              <p:cNvSpPr/>
              <p:nvPr/>
            </p:nvSpPr>
            <p:spPr>
              <a:xfrm>
                <a:off x="8459896" y="513231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649921F-0C02-4CD0-B24A-D62462B83591}"/>
                  </a:ext>
                </a:extLst>
              </p:cNvPr>
              <p:cNvSpPr/>
              <p:nvPr/>
            </p:nvSpPr>
            <p:spPr>
              <a:xfrm>
                <a:off x="8557444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7587" y="10839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06E4BE2-8D3F-4E23-AF31-749F88E26686}"/>
                  </a:ext>
                </a:extLst>
              </p:cNvPr>
              <p:cNvSpPr/>
              <p:nvPr/>
            </p:nvSpPr>
            <p:spPr>
              <a:xfrm>
                <a:off x="8488076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D3194B4-C8E2-4558-9776-C4A4F9CC988D}"/>
                </a:ext>
              </a:extLst>
            </p:cNvPr>
            <p:cNvGrpSpPr/>
            <p:nvPr/>
          </p:nvGrpSpPr>
          <p:grpSpPr>
            <a:xfrm>
              <a:off x="571647" y="2265422"/>
              <a:ext cx="2272148" cy="4342831"/>
              <a:chOff x="596900" y="1841500"/>
              <a:chExt cx="2381251" cy="4551363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3E863FF-4DF4-43C1-9634-FF951562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75" y="3562350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0 h 120"/>
                  <a:gd name="T4" fmla="*/ 68 w 72"/>
                  <a:gd name="T5" fmla="*/ 84 h 120"/>
                  <a:gd name="T6" fmla="*/ 0 w 7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0"/>
                    </a:lnTo>
                    <a:lnTo>
                      <a:pt x="68" y="8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6A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E0CEE14-4E33-4ACF-90CA-58E9142C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263" y="3944938"/>
                <a:ext cx="522288" cy="309563"/>
              </a:xfrm>
              <a:custGeom>
                <a:avLst/>
                <a:gdLst>
                  <a:gd name="T0" fmla="*/ 0 w 165"/>
                  <a:gd name="T1" fmla="*/ 18 h 98"/>
                  <a:gd name="T2" fmla="*/ 33 w 165"/>
                  <a:gd name="T3" fmla="*/ 95 h 98"/>
                  <a:gd name="T4" fmla="*/ 165 w 165"/>
                  <a:gd name="T5" fmla="*/ 24 h 98"/>
                  <a:gd name="T6" fmla="*/ 160 w 165"/>
                  <a:gd name="T7" fmla="*/ 15 h 98"/>
                  <a:gd name="T8" fmla="*/ 43 w 165"/>
                  <a:gd name="T9" fmla="*/ 61 h 98"/>
                  <a:gd name="T10" fmla="*/ 32 w 165"/>
                  <a:gd name="T11" fmla="*/ 0 h 98"/>
                  <a:gd name="T12" fmla="*/ 0 w 165"/>
                  <a:gd name="T13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98">
                    <a:moveTo>
                      <a:pt x="0" y="18"/>
                    </a:moveTo>
                    <a:cubicBezTo>
                      <a:pt x="5" y="47"/>
                      <a:pt x="11" y="92"/>
                      <a:pt x="33" y="95"/>
                    </a:cubicBezTo>
                    <a:cubicBezTo>
                      <a:pt x="55" y="98"/>
                      <a:pt x="165" y="24"/>
                      <a:pt x="165" y="24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55" y="69"/>
                      <a:pt x="43" y="61"/>
                    </a:cubicBezTo>
                    <a:cubicBezTo>
                      <a:pt x="32" y="53"/>
                      <a:pt x="32" y="0"/>
                      <a:pt x="32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8DDF0E8-546D-43CC-904A-A96D5470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663" y="3406775"/>
                <a:ext cx="190500" cy="222250"/>
              </a:xfrm>
              <a:custGeom>
                <a:avLst/>
                <a:gdLst>
                  <a:gd name="T0" fmla="*/ 0 w 120"/>
                  <a:gd name="T1" fmla="*/ 128 h 140"/>
                  <a:gd name="T2" fmla="*/ 20 w 120"/>
                  <a:gd name="T3" fmla="*/ 0 h 140"/>
                  <a:gd name="T4" fmla="*/ 120 w 120"/>
                  <a:gd name="T5" fmla="*/ 6 h 140"/>
                  <a:gd name="T6" fmla="*/ 112 w 120"/>
                  <a:gd name="T7" fmla="*/ 140 h 140"/>
                  <a:gd name="T8" fmla="*/ 0 w 120"/>
                  <a:gd name="T9" fmla="*/ 1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0">
                    <a:moveTo>
                      <a:pt x="0" y="128"/>
                    </a:moveTo>
                    <a:lnTo>
                      <a:pt x="20" y="0"/>
                    </a:lnTo>
                    <a:lnTo>
                      <a:pt x="120" y="6"/>
                    </a:lnTo>
                    <a:lnTo>
                      <a:pt x="112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31E4944B-8E25-4EF1-80F4-9E311A0F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600450"/>
                <a:ext cx="395288" cy="509588"/>
              </a:xfrm>
              <a:custGeom>
                <a:avLst/>
                <a:gdLst>
                  <a:gd name="T0" fmla="*/ 125 w 125"/>
                  <a:gd name="T1" fmla="*/ 143 h 161"/>
                  <a:gd name="T2" fmla="*/ 34 w 125"/>
                  <a:gd name="T3" fmla="*/ 6 h 161"/>
                  <a:gd name="T4" fmla="*/ 13 w 125"/>
                  <a:gd name="T5" fmla="*/ 103 h 161"/>
                  <a:gd name="T6" fmla="*/ 53 w 125"/>
                  <a:gd name="T7" fmla="*/ 161 h 161"/>
                  <a:gd name="T8" fmla="*/ 125 w 125"/>
                  <a:gd name="T9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1">
                    <a:moveTo>
                      <a:pt x="125" y="143"/>
                    </a:moveTo>
                    <a:cubicBezTo>
                      <a:pt x="123" y="116"/>
                      <a:pt x="68" y="0"/>
                      <a:pt x="34" y="6"/>
                    </a:cubicBezTo>
                    <a:cubicBezTo>
                      <a:pt x="0" y="11"/>
                      <a:pt x="13" y="103"/>
                      <a:pt x="13" y="103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3" y="161"/>
                      <a:pt x="97" y="154"/>
                      <a:pt x="125" y="14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E2B59E73-6A5F-44BB-9725-4676CEF27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919663"/>
                <a:ext cx="279400" cy="1409700"/>
              </a:xfrm>
              <a:custGeom>
                <a:avLst/>
                <a:gdLst>
                  <a:gd name="T0" fmla="*/ 76 w 176"/>
                  <a:gd name="T1" fmla="*/ 18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1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18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C5749F-6D5C-4979-BBFE-72344F87E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3" y="4919663"/>
                <a:ext cx="279400" cy="1409700"/>
              </a:xfrm>
              <a:custGeom>
                <a:avLst/>
                <a:gdLst>
                  <a:gd name="T0" fmla="*/ 76 w 176"/>
                  <a:gd name="T1" fmla="*/ 20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2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20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FEB4DA2-21C7-49F9-AA70-7CFC4944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546475"/>
                <a:ext cx="808038" cy="1214438"/>
              </a:xfrm>
              <a:custGeom>
                <a:avLst/>
                <a:gdLst>
                  <a:gd name="T0" fmla="*/ 45 w 255"/>
                  <a:gd name="T1" fmla="*/ 359 h 384"/>
                  <a:gd name="T2" fmla="*/ 19 w 255"/>
                  <a:gd name="T3" fmla="*/ 33 h 384"/>
                  <a:gd name="T4" fmla="*/ 159 w 255"/>
                  <a:gd name="T5" fmla="*/ 27 h 384"/>
                  <a:gd name="T6" fmla="*/ 239 w 255"/>
                  <a:gd name="T7" fmla="*/ 365 h 384"/>
                  <a:gd name="T8" fmla="*/ 45 w 255"/>
                  <a:gd name="T9" fmla="*/ 35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84">
                    <a:moveTo>
                      <a:pt x="45" y="359"/>
                    </a:moveTo>
                    <a:cubicBezTo>
                      <a:pt x="36" y="338"/>
                      <a:pt x="0" y="66"/>
                      <a:pt x="19" y="33"/>
                    </a:cubicBezTo>
                    <a:cubicBezTo>
                      <a:pt x="39" y="0"/>
                      <a:pt x="147" y="13"/>
                      <a:pt x="159" y="27"/>
                    </a:cubicBezTo>
                    <a:cubicBezTo>
                      <a:pt x="171" y="41"/>
                      <a:pt x="255" y="353"/>
                      <a:pt x="239" y="365"/>
                    </a:cubicBezTo>
                    <a:cubicBezTo>
                      <a:pt x="223" y="377"/>
                      <a:pt x="55" y="384"/>
                      <a:pt x="45" y="359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2696DEBE-35B8-46FA-8CFA-A37A31D7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3963988"/>
                <a:ext cx="155575" cy="76200"/>
              </a:xfrm>
              <a:custGeom>
                <a:avLst/>
                <a:gdLst>
                  <a:gd name="T0" fmla="*/ 2 w 98"/>
                  <a:gd name="T1" fmla="*/ 6 h 48"/>
                  <a:gd name="T2" fmla="*/ 0 w 98"/>
                  <a:gd name="T3" fmla="*/ 30 h 48"/>
                  <a:gd name="T4" fmla="*/ 60 w 98"/>
                  <a:gd name="T5" fmla="*/ 48 h 48"/>
                  <a:gd name="T6" fmla="*/ 98 w 98"/>
                  <a:gd name="T7" fmla="*/ 22 h 48"/>
                  <a:gd name="T8" fmla="*/ 94 w 98"/>
                  <a:gd name="T9" fmla="*/ 0 h 48"/>
                  <a:gd name="T10" fmla="*/ 2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2" y="6"/>
                    </a:moveTo>
                    <a:lnTo>
                      <a:pt x="0" y="30"/>
                    </a:lnTo>
                    <a:lnTo>
                      <a:pt x="60" y="48"/>
                    </a:lnTo>
                    <a:lnTo>
                      <a:pt x="98" y="22"/>
                    </a:lnTo>
                    <a:lnTo>
                      <a:pt x="9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0D45D79-49A4-40E5-B46A-A3813139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954463"/>
                <a:ext cx="155575" cy="76200"/>
              </a:xfrm>
              <a:custGeom>
                <a:avLst/>
                <a:gdLst>
                  <a:gd name="T0" fmla="*/ 0 w 98"/>
                  <a:gd name="T1" fmla="*/ 6 h 48"/>
                  <a:gd name="T2" fmla="*/ 0 w 98"/>
                  <a:gd name="T3" fmla="*/ 30 h 48"/>
                  <a:gd name="T4" fmla="*/ 58 w 98"/>
                  <a:gd name="T5" fmla="*/ 48 h 48"/>
                  <a:gd name="T6" fmla="*/ 98 w 98"/>
                  <a:gd name="T7" fmla="*/ 24 h 48"/>
                  <a:gd name="T8" fmla="*/ 94 w 98"/>
                  <a:gd name="T9" fmla="*/ 0 h 48"/>
                  <a:gd name="T10" fmla="*/ 0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0" y="6"/>
                    </a:moveTo>
                    <a:lnTo>
                      <a:pt x="0" y="30"/>
                    </a:lnTo>
                    <a:lnTo>
                      <a:pt x="58" y="48"/>
                    </a:lnTo>
                    <a:lnTo>
                      <a:pt x="98" y="24"/>
                    </a:lnTo>
                    <a:lnTo>
                      <a:pt x="9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753ED2E-5F6A-4D6F-9977-FD7747782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913" y="3622675"/>
                <a:ext cx="180975" cy="979488"/>
              </a:xfrm>
              <a:custGeom>
                <a:avLst/>
                <a:gdLst>
                  <a:gd name="T0" fmla="*/ 92 w 114"/>
                  <a:gd name="T1" fmla="*/ 617 h 617"/>
                  <a:gd name="T2" fmla="*/ 0 w 114"/>
                  <a:gd name="T3" fmla="*/ 2 h 617"/>
                  <a:gd name="T4" fmla="*/ 10 w 114"/>
                  <a:gd name="T5" fmla="*/ 0 h 617"/>
                  <a:gd name="T6" fmla="*/ 114 w 114"/>
                  <a:gd name="T7" fmla="*/ 617 h 617"/>
                  <a:gd name="T8" fmla="*/ 92 w 114"/>
                  <a:gd name="T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617">
                    <a:moveTo>
                      <a:pt x="92" y="61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14" y="617"/>
                    </a:lnTo>
                    <a:lnTo>
                      <a:pt x="92" y="617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36EB1784-AEC3-400D-853E-98CCB7295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738" y="3571875"/>
                <a:ext cx="254000" cy="114300"/>
              </a:xfrm>
              <a:custGeom>
                <a:avLst/>
                <a:gdLst>
                  <a:gd name="T0" fmla="*/ 0 w 160"/>
                  <a:gd name="T1" fmla="*/ 10 h 72"/>
                  <a:gd name="T2" fmla="*/ 62 w 160"/>
                  <a:gd name="T3" fmla="*/ 66 h 72"/>
                  <a:gd name="T4" fmla="*/ 92 w 160"/>
                  <a:gd name="T5" fmla="*/ 38 h 72"/>
                  <a:gd name="T6" fmla="*/ 126 w 160"/>
                  <a:gd name="T7" fmla="*/ 72 h 72"/>
                  <a:gd name="T8" fmla="*/ 160 w 160"/>
                  <a:gd name="T9" fmla="*/ 16 h 72"/>
                  <a:gd name="T10" fmla="*/ 142 w 160"/>
                  <a:gd name="T11" fmla="*/ 10 h 72"/>
                  <a:gd name="T12" fmla="*/ 100 w 160"/>
                  <a:gd name="T13" fmla="*/ 10 h 72"/>
                  <a:gd name="T14" fmla="*/ 16 w 160"/>
                  <a:gd name="T15" fmla="*/ 0 h 72"/>
                  <a:gd name="T16" fmla="*/ 0 w 160"/>
                  <a:gd name="T17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2">
                    <a:moveTo>
                      <a:pt x="0" y="10"/>
                    </a:moveTo>
                    <a:lnTo>
                      <a:pt x="62" y="66"/>
                    </a:lnTo>
                    <a:lnTo>
                      <a:pt x="92" y="38"/>
                    </a:lnTo>
                    <a:lnTo>
                      <a:pt x="126" y="72"/>
                    </a:lnTo>
                    <a:lnTo>
                      <a:pt x="160" y="16"/>
                    </a:lnTo>
                    <a:lnTo>
                      <a:pt x="142" y="10"/>
                    </a:lnTo>
                    <a:lnTo>
                      <a:pt x="100" y="10"/>
                    </a:lnTo>
                    <a:lnTo>
                      <a:pt x="1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F8664203-CF14-419F-BB57-1FB6DA15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888" y="3609975"/>
                <a:ext cx="101600" cy="461963"/>
              </a:xfrm>
              <a:custGeom>
                <a:avLst/>
                <a:gdLst>
                  <a:gd name="T0" fmla="*/ 9 w 32"/>
                  <a:gd name="T1" fmla="*/ 146 h 146"/>
                  <a:gd name="T2" fmla="*/ 28 w 32"/>
                  <a:gd name="T3" fmla="*/ 70 h 146"/>
                  <a:gd name="T4" fmla="*/ 26 w 32"/>
                  <a:gd name="T5" fmla="*/ 0 h 146"/>
                  <a:gd name="T6" fmla="*/ 1 w 32"/>
                  <a:gd name="T7" fmla="*/ 77 h 146"/>
                  <a:gd name="T8" fmla="*/ 9 w 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6">
                    <a:moveTo>
                      <a:pt x="9" y="146"/>
                    </a:moveTo>
                    <a:cubicBezTo>
                      <a:pt x="23" y="116"/>
                      <a:pt x="32" y="89"/>
                      <a:pt x="28" y="70"/>
                    </a:cubicBezTo>
                    <a:cubicBezTo>
                      <a:pt x="24" y="51"/>
                      <a:pt x="26" y="0"/>
                      <a:pt x="26" y="0"/>
                    </a:cubicBezTo>
                    <a:cubicBezTo>
                      <a:pt x="26" y="0"/>
                      <a:pt x="0" y="70"/>
                      <a:pt x="1" y="77"/>
                    </a:cubicBezTo>
                    <a:cubicBezTo>
                      <a:pt x="1" y="84"/>
                      <a:pt x="9" y="146"/>
                      <a:pt x="9" y="146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C77C3B3-273D-4810-80F9-158953FF7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90925"/>
                <a:ext cx="136525" cy="477838"/>
              </a:xfrm>
              <a:custGeom>
                <a:avLst/>
                <a:gdLst>
                  <a:gd name="T0" fmla="*/ 21 w 43"/>
                  <a:gd name="T1" fmla="*/ 151 h 151"/>
                  <a:gd name="T2" fmla="*/ 36 w 43"/>
                  <a:gd name="T3" fmla="*/ 74 h 151"/>
                  <a:gd name="T4" fmla="*/ 7 w 43"/>
                  <a:gd name="T5" fmla="*/ 9 h 151"/>
                  <a:gd name="T6" fmla="*/ 1 w 43"/>
                  <a:gd name="T7" fmla="*/ 12 h 151"/>
                  <a:gd name="T8" fmla="*/ 11 w 43"/>
                  <a:gd name="T9" fmla="*/ 85 h 151"/>
                  <a:gd name="T10" fmla="*/ 21 w 43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51">
                    <a:moveTo>
                      <a:pt x="21" y="151"/>
                    </a:moveTo>
                    <a:cubicBezTo>
                      <a:pt x="30" y="119"/>
                      <a:pt x="43" y="92"/>
                      <a:pt x="36" y="74"/>
                    </a:cubicBezTo>
                    <a:cubicBezTo>
                      <a:pt x="29" y="56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3" y="35"/>
                      <a:pt x="10" y="80"/>
                      <a:pt x="11" y="85"/>
                    </a:cubicBezTo>
                    <a:cubicBezTo>
                      <a:pt x="12" y="92"/>
                      <a:pt x="21" y="151"/>
                      <a:pt x="21" y="151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BA77AF3B-9D04-4CB7-8D85-A6926F72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3587750"/>
                <a:ext cx="47625" cy="60325"/>
              </a:xfrm>
              <a:custGeom>
                <a:avLst/>
                <a:gdLst>
                  <a:gd name="T0" fmla="*/ 15 w 15"/>
                  <a:gd name="T1" fmla="*/ 10 h 19"/>
                  <a:gd name="T2" fmla="*/ 8 w 15"/>
                  <a:gd name="T3" fmla="*/ 0 h 19"/>
                  <a:gd name="T4" fmla="*/ 0 w 15"/>
                  <a:gd name="T5" fmla="*/ 9 h 19"/>
                  <a:gd name="T6" fmla="*/ 7 w 15"/>
                  <a:gd name="T7" fmla="*/ 19 h 19"/>
                  <a:gd name="T8" fmla="*/ 15 w 1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0"/>
                    </a:moveTo>
                    <a:cubicBezTo>
                      <a:pt x="15" y="5"/>
                      <a:pt x="12" y="0"/>
                      <a:pt x="8" y="0"/>
                    </a:cubicBezTo>
                    <a:cubicBezTo>
                      <a:pt x="4" y="0"/>
                      <a:pt x="1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5" y="15"/>
                      <a:pt x="15" y="1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5C044189-565D-4060-AF8D-D3E3F300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088" y="3546475"/>
                <a:ext cx="149225" cy="98425"/>
              </a:xfrm>
              <a:custGeom>
                <a:avLst/>
                <a:gdLst>
                  <a:gd name="T0" fmla="*/ 60 w 94"/>
                  <a:gd name="T1" fmla="*/ 62 h 62"/>
                  <a:gd name="T2" fmla="*/ 94 w 94"/>
                  <a:gd name="T3" fmla="*/ 20 h 62"/>
                  <a:gd name="T4" fmla="*/ 14 w 94"/>
                  <a:gd name="T5" fmla="*/ 0 h 62"/>
                  <a:gd name="T6" fmla="*/ 0 w 94"/>
                  <a:gd name="T7" fmla="*/ 24 h 62"/>
                  <a:gd name="T8" fmla="*/ 60 w 94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2">
                    <a:moveTo>
                      <a:pt x="60" y="62"/>
                    </a:moveTo>
                    <a:lnTo>
                      <a:pt x="94" y="2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6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BB4F91B2-A099-4759-A91A-FA581BC8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568700"/>
                <a:ext cx="88900" cy="82550"/>
              </a:xfrm>
              <a:custGeom>
                <a:avLst/>
                <a:gdLst>
                  <a:gd name="T0" fmla="*/ 26 w 56"/>
                  <a:gd name="T1" fmla="*/ 52 h 52"/>
                  <a:gd name="T2" fmla="*/ 0 w 56"/>
                  <a:gd name="T3" fmla="*/ 12 h 52"/>
                  <a:gd name="T4" fmla="*/ 46 w 56"/>
                  <a:gd name="T5" fmla="*/ 0 h 52"/>
                  <a:gd name="T6" fmla="*/ 56 w 56"/>
                  <a:gd name="T7" fmla="*/ 18 h 52"/>
                  <a:gd name="T8" fmla="*/ 26 w 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2">
                    <a:moveTo>
                      <a:pt x="26" y="52"/>
                    </a:moveTo>
                    <a:lnTo>
                      <a:pt x="0" y="12"/>
                    </a:lnTo>
                    <a:lnTo>
                      <a:pt x="46" y="0"/>
                    </a:lnTo>
                    <a:lnTo>
                      <a:pt x="56" y="18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1BA8A7A-8A6D-49D5-906D-AD12F062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625850"/>
                <a:ext cx="241300" cy="1103313"/>
              </a:xfrm>
              <a:custGeom>
                <a:avLst/>
                <a:gdLst>
                  <a:gd name="T0" fmla="*/ 49 w 76"/>
                  <a:gd name="T1" fmla="*/ 33 h 349"/>
                  <a:gd name="T2" fmla="*/ 19 w 76"/>
                  <a:gd name="T3" fmla="*/ 8 h 349"/>
                  <a:gd name="T4" fmla="*/ 33 w 76"/>
                  <a:gd name="T5" fmla="*/ 338 h 349"/>
                  <a:gd name="T6" fmla="*/ 76 w 76"/>
                  <a:gd name="T7" fmla="*/ 349 h 349"/>
                  <a:gd name="T8" fmla="*/ 49 w 76"/>
                  <a:gd name="T9" fmla="*/ 3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9">
                    <a:moveTo>
                      <a:pt x="49" y="33"/>
                    </a:moveTo>
                    <a:cubicBezTo>
                      <a:pt x="51" y="14"/>
                      <a:pt x="24" y="0"/>
                      <a:pt x="19" y="8"/>
                    </a:cubicBezTo>
                    <a:cubicBezTo>
                      <a:pt x="0" y="41"/>
                      <a:pt x="25" y="317"/>
                      <a:pt x="33" y="338"/>
                    </a:cubicBezTo>
                    <a:cubicBezTo>
                      <a:pt x="36" y="344"/>
                      <a:pt x="59" y="347"/>
                      <a:pt x="76" y="349"/>
                    </a:cubicBezTo>
                    <a:cubicBezTo>
                      <a:pt x="68" y="322"/>
                      <a:pt x="42" y="122"/>
                      <a:pt x="49" y="3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EC8E437-C29C-4682-964B-531933E3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830263" cy="1150938"/>
              </a:xfrm>
              <a:custGeom>
                <a:avLst/>
                <a:gdLst>
                  <a:gd name="T0" fmla="*/ 0 w 262"/>
                  <a:gd name="T1" fmla="*/ 364 h 364"/>
                  <a:gd name="T2" fmla="*/ 222 w 262"/>
                  <a:gd name="T3" fmla="*/ 347 h 364"/>
                  <a:gd name="T4" fmla="*/ 227 w 262"/>
                  <a:gd name="T5" fmla="*/ 0 h 364"/>
                  <a:gd name="T6" fmla="*/ 17 w 262"/>
                  <a:gd name="T7" fmla="*/ 20 h 364"/>
                  <a:gd name="T8" fmla="*/ 0 w 262"/>
                  <a:gd name="T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364">
                    <a:moveTo>
                      <a:pt x="0" y="364"/>
                    </a:moveTo>
                    <a:cubicBezTo>
                      <a:pt x="0" y="364"/>
                      <a:pt x="158" y="360"/>
                      <a:pt x="222" y="347"/>
                    </a:cubicBezTo>
                    <a:cubicBezTo>
                      <a:pt x="222" y="347"/>
                      <a:pt x="262" y="119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BA53D84D-C2FF-4266-B58E-919D60EB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725488" cy="1150938"/>
              </a:xfrm>
              <a:custGeom>
                <a:avLst/>
                <a:gdLst>
                  <a:gd name="T0" fmla="*/ 51 w 229"/>
                  <a:gd name="T1" fmla="*/ 43 h 364"/>
                  <a:gd name="T2" fmla="*/ 229 w 229"/>
                  <a:gd name="T3" fmla="*/ 8 h 364"/>
                  <a:gd name="T4" fmla="*/ 227 w 229"/>
                  <a:gd name="T5" fmla="*/ 0 h 364"/>
                  <a:gd name="T6" fmla="*/ 17 w 229"/>
                  <a:gd name="T7" fmla="*/ 20 h 364"/>
                  <a:gd name="T8" fmla="*/ 0 w 229"/>
                  <a:gd name="T9" fmla="*/ 364 h 364"/>
                  <a:gd name="T10" fmla="*/ 21 w 229"/>
                  <a:gd name="T11" fmla="*/ 363 h 364"/>
                  <a:gd name="T12" fmla="*/ 51 w 229"/>
                  <a:gd name="T13" fmla="*/ 4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64">
                    <a:moveTo>
                      <a:pt x="51" y="43"/>
                    </a:moveTo>
                    <a:cubicBezTo>
                      <a:pt x="82" y="22"/>
                      <a:pt x="203" y="12"/>
                      <a:pt x="229" y="8"/>
                    </a:cubicBezTo>
                    <a:cubicBezTo>
                      <a:pt x="229" y="5"/>
                      <a:pt x="228" y="3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ubicBezTo>
                      <a:pt x="0" y="364"/>
                      <a:pt x="8" y="364"/>
                      <a:pt x="21" y="363"/>
                    </a:cubicBezTo>
                    <a:cubicBezTo>
                      <a:pt x="23" y="242"/>
                      <a:pt x="23" y="61"/>
                      <a:pt x="51" y="4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B2C4B29-6C72-4F1B-B38B-830BBBBE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51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6BE4C910-B7F9-4D0D-A0DC-F78509BFC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16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86BF283B-CB83-4C18-90CC-31F83118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6297613"/>
                <a:ext cx="244475" cy="95250"/>
              </a:xfrm>
              <a:custGeom>
                <a:avLst/>
                <a:gdLst>
                  <a:gd name="T0" fmla="*/ 0 w 77"/>
                  <a:gd name="T1" fmla="*/ 30 h 30"/>
                  <a:gd name="T2" fmla="*/ 77 w 77"/>
                  <a:gd name="T3" fmla="*/ 30 h 30"/>
                  <a:gd name="T4" fmla="*/ 13 w 77"/>
                  <a:gd name="T5" fmla="*/ 5 h 30"/>
                  <a:gd name="T6" fmla="*/ 0 w 77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30">
                    <a:moveTo>
                      <a:pt x="0" y="30"/>
                    </a:move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26" y="0"/>
                      <a:pt x="13" y="5"/>
                    </a:cubicBezTo>
                    <a:cubicBezTo>
                      <a:pt x="1" y="10"/>
                      <a:pt x="0" y="30"/>
                      <a:pt x="0" y="3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8B9E901B-BC24-4DBB-B01E-9B78A962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6310313"/>
                <a:ext cx="190500" cy="82550"/>
              </a:xfrm>
              <a:custGeom>
                <a:avLst/>
                <a:gdLst>
                  <a:gd name="T0" fmla="*/ 0 w 60"/>
                  <a:gd name="T1" fmla="*/ 26 h 26"/>
                  <a:gd name="T2" fmla="*/ 60 w 60"/>
                  <a:gd name="T3" fmla="*/ 26 h 26"/>
                  <a:gd name="T4" fmla="*/ 28 w 60"/>
                  <a:gd name="T5" fmla="*/ 1 h 26"/>
                  <a:gd name="T6" fmla="*/ 0 w 60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26">
                    <a:moveTo>
                      <a:pt x="0" y="26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48" y="1"/>
                      <a:pt x="28" y="1"/>
                    </a:cubicBezTo>
                    <a:cubicBezTo>
                      <a:pt x="14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4A091FAB-8DD3-4BCE-8662-3E45A17C9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288" y="3590925"/>
                <a:ext cx="101600" cy="465138"/>
              </a:xfrm>
              <a:custGeom>
                <a:avLst/>
                <a:gdLst>
                  <a:gd name="T0" fmla="*/ 11 w 32"/>
                  <a:gd name="T1" fmla="*/ 147 h 147"/>
                  <a:gd name="T2" fmla="*/ 27 w 32"/>
                  <a:gd name="T3" fmla="*/ 70 h 147"/>
                  <a:gd name="T4" fmla="*/ 23 w 32"/>
                  <a:gd name="T5" fmla="*/ 0 h 147"/>
                  <a:gd name="T6" fmla="*/ 0 w 32"/>
                  <a:gd name="T7" fmla="*/ 78 h 147"/>
                  <a:gd name="T8" fmla="*/ 11 w 3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7">
                    <a:moveTo>
                      <a:pt x="11" y="147"/>
                    </a:moveTo>
                    <a:cubicBezTo>
                      <a:pt x="24" y="116"/>
                      <a:pt x="32" y="88"/>
                      <a:pt x="27" y="70"/>
                    </a:cubicBezTo>
                    <a:cubicBezTo>
                      <a:pt x="22" y="51"/>
                      <a:pt x="23" y="0"/>
                      <a:pt x="23" y="0"/>
                    </a:cubicBezTo>
                    <a:cubicBezTo>
                      <a:pt x="23" y="0"/>
                      <a:pt x="0" y="71"/>
                      <a:pt x="0" y="78"/>
                    </a:cubicBezTo>
                    <a:cubicBezTo>
                      <a:pt x="0" y="85"/>
                      <a:pt x="11" y="147"/>
                      <a:pt x="11" y="147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E3FC565E-E0B5-431D-9078-3A174BBB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571875"/>
                <a:ext cx="146050" cy="474663"/>
              </a:xfrm>
              <a:custGeom>
                <a:avLst/>
                <a:gdLst>
                  <a:gd name="T0" fmla="*/ 26 w 46"/>
                  <a:gd name="T1" fmla="*/ 150 h 150"/>
                  <a:gd name="T2" fmla="*/ 38 w 46"/>
                  <a:gd name="T3" fmla="*/ 73 h 150"/>
                  <a:gd name="T4" fmla="*/ 7 w 46"/>
                  <a:gd name="T5" fmla="*/ 9 h 150"/>
                  <a:gd name="T6" fmla="*/ 1 w 46"/>
                  <a:gd name="T7" fmla="*/ 12 h 150"/>
                  <a:gd name="T8" fmla="*/ 13 w 46"/>
                  <a:gd name="T9" fmla="*/ 85 h 150"/>
                  <a:gd name="T10" fmla="*/ 26 w 46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50">
                    <a:moveTo>
                      <a:pt x="26" y="150"/>
                    </a:moveTo>
                    <a:cubicBezTo>
                      <a:pt x="34" y="118"/>
                      <a:pt x="46" y="90"/>
                      <a:pt x="38" y="73"/>
                    </a:cubicBezTo>
                    <a:cubicBezTo>
                      <a:pt x="30" y="55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4" y="35"/>
                      <a:pt x="12" y="80"/>
                      <a:pt x="13" y="85"/>
                    </a:cubicBezTo>
                    <a:cubicBezTo>
                      <a:pt x="15" y="92"/>
                      <a:pt x="26" y="150"/>
                      <a:pt x="26" y="15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CF2574A3-1969-4C39-A896-B3153F08B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68700"/>
                <a:ext cx="44450" cy="60325"/>
              </a:xfrm>
              <a:custGeom>
                <a:avLst/>
                <a:gdLst>
                  <a:gd name="T0" fmla="*/ 14 w 14"/>
                  <a:gd name="T1" fmla="*/ 10 h 19"/>
                  <a:gd name="T2" fmla="*/ 7 w 14"/>
                  <a:gd name="T3" fmla="*/ 0 h 19"/>
                  <a:gd name="T4" fmla="*/ 0 w 14"/>
                  <a:gd name="T5" fmla="*/ 9 h 19"/>
                  <a:gd name="T6" fmla="*/ 7 w 14"/>
                  <a:gd name="T7" fmla="*/ 19 h 19"/>
                  <a:gd name="T8" fmla="*/ 14 w 1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10"/>
                    </a:moveTo>
                    <a:cubicBezTo>
                      <a:pt x="14" y="4"/>
                      <a:pt x="11" y="0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4" y="15"/>
                      <a:pt x="14" y="1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0" name="Freeform 32">
                <a:extLst>
                  <a:ext uri="{FF2B5EF4-FFF2-40B4-BE49-F238E27FC236}">
                    <a16:creationId xmlns:a16="http://schemas.microsoft.com/office/drawing/2014/main" id="{6F353801-F8D1-43C9-BB50-C77041D9E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3600450"/>
                <a:ext cx="620713" cy="398463"/>
              </a:xfrm>
              <a:custGeom>
                <a:avLst/>
                <a:gdLst>
                  <a:gd name="T0" fmla="*/ 391 w 391"/>
                  <a:gd name="T1" fmla="*/ 28 h 251"/>
                  <a:gd name="T2" fmla="*/ 335 w 391"/>
                  <a:gd name="T3" fmla="*/ 0 h 251"/>
                  <a:gd name="T4" fmla="*/ 223 w 391"/>
                  <a:gd name="T5" fmla="*/ 82 h 251"/>
                  <a:gd name="T6" fmla="*/ 28 w 391"/>
                  <a:gd name="T7" fmla="*/ 12 h 251"/>
                  <a:gd name="T8" fmla="*/ 0 w 391"/>
                  <a:gd name="T9" fmla="*/ 40 h 251"/>
                  <a:gd name="T10" fmla="*/ 189 w 391"/>
                  <a:gd name="T11" fmla="*/ 251 h 251"/>
                  <a:gd name="T12" fmla="*/ 391 w 391"/>
                  <a:gd name="T13" fmla="*/ 2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251">
                    <a:moveTo>
                      <a:pt x="391" y="28"/>
                    </a:moveTo>
                    <a:lnTo>
                      <a:pt x="335" y="0"/>
                    </a:lnTo>
                    <a:lnTo>
                      <a:pt x="223" y="82"/>
                    </a:lnTo>
                    <a:lnTo>
                      <a:pt x="28" y="12"/>
                    </a:lnTo>
                    <a:lnTo>
                      <a:pt x="0" y="40"/>
                    </a:lnTo>
                    <a:lnTo>
                      <a:pt x="189" y="251"/>
                    </a:lnTo>
                    <a:lnTo>
                      <a:pt x="391" y="28"/>
                    </a:lnTo>
                    <a:close/>
                  </a:path>
                </a:pathLst>
              </a:custGeom>
              <a:solidFill>
                <a:srgbClr val="EDC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1" name="Freeform 33">
                <a:extLst>
                  <a:ext uri="{FF2B5EF4-FFF2-40B4-BE49-F238E27FC236}">
                    <a16:creationId xmlns:a16="http://schemas.microsoft.com/office/drawing/2014/main" id="{46C3A319-2709-44DA-B522-05D7D52B2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71500"/>
              </a:xfrm>
              <a:custGeom>
                <a:avLst/>
                <a:gdLst>
                  <a:gd name="T0" fmla="*/ 0 w 531"/>
                  <a:gd name="T1" fmla="*/ 325 h 360"/>
                  <a:gd name="T2" fmla="*/ 98 w 531"/>
                  <a:gd name="T3" fmla="*/ 20 h 360"/>
                  <a:gd name="T4" fmla="*/ 353 w 531"/>
                  <a:gd name="T5" fmla="*/ 99 h 360"/>
                  <a:gd name="T6" fmla="*/ 531 w 531"/>
                  <a:gd name="T7" fmla="*/ 0 h 360"/>
                  <a:gd name="T8" fmla="*/ 395 w 531"/>
                  <a:gd name="T9" fmla="*/ 293 h 360"/>
                  <a:gd name="T10" fmla="*/ 261 w 531"/>
                  <a:gd name="T11" fmla="*/ 360 h 360"/>
                  <a:gd name="T12" fmla="*/ 0 w 531"/>
                  <a:gd name="T13" fmla="*/ 32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1" h="360">
                    <a:moveTo>
                      <a:pt x="0" y="325"/>
                    </a:moveTo>
                    <a:lnTo>
                      <a:pt x="98" y="20"/>
                    </a:lnTo>
                    <a:lnTo>
                      <a:pt x="353" y="99"/>
                    </a:lnTo>
                    <a:lnTo>
                      <a:pt x="531" y="0"/>
                    </a:lnTo>
                    <a:lnTo>
                      <a:pt x="395" y="293"/>
                    </a:lnTo>
                    <a:lnTo>
                      <a:pt x="261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2" name="Freeform 34">
                <a:extLst>
                  <a:ext uri="{FF2B5EF4-FFF2-40B4-BE49-F238E27FC236}">
                    <a16:creationId xmlns:a16="http://schemas.microsoft.com/office/drawing/2014/main" id="{5CB68BE8-8F82-4B3D-B346-93C08EFA3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525" y="3702050"/>
                <a:ext cx="196850" cy="157163"/>
              </a:xfrm>
              <a:custGeom>
                <a:avLst/>
                <a:gdLst>
                  <a:gd name="T0" fmla="*/ 12 w 124"/>
                  <a:gd name="T1" fmla="*/ 69 h 99"/>
                  <a:gd name="T2" fmla="*/ 0 w 124"/>
                  <a:gd name="T3" fmla="*/ 99 h 99"/>
                  <a:gd name="T4" fmla="*/ 100 w 124"/>
                  <a:gd name="T5" fmla="*/ 45 h 99"/>
                  <a:gd name="T6" fmla="*/ 124 w 124"/>
                  <a:gd name="T7" fmla="*/ 0 h 99"/>
                  <a:gd name="T8" fmla="*/ 12 w 124"/>
                  <a:gd name="T9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99">
                    <a:moveTo>
                      <a:pt x="12" y="69"/>
                    </a:moveTo>
                    <a:lnTo>
                      <a:pt x="0" y="99"/>
                    </a:lnTo>
                    <a:lnTo>
                      <a:pt x="100" y="45"/>
                    </a:lnTo>
                    <a:lnTo>
                      <a:pt x="124" y="0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C99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3" name="Freeform 35">
                <a:extLst>
                  <a:ext uri="{FF2B5EF4-FFF2-40B4-BE49-F238E27FC236}">
                    <a16:creationId xmlns:a16="http://schemas.microsoft.com/office/drawing/2014/main" id="{7B709D13-5750-491E-8670-B6243984A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48075"/>
                <a:ext cx="560388" cy="539750"/>
              </a:xfrm>
              <a:custGeom>
                <a:avLst/>
                <a:gdLst>
                  <a:gd name="T0" fmla="*/ 0 w 353"/>
                  <a:gd name="T1" fmla="*/ 305 h 340"/>
                  <a:gd name="T2" fmla="*/ 98 w 353"/>
                  <a:gd name="T3" fmla="*/ 0 h 340"/>
                  <a:gd name="T4" fmla="*/ 353 w 353"/>
                  <a:gd name="T5" fmla="*/ 79 h 340"/>
                  <a:gd name="T6" fmla="*/ 261 w 353"/>
                  <a:gd name="T7" fmla="*/ 340 h 340"/>
                  <a:gd name="T8" fmla="*/ 0 w 353"/>
                  <a:gd name="T9" fmla="*/ 30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340">
                    <a:moveTo>
                      <a:pt x="0" y="305"/>
                    </a:moveTo>
                    <a:lnTo>
                      <a:pt x="98" y="0"/>
                    </a:lnTo>
                    <a:lnTo>
                      <a:pt x="353" y="79"/>
                    </a:lnTo>
                    <a:lnTo>
                      <a:pt x="261" y="34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4" name="Freeform 36">
                <a:extLst>
                  <a:ext uri="{FF2B5EF4-FFF2-40B4-BE49-F238E27FC236}">
                    <a16:creationId xmlns:a16="http://schemas.microsoft.com/office/drawing/2014/main" id="{4224A2A7-9037-4A3A-9A83-5F5B3571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15938"/>
              </a:xfrm>
              <a:custGeom>
                <a:avLst/>
                <a:gdLst>
                  <a:gd name="T0" fmla="*/ 100 w 531"/>
                  <a:gd name="T1" fmla="*/ 32 h 325"/>
                  <a:gd name="T2" fmla="*/ 355 w 531"/>
                  <a:gd name="T3" fmla="*/ 111 h 325"/>
                  <a:gd name="T4" fmla="*/ 523 w 531"/>
                  <a:gd name="T5" fmla="*/ 20 h 325"/>
                  <a:gd name="T6" fmla="*/ 531 w 531"/>
                  <a:gd name="T7" fmla="*/ 0 h 325"/>
                  <a:gd name="T8" fmla="*/ 353 w 531"/>
                  <a:gd name="T9" fmla="*/ 99 h 325"/>
                  <a:gd name="T10" fmla="*/ 98 w 531"/>
                  <a:gd name="T11" fmla="*/ 20 h 325"/>
                  <a:gd name="T12" fmla="*/ 0 w 531"/>
                  <a:gd name="T13" fmla="*/ 325 h 325"/>
                  <a:gd name="T14" fmla="*/ 6 w 531"/>
                  <a:gd name="T15" fmla="*/ 325 h 325"/>
                  <a:gd name="T16" fmla="*/ 100 w 531"/>
                  <a:gd name="T17" fmla="*/ 3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1" h="325">
                    <a:moveTo>
                      <a:pt x="100" y="32"/>
                    </a:moveTo>
                    <a:lnTo>
                      <a:pt x="355" y="111"/>
                    </a:lnTo>
                    <a:lnTo>
                      <a:pt x="523" y="20"/>
                    </a:lnTo>
                    <a:lnTo>
                      <a:pt x="531" y="0"/>
                    </a:lnTo>
                    <a:lnTo>
                      <a:pt x="353" y="99"/>
                    </a:lnTo>
                    <a:lnTo>
                      <a:pt x="98" y="20"/>
                    </a:lnTo>
                    <a:lnTo>
                      <a:pt x="0" y="325"/>
                    </a:lnTo>
                    <a:lnTo>
                      <a:pt x="6" y="325"/>
                    </a:lnTo>
                    <a:lnTo>
                      <a:pt x="100" y="32"/>
                    </a:lnTo>
                    <a:close/>
                  </a:path>
                </a:pathLst>
              </a:custGeom>
              <a:solidFill>
                <a:srgbClr val="C484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5" name="Freeform 37">
                <a:extLst>
                  <a:ext uri="{FF2B5EF4-FFF2-40B4-BE49-F238E27FC236}">
                    <a16:creationId xmlns:a16="http://schemas.microsoft.com/office/drawing/2014/main" id="{D4497597-565F-440B-B5FA-3D6FCFF2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413" y="3941763"/>
                <a:ext cx="635000" cy="331788"/>
              </a:xfrm>
              <a:custGeom>
                <a:avLst/>
                <a:gdLst>
                  <a:gd name="T0" fmla="*/ 23 w 200"/>
                  <a:gd name="T1" fmla="*/ 9 h 105"/>
                  <a:gd name="T2" fmla="*/ 17 w 200"/>
                  <a:gd name="T3" fmla="*/ 96 h 105"/>
                  <a:gd name="T4" fmla="*/ 200 w 200"/>
                  <a:gd name="T5" fmla="*/ 60 h 105"/>
                  <a:gd name="T6" fmla="*/ 184 w 200"/>
                  <a:gd name="T7" fmla="*/ 50 h 105"/>
                  <a:gd name="T8" fmla="*/ 36 w 200"/>
                  <a:gd name="T9" fmla="*/ 70 h 105"/>
                  <a:gd name="T10" fmla="*/ 58 w 200"/>
                  <a:gd name="T11" fmla="*/ 0 h 105"/>
                  <a:gd name="T12" fmla="*/ 23 w 200"/>
                  <a:gd name="T13" fmla="*/ 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05">
                    <a:moveTo>
                      <a:pt x="23" y="9"/>
                    </a:moveTo>
                    <a:cubicBezTo>
                      <a:pt x="12" y="39"/>
                      <a:pt x="0" y="87"/>
                      <a:pt x="17" y="96"/>
                    </a:cubicBezTo>
                    <a:cubicBezTo>
                      <a:pt x="34" y="105"/>
                      <a:pt x="200" y="60"/>
                      <a:pt x="200" y="6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4" y="50"/>
                      <a:pt x="43" y="81"/>
                      <a:pt x="36" y="70"/>
                    </a:cubicBezTo>
                    <a:cubicBezTo>
                      <a:pt x="30" y="59"/>
                      <a:pt x="58" y="0"/>
                      <a:pt x="58" y="0"/>
                    </a:cubicBez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6" name="Freeform 38">
                <a:extLst>
                  <a:ext uri="{FF2B5EF4-FFF2-40B4-BE49-F238E27FC236}">
                    <a16:creationId xmlns:a16="http://schemas.microsoft.com/office/drawing/2014/main" id="{DBC81958-D2C2-46DC-AFF1-652F15A6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16325"/>
                <a:ext cx="377825" cy="493713"/>
              </a:xfrm>
              <a:custGeom>
                <a:avLst/>
                <a:gdLst>
                  <a:gd name="T0" fmla="*/ 0 w 119"/>
                  <a:gd name="T1" fmla="*/ 156 h 156"/>
                  <a:gd name="T2" fmla="*/ 85 w 119"/>
                  <a:gd name="T3" fmla="*/ 5 h 156"/>
                  <a:gd name="T4" fmla="*/ 108 w 119"/>
                  <a:gd name="T5" fmla="*/ 102 h 156"/>
                  <a:gd name="T6" fmla="*/ 77 w 119"/>
                  <a:gd name="T7" fmla="*/ 148 h 156"/>
                  <a:gd name="T8" fmla="*/ 0 w 119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6">
                    <a:moveTo>
                      <a:pt x="0" y="156"/>
                    </a:moveTo>
                    <a:cubicBezTo>
                      <a:pt x="1" y="129"/>
                      <a:pt x="50" y="0"/>
                      <a:pt x="85" y="5"/>
                    </a:cubicBezTo>
                    <a:cubicBezTo>
                      <a:pt x="119" y="10"/>
                      <a:pt x="108" y="102"/>
                      <a:pt x="108" y="102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7" y="148"/>
                      <a:pt x="28" y="151"/>
                      <a:pt x="0" y="15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7" name="Freeform 39">
                <a:extLst>
                  <a:ext uri="{FF2B5EF4-FFF2-40B4-BE49-F238E27FC236}">
                    <a16:creationId xmlns:a16="http://schemas.microsoft.com/office/drawing/2014/main" id="{9A758919-BF14-4AF9-94AB-DFF21D68E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088" y="3916363"/>
                <a:ext cx="127000" cy="149225"/>
              </a:xfrm>
              <a:custGeom>
                <a:avLst/>
                <a:gdLst>
                  <a:gd name="T0" fmla="*/ 0 w 80"/>
                  <a:gd name="T1" fmla="*/ 94 h 94"/>
                  <a:gd name="T2" fmla="*/ 80 w 80"/>
                  <a:gd name="T3" fmla="*/ 0 h 94"/>
                  <a:gd name="T4" fmla="*/ 32 w 80"/>
                  <a:gd name="T5" fmla="*/ 92 h 94"/>
                  <a:gd name="T6" fmla="*/ 0 w 80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0" y="94"/>
                    </a:moveTo>
                    <a:lnTo>
                      <a:pt x="80" y="0"/>
                    </a:lnTo>
                    <a:lnTo>
                      <a:pt x="32" y="9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8" name="Freeform 40">
                <a:extLst>
                  <a:ext uri="{FF2B5EF4-FFF2-40B4-BE49-F238E27FC236}">
                    <a16:creationId xmlns:a16="http://schemas.microsoft.com/office/drawing/2014/main" id="{2A481993-77E9-4435-AF56-870DE604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86175"/>
                <a:ext cx="184150" cy="423863"/>
              </a:xfrm>
              <a:custGeom>
                <a:avLst/>
                <a:gdLst>
                  <a:gd name="T0" fmla="*/ 58 w 58"/>
                  <a:gd name="T1" fmla="*/ 0 h 134"/>
                  <a:gd name="T2" fmla="*/ 0 w 58"/>
                  <a:gd name="T3" fmla="*/ 134 h 134"/>
                  <a:gd name="T4" fmla="*/ 18 w 58"/>
                  <a:gd name="T5" fmla="*/ 131 h 134"/>
                  <a:gd name="T6" fmla="*/ 58 w 58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58" y="0"/>
                    </a:moveTo>
                    <a:cubicBezTo>
                      <a:pt x="29" y="35"/>
                      <a:pt x="1" y="114"/>
                      <a:pt x="0" y="134"/>
                    </a:cubicBezTo>
                    <a:cubicBezTo>
                      <a:pt x="5" y="133"/>
                      <a:pt x="11" y="132"/>
                      <a:pt x="18" y="131"/>
                    </a:cubicBezTo>
                    <a:cubicBezTo>
                      <a:pt x="22" y="98"/>
                      <a:pt x="37" y="35"/>
                      <a:pt x="58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9" name="Freeform 41">
                <a:extLst>
                  <a:ext uri="{FF2B5EF4-FFF2-40B4-BE49-F238E27FC236}">
                    <a16:creationId xmlns:a16="http://schemas.microsoft.com/office/drawing/2014/main" id="{79CCCEB9-E9EB-4B17-99C4-9A7ADD26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763" y="5513388"/>
                <a:ext cx="747713" cy="136525"/>
              </a:xfrm>
              <a:custGeom>
                <a:avLst/>
                <a:gdLst>
                  <a:gd name="T0" fmla="*/ 0 w 471"/>
                  <a:gd name="T1" fmla="*/ 86 h 86"/>
                  <a:gd name="T2" fmla="*/ 0 w 471"/>
                  <a:gd name="T3" fmla="*/ 44 h 86"/>
                  <a:gd name="T4" fmla="*/ 471 w 471"/>
                  <a:gd name="T5" fmla="*/ 0 h 86"/>
                  <a:gd name="T6" fmla="*/ 463 w 471"/>
                  <a:gd name="T7" fmla="*/ 58 h 86"/>
                  <a:gd name="T8" fmla="*/ 0 w 47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86">
                    <a:moveTo>
                      <a:pt x="0" y="86"/>
                    </a:moveTo>
                    <a:lnTo>
                      <a:pt x="0" y="44"/>
                    </a:lnTo>
                    <a:lnTo>
                      <a:pt x="471" y="0"/>
                    </a:lnTo>
                    <a:lnTo>
                      <a:pt x="463" y="5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0" name="Freeform 42">
                <a:extLst>
                  <a:ext uri="{FF2B5EF4-FFF2-40B4-BE49-F238E27FC236}">
                    <a16:creationId xmlns:a16="http://schemas.microsoft.com/office/drawing/2014/main" id="{E32D3D6C-3BF0-4DCE-8036-5647A7DA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4027488"/>
                <a:ext cx="295275" cy="92075"/>
              </a:xfrm>
              <a:custGeom>
                <a:avLst/>
                <a:gdLst>
                  <a:gd name="T0" fmla="*/ 83 w 93"/>
                  <a:gd name="T1" fmla="*/ 23 h 29"/>
                  <a:gd name="T2" fmla="*/ 93 w 93"/>
                  <a:gd name="T3" fmla="*/ 9 h 29"/>
                  <a:gd name="T4" fmla="*/ 2 w 93"/>
                  <a:gd name="T5" fmla="*/ 8 h 29"/>
                  <a:gd name="T6" fmla="*/ 0 w 93"/>
                  <a:gd name="T7" fmla="*/ 29 h 29"/>
                  <a:gd name="T8" fmla="*/ 83 w 93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">
                    <a:moveTo>
                      <a:pt x="83" y="23"/>
                    </a:move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21" y="0"/>
                      <a:pt x="2" y="8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1" name="Freeform 43">
                <a:extLst>
                  <a:ext uri="{FF2B5EF4-FFF2-40B4-BE49-F238E27FC236}">
                    <a16:creationId xmlns:a16="http://schemas.microsoft.com/office/drawing/2014/main" id="{A1719FBF-F6C1-485A-9E91-8EDC551D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" y="2085975"/>
                <a:ext cx="2187575" cy="1609725"/>
              </a:xfrm>
              <a:custGeom>
                <a:avLst/>
                <a:gdLst>
                  <a:gd name="T0" fmla="*/ 11 w 690"/>
                  <a:gd name="T1" fmla="*/ 429 h 509"/>
                  <a:gd name="T2" fmla="*/ 654 w 690"/>
                  <a:gd name="T3" fmla="*/ 19 h 509"/>
                  <a:gd name="T4" fmla="*/ 261 w 690"/>
                  <a:gd name="T5" fmla="*/ 110 h 509"/>
                  <a:gd name="T6" fmla="*/ 11 w 690"/>
                  <a:gd name="T7" fmla="*/ 42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0" h="509">
                    <a:moveTo>
                      <a:pt x="11" y="429"/>
                    </a:moveTo>
                    <a:cubicBezTo>
                      <a:pt x="39" y="509"/>
                      <a:pt x="690" y="58"/>
                      <a:pt x="654" y="19"/>
                    </a:cubicBezTo>
                    <a:cubicBezTo>
                      <a:pt x="636" y="0"/>
                      <a:pt x="373" y="31"/>
                      <a:pt x="261" y="110"/>
                    </a:cubicBezTo>
                    <a:cubicBezTo>
                      <a:pt x="165" y="178"/>
                      <a:pt x="0" y="397"/>
                      <a:pt x="11" y="42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2" name="Freeform 44">
                <a:extLst>
                  <a:ext uri="{FF2B5EF4-FFF2-40B4-BE49-F238E27FC236}">
                    <a16:creationId xmlns:a16="http://schemas.microsoft.com/office/drawing/2014/main" id="{D7393706-C8F2-4477-B0B3-E538D2E7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" y="2528888"/>
                <a:ext cx="741363" cy="1244600"/>
              </a:xfrm>
              <a:custGeom>
                <a:avLst/>
                <a:gdLst>
                  <a:gd name="T0" fmla="*/ 143 w 234"/>
                  <a:gd name="T1" fmla="*/ 394 h 394"/>
                  <a:gd name="T2" fmla="*/ 78 w 234"/>
                  <a:gd name="T3" fmla="*/ 68 h 394"/>
                  <a:gd name="T4" fmla="*/ 234 w 234"/>
                  <a:gd name="T5" fmla="*/ 91 h 394"/>
                  <a:gd name="T6" fmla="*/ 143 w 234"/>
                  <a:gd name="T7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94">
                    <a:moveTo>
                      <a:pt x="143" y="394"/>
                    </a:moveTo>
                    <a:cubicBezTo>
                      <a:pt x="108" y="313"/>
                      <a:pt x="0" y="136"/>
                      <a:pt x="78" y="68"/>
                    </a:cubicBezTo>
                    <a:cubicBezTo>
                      <a:pt x="156" y="0"/>
                      <a:pt x="234" y="91"/>
                      <a:pt x="234" y="91"/>
                    </a:cubicBezTo>
                    <a:cubicBezTo>
                      <a:pt x="167" y="122"/>
                      <a:pt x="215" y="294"/>
                      <a:pt x="143" y="39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3" name="Freeform 45">
                <a:extLst>
                  <a:ext uri="{FF2B5EF4-FFF2-40B4-BE49-F238E27FC236}">
                    <a16:creationId xmlns:a16="http://schemas.microsoft.com/office/drawing/2014/main" id="{CF8809D5-4096-4160-9FA3-78A359BF4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263" y="1971675"/>
                <a:ext cx="1893888" cy="1435100"/>
              </a:xfrm>
              <a:custGeom>
                <a:avLst/>
                <a:gdLst>
                  <a:gd name="T0" fmla="*/ 143 w 597"/>
                  <a:gd name="T1" fmla="*/ 454 h 454"/>
                  <a:gd name="T2" fmla="*/ 32 w 597"/>
                  <a:gd name="T3" fmla="*/ 200 h 454"/>
                  <a:gd name="T4" fmla="*/ 348 w 597"/>
                  <a:gd name="T5" fmla="*/ 95 h 454"/>
                  <a:gd name="T6" fmla="*/ 143 w 597"/>
                  <a:gd name="T7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7" h="454">
                    <a:moveTo>
                      <a:pt x="143" y="454"/>
                    </a:moveTo>
                    <a:cubicBezTo>
                      <a:pt x="70" y="440"/>
                      <a:pt x="0" y="310"/>
                      <a:pt x="32" y="200"/>
                    </a:cubicBezTo>
                    <a:cubicBezTo>
                      <a:pt x="64" y="90"/>
                      <a:pt x="226" y="0"/>
                      <a:pt x="348" y="95"/>
                    </a:cubicBezTo>
                    <a:cubicBezTo>
                      <a:pt x="597" y="288"/>
                      <a:pt x="143" y="454"/>
                      <a:pt x="143" y="45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4" name="Freeform 46">
                <a:extLst>
                  <a:ext uri="{FF2B5EF4-FFF2-40B4-BE49-F238E27FC236}">
                    <a16:creationId xmlns:a16="http://schemas.microsoft.com/office/drawing/2014/main" id="{E06B6E87-3B00-42D0-B171-896CE136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2370138"/>
                <a:ext cx="282575" cy="474663"/>
              </a:xfrm>
              <a:custGeom>
                <a:avLst/>
                <a:gdLst>
                  <a:gd name="T0" fmla="*/ 80 w 89"/>
                  <a:gd name="T1" fmla="*/ 67 h 150"/>
                  <a:gd name="T2" fmla="*/ 27 w 89"/>
                  <a:gd name="T3" fmla="*/ 4 h 150"/>
                  <a:gd name="T4" fmla="*/ 9 w 89"/>
                  <a:gd name="T5" fmla="*/ 83 h 150"/>
                  <a:gd name="T6" fmla="*/ 60 w 89"/>
                  <a:gd name="T7" fmla="*/ 146 h 150"/>
                  <a:gd name="T8" fmla="*/ 80 w 89"/>
                  <a:gd name="T9" fmla="*/ 6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50">
                    <a:moveTo>
                      <a:pt x="80" y="67"/>
                    </a:moveTo>
                    <a:cubicBezTo>
                      <a:pt x="71" y="28"/>
                      <a:pt x="46" y="0"/>
                      <a:pt x="27" y="4"/>
                    </a:cubicBezTo>
                    <a:cubicBezTo>
                      <a:pt x="8" y="8"/>
                      <a:pt x="0" y="43"/>
                      <a:pt x="9" y="83"/>
                    </a:cubicBezTo>
                    <a:cubicBezTo>
                      <a:pt x="18" y="122"/>
                      <a:pt x="41" y="150"/>
                      <a:pt x="60" y="146"/>
                    </a:cubicBezTo>
                    <a:cubicBezTo>
                      <a:pt x="79" y="142"/>
                      <a:pt x="89" y="107"/>
                      <a:pt x="80" y="6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5" name="Freeform 47">
                <a:extLst>
                  <a:ext uri="{FF2B5EF4-FFF2-40B4-BE49-F238E27FC236}">
                    <a16:creationId xmlns:a16="http://schemas.microsoft.com/office/drawing/2014/main" id="{0BF11C6C-6245-4337-A404-8D34B6933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388" y="2281238"/>
                <a:ext cx="1077913" cy="1347788"/>
              </a:xfrm>
              <a:custGeom>
                <a:avLst/>
                <a:gdLst>
                  <a:gd name="T0" fmla="*/ 41 w 340"/>
                  <a:gd name="T1" fmla="*/ 354 h 426"/>
                  <a:gd name="T2" fmla="*/ 289 w 340"/>
                  <a:gd name="T3" fmla="*/ 374 h 426"/>
                  <a:gd name="T4" fmla="*/ 330 w 340"/>
                  <a:gd name="T5" fmla="*/ 190 h 426"/>
                  <a:gd name="T6" fmla="*/ 206 w 340"/>
                  <a:gd name="T7" fmla="*/ 29 h 426"/>
                  <a:gd name="T8" fmla="*/ 51 w 340"/>
                  <a:gd name="T9" fmla="*/ 146 h 426"/>
                  <a:gd name="T10" fmla="*/ 41 w 340"/>
                  <a:gd name="T11" fmla="*/ 3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426">
                    <a:moveTo>
                      <a:pt x="41" y="354"/>
                    </a:moveTo>
                    <a:cubicBezTo>
                      <a:pt x="101" y="420"/>
                      <a:pt x="217" y="426"/>
                      <a:pt x="289" y="374"/>
                    </a:cubicBezTo>
                    <a:cubicBezTo>
                      <a:pt x="336" y="340"/>
                      <a:pt x="340" y="263"/>
                      <a:pt x="330" y="190"/>
                    </a:cubicBezTo>
                    <a:cubicBezTo>
                      <a:pt x="313" y="67"/>
                      <a:pt x="262" y="80"/>
                      <a:pt x="206" y="29"/>
                    </a:cubicBezTo>
                    <a:cubicBezTo>
                      <a:pt x="166" y="0"/>
                      <a:pt x="82" y="83"/>
                      <a:pt x="51" y="146"/>
                    </a:cubicBezTo>
                    <a:cubicBezTo>
                      <a:pt x="25" y="200"/>
                      <a:pt x="0" y="308"/>
                      <a:pt x="41" y="354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6" name="Freeform 48">
                <a:extLst>
                  <a:ext uri="{FF2B5EF4-FFF2-40B4-BE49-F238E27FC236}">
                    <a16:creationId xmlns:a16="http://schemas.microsoft.com/office/drawing/2014/main" id="{9F255FEC-DD5B-4849-9FF1-9E1E83C7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2147888"/>
                <a:ext cx="955675" cy="1190625"/>
              </a:xfrm>
              <a:custGeom>
                <a:avLst/>
                <a:gdLst>
                  <a:gd name="T0" fmla="*/ 140 w 301"/>
                  <a:gd name="T1" fmla="*/ 376 h 376"/>
                  <a:gd name="T2" fmla="*/ 150 w 301"/>
                  <a:gd name="T3" fmla="*/ 189 h 376"/>
                  <a:gd name="T4" fmla="*/ 261 w 301"/>
                  <a:gd name="T5" fmla="*/ 40 h 376"/>
                  <a:gd name="T6" fmla="*/ 69 w 301"/>
                  <a:gd name="T7" fmla="*/ 298 h 376"/>
                  <a:gd name="T8" fmla="*/ 140 w 301"/>
                  <a:gd name="T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76">
                    <a:moveTo>
                      <a:pt x="140" y="376"/>
                    </a:moveTo>
                    <a:cubicBezTo>
                      <a:pt x="131" y="346"/>
                      <a:pt x="85" y="217"/>
                      <a:pt x="150" y="189"/>
                    </a:cubicBezTo>
                    <a:cubicBezTo>
                      <a:pt x="226" y="157"/>
                      <a:pt x="301" y="76"/>
                      <a:pt x="261" y="40"/>
                    </a:cubicBezTo>
                    <a:cubicBezTo>
                      <a:pt x="215" y="0"/>
                      <a:pt x="0" y="170"/>
                      <a:pt x="69" y="298"/>
                    </a:cubicBezTo>
                    <a:cubicBezTo>
                      <a:pt x="99" y="354"/>
                      <a:pt x="140" y="376"/>
                      <a:pt x="140" y="37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7" name="Freeform 49">
                <a:extLst>
                  <a:ext uri="{FF2B5EF4-FFF2-40B4-BE49-F238E27FC236}">
                    <a16:creationId xmlns:a16="http://schemas.microsoft.com/office/drawing/2014/main" id="{1216EB56-E1E8-4C08-8D90-7DB4DC3B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052763"/>
                <a:ext cx="257175" cy="322263"/>
              </a:xfrm>
              <a:custGeom>
                <a:avLst/>
                <a:gdLst>
                  <a:gd name="T0" fmla="*/ 62 w 81"/>
                  <a:gd name="T1" fmla="*/ 100 h 102"/>
                  <a:gd name="T2" fmla="*/ 7 w 81"/>
                  <a:gd name="T3" fmla="*/ 34 h 102"/>
                  <a:gd name="T4" fmla="*/ 67 w 81"/>
                  <a:gd name="T5" fmla="*/ 44 h 102"/>
                  <a:gd name="T6" fmla="*/ 62 w 81"/>
                  <a:gd name="T7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2">
                    <a:moveTo>
                      <a:pt x="62" y="100"/>
                    </a:moveTo>
                    <a:cubicBezTo>
                      <a:pt x="40" y="98"/>
                      <a:pt x="0" y="66"/>
                      <a:pt x="7" y="34"/>
                    </a:cubicBezTo>
                    <a:cubicBezTo>
                      <a:pt x="16" y="0"/>
                      <a:pt x="58" y="34"/>
                      <a:pt x="67" y="44"/>
                    </a:cubicBezTo>
                    <a:cubicBezTo>
                      <a:pt x="76" y="54"/>
                      <a:pt x="81" y="102"/>
                      <a:pt x="62" y="10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8" name="Freeform 50">
                <a:extLst>
                  <a:ext uri="{FF2B5EF4-FFF2-40B4-BE49-F238E27FC236}">
                    <a16:creationId xmlns:a16="http://schemas.microsoft.com/office/drawing/2014/main" id="{D1B9F978-302D-480A-8EBB-DC89545D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3141663"/>
                <a:ext cx="158750" cy="196850"/>
              </a:xfrm>
              <a:custGeom>
                <a:avLst/>
                <a:gdLst>
                  <a:gd name="T0" fmla="*/ 38 w 50"/>
                  <a:gd name="T1" fmla="*/ 61 h 62"/>
                  <a:gd name="T2" fmla="*/ 5 w 50"/>
                  <a:gd name="T3" fmla="*/ 21 h 62"/>
                  <a:gd name="T4" fmla="*/ 41 w 50"/>
                  <a:gd name="T5" fmla="*/ 27 h 62"/>
                  <a:gd name="T6" fmla="*/ 38 w 50"/>
                  <a:gd name="T7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2">
                    <a:moveTo>
                      <a:pt x="38" y="61"/>
                    </a:moveTo>
                    <a:cubicBezTo>
                      <a:pt x="25" y="60"/>
                      <a:pt x="0" y="40"/>
                      <a:pt x="5" y="21"/>
                    </a:cubicBezTo>
                    <a:cubicBezTo>
                      <a:pt x="10" y="0"/>
                      <a:pt x="36" y="21"/>
                      <a:pt x="41" y="27"/>
                    </a:cubicBezTo>
                    <a:cubicBezTo>
                      <a:pt x="46" y="33"/>
                      <a:pt x="50" y="62"/>
                      <a:pt x="38" y="61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0" name="Freeform 51">
                <a:extLst>
                  <a:ext uri="{FF2B5EF4-FFF2-40B4-BE49-F238E27FC236}">
                    <a16:creationId xmlns:a16="http://schemas.microsoft.com/office/drawing/2014/main" id="{17169410-5AB8-4920-B559-A007C9DC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217863"/>
                <a:ext cx="101600" cy="130175"/>
              </a:xfrm>
              <a:custGeom>
                <a:avLst/>
                <a:gdLst>
                  <a:gd name="T0" fmla="*/ 25 w 32"/>
                  <a:gd name="T1" fmla="*/ 40 h 41"/>
                  <a:gd name="T2" fmla="*/ 3 w 32"/>
                  <a:gd name="T3" fmla="*/ 14 h 41"/>
                  <a:gd name="T4" fmla="*/ 27 w 32"/>
                  <a:gd name="T5" fmla="*/ 18 h 41"/>
                  <a:gd name="T6" fmla="*/ 25 w 32"/>
                  <a:gd name="T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1">
                    <a:moveTo>
                      <a:pt x="25" y="40"/>
                    </a:moveTo>
                    <a:cubicBezTo>
                      <a:pt x="16" y="39"/>
                      <a:pt x="0" y="26"/>
                      <a:pt x="3" y="14"/>
                    </a:cubicBezTo>
                    <a:cubicBezTo>
                      <a:pt x="7" y="0"/>
                      <a:pt x="23" y="14"/>
                      <a:pt x="27" y="18"/>
                    </a:cubicBezTo>
                    <a:cubicBezTo>
                      <a:pt x="30" y="22"/>
                      <a:pt x="32" y="41"/>
                      <a:pt x="25" y="4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1" name="Freeform 52">
                <a:extLst>
                  <a:ext uri="{FF2B5EF4-FFF2-40B4-BE49-F238E27FC236}">
                    <a16:creationId xmlns:a16="http://schemas.microsoft.com/office/drawing/2014/main" id="{4B278A20-C08B-4054-A6A9-31F5196C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1841500"/>
                <a:ext cx="1049338" cy="996950"/>
              </a:xfrm>
              <a:custGeom>
                <a:avLst/>
                <a:gdLst>
                  <a:gd name="T0" fmla="*/ 52 w 331"/>
                  <a:gd name="T1" fmla="*/ 65 h 315"/>
                  <a:gd name="T2" fmla="*/ 0 w 331"/>
                  <a:gd name="T3" fmla="*/ 315 h 315"/>
                  <a:gd name="T4" fmla="*/ 331 w 331"/>
                  <a:gd name="T5" fmla="*/ 91 h 315"/>
                  <a:gd name="T6" fmla="*/ 52 w 331"/>
                  <a:gd name="T7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315">
                    <a:moveTo>
                      <a:pt x="52" y="65"/>
                    </a:moveTo>
                    <a:cubicBezTo>
                      <a:pt x="1" y="115"/>
                      <a:pt x="0" y="277"/>
                      <a:pt x="0" y="315"/>
                    </a:cubicBezTo>
                    <a:cubicBezTo>
                      <a:pt x="331" y="91"/>
                      <a:pt x="331" y="91"/>
                      <a:pt x="331" y="91"/>
                    </a:cubicBezTo>
                    <a:cubicBezTo>
                      <a:pt x="169" y="0"/>
                      <a:pt x="103" y="15"/>
                      <a:pt x="52" y="65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5" name="Freeform 53">
                <a:extLst>
                  <a:ext uri="{FF2B5EF4-FFF2-40B4-BE49-F238E27FC236}">
                    <a16:creationId xmlns:a16="http://schemas.microsoft.com/office/drawing/2014/main" id="{F8195A65-0AFF-48B6-9055-E8E75788F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2009775"/>
                <a:ext cx="915988" cy="828675"/>
              </a:xfrm>
              <a:custGeom>
                <a:avLst/>
                <a:gdLst>
                  <a:gd name="T0" fmla="*/ 175 w 289"/>
                  <a:gd name="T1" fmla="*/ 59 h 262"/>
                  <a:gd name="T2" fmla="*/ 65 w 289"/>
                  <a:gd name="T3" fmla="*/ 0 h 262"/>
                  <a:gd name="T4" fmla="*/ 52 w 289"/>
                  <a:gd name="T5" fmla="*/ 12 h 262"/>
                  <a:gd name="T6" fmla="*/ 0 w 289"/>
                  <a:gd name="T7" fmla="*/ 262 h 262"/>
                  <a:gd name="T8" fmla="*/ 289 w 289"/>
                  <a:gd name="T9" fmla="*/ 67 h 262"/>
                  <a:gd name="T10" fmla="*/ 175 w 289"/>
                  <a:gd name="T11" fmla="*/ 5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262">
                    <a:moveTo>
                      <a:pt x="175" y="59"/>
                    </a:moveTo>
                    <a:cubicBezTo>
                      <a:pt x="126" y="46"/>
                      <a:pt x="86" y="23"/>
                      <a:pt x="65" y="0"/>
                    </a:cubicBezTo>
                    <a:cubicBezTo>
                      <a:pt x="61" y="3"/>
                      <a:pt x="56" y="7"/>
                      <a:pt x="52" y="12"/>
                    </a:cubicBezTo>
                    <a:cubicBezTo>
                      <a:pt x="1" y="62"/>
                      <a:pt x="0" y="224"/>
                      <a:pt x="0" y="262"/>
                    </a:cubicBezTo>
                    <a:cubicBezTo>
                      <a:pt x="289" y="67"/>
                      <a:pt x="289" y="67"/>
                      <a:pt x="289" y="67"/>
                    </a:cubicBezTo>
                    <a:cubicBezTo>
                      <a:pt x="259" y="73"/>
                      <a:pt x="218" y="71"/>
                      <a:pt x="175" y="5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C74A43D0-4BC3-49C6-9B32-DABCD4FE5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006600"/>
                <a:ext cx="2063750" cy="1428750"/>
              </a:xfrm>
              <a:custGeom>
                <a:avLst/>
                <a:gdLst>
                  <a:gd name="T0" fmla="*/ 8 w 651"/>
                  <a:gd name="T1" fmla="*/ 452 h 452"/>
                  <a:gd name="T2" fmla="*/ 651 w 651"/>
                  <a:gd name="T3" fmla="*/ 43 h 452"/>
                  <a:gd name="T4" fmla="*/ 218 w 651"/>
                  <a:gd name="T5" fmla="*/ 113 h 452"/>
                  <a:gd name="T6" fmla="*/ 8 w 651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1" h="452">
                    <a:moveTo>
                      <a:pt x="8" y="452"/>
                    </a:moveTo>
                    <a:cubicBezTo>
                      <a:pt x="124" y="272"/>
                      <a:pt x="312" y="58"/>
                      <a:pt x="651" y="43"/>
                    </a:cubicBezTo>
                    <a:cubicBezTo>
                      <a:pt x="613" y="15"/>
                      <a:pt x="403" y="0"/>
                      <a:pt x="218" y="113"/>
                    </a:cubicBezTo>
                    <a:cubicBezTo>
                      <a:pt x="83" y="215"/>
                      <a:pt x="0" y="426"/>
                      <a:pt x="8" y="452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2F055468-090C-47CD-8221-034129A1F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513" y="2085975"/>
                <a:ext cx="638175" cy="354013"/>
              </a:xfrm>
              <a:custGeom>
                <a:avLst/>
                <a:gdLst>
                  <a:gd name="T0" fmla="*/ 3 w 201"/>
                  <a:gd name="T1" fmla="*/ 112 h 112"/>
                  <a:gd name="T2" fmla="*/ 201 w 201"/>
                  <a:gd name="T3" fmla="*/ 9 h 112"/>
                  <a:gd name="T4" fmla="*/ 183 w 201"/>
                  <a:gd name="T5" fmla="*/ 0 h 112"/>
                  <a:gd name="T6" fmla="*/ 0 w 201"/>
                  <a:gd name="T7" fmla="*/ 78 h 112"/>
                  <a:gd name="T8" fmla="*/ 3 w 201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2">
                    <a:moveTo>
                      <a:pt x="3" y="112"/>
                    </a:moveTo>
                    <a:cubicBezTo>
                      <a:pt x="30" y="80"/>
                      <a:pt x="100" y="40"/>
                      <a:pt x="201" y="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0" y="78"/>
                      <a:pt x="0" y="78"/>
                      <a:pt x="0" y="78"/>
                    </a:cubicBez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EB018AD6-C64B-46B8-8332-42D6DDE20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312988"/>
                <a:ext cx="976313" cy="1122363"/>
              </a:xfrm>
              <a:custGeom>
                <a:avLst/>
                <a:gdLst>
                  <a:gd name="T0" fmla="*/ 246 w 308"/>
                  <a:gd name="T1" fmla="*/ 0 h 355"/>
                  <a:gd name="T2" fmla="*/ 218 w 308"/>
                  <a:gd name="T3" fmla="*/ 16 h 355"/>
                  <a:gd name="T4" fmla="*/ 8 w 308"/>
                  <a:gd name="T5" fmla="*/ 355 h 355"/>
                  <a:gd name="T6" fmla="*/ 308 w 308"/>
                  <a:gd name="T7" fmla="*/ 33 h 355"/>
                  <a:gd name="T8" fmla="*/ 246 w 308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355">
                    <a:moveTo>
                      <a:pt x="246" y="0"/>
                    </a:moveTo>
                    <a:cubicBezTo>
                      <a:pt x="237" y="5"/>
                      <a:pt x="227" y="11"/>
                      <a:pt x="218" y="16"/>
                    </a:cubicBezTo>
                    <a:cubicBezTo>
                      <a:pt x="83" y="118"/>
                      <a:pt x="0" y="329"/>
                      <a:pt x="8" y="355"/>
                    </a:cubicBezTo>
                    <a:cubicBezTo>
                      <a:pt x="59" y="248"/>
                      <a:pt x="173" y="115"/>
                      <a:pt x="308" y="33"/>
                    </a:cubicBezTo>
                    <a:cubicBezTo>
                      <a:pt x="275" y="25"/>
                      <a:pt x="269" y="14"/>
                      <a:pt x="246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57">
                <a:extLst>
                  <a:ext uri="{FF2B5EF4-FFF2-40B4-BE49-F238E27FC236}">
                    <a16:creationId xmlns:a16="http://schemas.microsoft.com/office/drawing/2014/main" id="{8225D04E-8634-4FC4-82A0-D9505C9F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051050"/>
                <a:ext cx="1033463" cy="733425"/>
              </a:xfrm>
              <a:custGeom>
                <a:avLst/>
                <a:gdLst>
                  <a:gd name="T0" fmla="*/ 2 w 326"/>
                  <a:gd name="T1" fmla="*/ 192 h 232"/>
                  <a:gd name="T2" fmla="*/ 295 w 326"/>
                  <a:gd name="T3" fmla="*/ 0 h 232"/>
                  <a:gd name="T4" fmla="*/ 326 w 326"/>
                  <a:gd name="T5" fmla="*/ 18 h 232"/>
                  <a:gd name="T6" fmla="*/ 0 w 326"/>
                  <a:gd name="T7" fmla="*/ 232 h 232"/>
                  <a:gd name="T8" fmla="*/ 2 w 326"/>
                  <a:gd name="T9" fmla="*/ 19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2">
                    <a:moveTo>
                      <a:pt x="2" y="192"/>
                    </a:moveTo>
                    <a:cubicBezTo>
                      <a:pt x="17" y="149"/>
                      <a:pt x="120" y="5"/>
                      <a:pt x="295" y="0"/>
                    </a:cubicBezTo>
                    <a:cubicBezTo>
                      <a:pt x="326" y="18"/>
                      <a:pt x="326" y="18"/>
                      <a:pt x="326" y="18"/>
                    </a:cubicBezTo>
                    <a:cubicBezTo>
                      <a:pt x="326" y="18"/>
                      <a:pt x="115" y="44"/>
                      <a:pt x="0" y="232"/>
                    </a:cubicBez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58">
                <a:extLst>
                  <a:ext uri="{FF2B5EF4-FFF2-40B4-BE49-F238E27FC236}">
                    <a16:creationId xmlns:a16="http://schemas.microsoft.com/office/drawing/2014/main" id="{979AA453-A8CD-4438-917E-FC297BFE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185988"/>
                <a:ext cx="582613" cy="598488"/>
              </a:xfrm>
              <a:custGeom>
                <a:avLst/>
                <a:gdLst>
                  <a:gd name="T0" fmla="*/ 144 w 184"/>
                  <a:gd name="T1" fmla="*/ 0 h 189"/>
                  <a:gd name="T2" fmla="*/ 2 w 184"/>
                  <a:gd name="T3" fmla="*/ 149 h 189"/>
                  <a:gd name="T4" fmla="*/ 0 w 184"/>
                  <a:gd name="T5" fmla="*/ 189 h 189"/>
                  <a:gd name="T6" fmla="*/ 184 w 184"/>
                  <a:gd name="T7" fmla="*/ 23 h 189"/>
                  <a:gd name="T8" fmla="*/ 144 w 18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9">
                    <a:moveTo>
                      <a:pt x="144" y="0"/>
                    </a:moveTo>
                    <a:cubicBezTo>
                      <a:pt x="61" y="47"/>
                      <a:pt x="12" y="120"/>
                      <a:pt x="2" y="14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52" y="106"/>
                      <a:pt x="122" y="54"/>
                      <a:pt x="184" y="23"/>
                    </a:cubicBezTo>
                    <a:cubicBezTo>
                      <a:pt x="169" y="16"/>
                      <a:pt x="156" y="9"/>
                      <a:pt x="144" y="0"/>
                    </a:cubicBezTo>
                    <a:close/>
                  </a:path>
                </a:pathLst>
              </a:custGeom>
              <a:solidFill>
                <a:srgbClr val="EFD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59">
                <a:extLst>
                  <a:ext uri="{FF2B5EF4-FFF2-40B4-BE49-F238E27FC236}">
                    <a16:creationId xmlns:a16="http://schemas.microsoft.com/office/drawing/2014/main" id="{E68DC1DF-1E15-41FC-8003-CB317E080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388" y="4005263"/>
                <a:ext cx="225425" cy="165100"/>
              </a:xfrm>
              <a:custGeom>
                <a:avLst/>
                <a:gdLst>
                  <a:gd name="T0" fmla="*/ 49 w 71"/>
                  <a:gd name="T1" fmla="*/ 49 h 52"/>
                  <a:gd name="T2" fmla="*/ 63 w 71"/>
                  <a:gd name="T3" fmla="*/ 42 h 52"/>
                  <a:gd name="T4" fmla="*/ 50 w 71"/>
                  <a:gd name="T5" fmla="*/ 42 h 52"/>
                  <a:gd name="T6" fmla="*/ 43 w 71"/>
                  <a:gd name="T7" fmla="*/ 42 h 52"/>
                  <a:gd name="T8" fmla="*/ 56 w 71"/>
                  <a:gd name="T9" fmla="*/ 38 h 52"/>
                  <a:gd name="T10" fmla="*/ 69 w 71"/>
                  <a:gd name="T11" fmla="*/ 31 h 52"/>
                  <a:gd name="T12" fmla="*/ 53 w 71"/>
                  <a:gd name="T13" fmla="*/ 32 h 52"/>
                  <a:gd name="T14" fmla="*/ 41 w 71"/>
                  <a:gd name="T15" fmla="*/ 31 h 52"/>
                  <a:gd name="T16" fmla="*/ 52 w 71"/>
                  <a:gd name="T17" fmla="*/ 26 h 52"/>
                  <a:gd name="T18" fmla="*/ 61 w 71"/>
                  <a:gd name="T19" fmla="*/ 18 h 52"/>
                  <a:gd name="T20" fmla="*/ 47 w 71"/>
                  <a:gd name="T21" fmla="*/ 21 h 52"/>
                  <a:gd name="T22" fmla="*/ 24 w 71"/>
                  <a:gd name="T23" fmla="*/ 25 h 52"/>
                  <a:gd name="T24" fmla="*/ 34 w 71"/>
                  <a:gd name="T25" fmla="*/ 3 h 52"/>
                  <a:gd name="T26" fmla="*/ 5 w 71"/>
                  <a:gd name="T27" fmla="*/ 38 h 52"/>
                  <a:gd name="T28" fmla="*/ 49 w 71"/>
                  <a:gd name="T2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52">
                    <a:moveTo>
                      <a:pt x="49" y="49"/>
                    </a:moveTo>
                    <a:cubicBezTo>
                      <a:pt x="57" y="48"/>
                      <a:pt x="65" y="45"/>
                      <a:pt x="63" y="42"/>
                    </a:cubicBezTo>
                    <a:cubicBezTo>
                      <a:pt x="62" y="40"/>
                      <a:pt x="56" y="42"/>
                      <a:pt x="50" y="42"/>
                    </a:cubicBezTo>
                    <a:cubicBezTo>
                      <a:pt x="45" y="42"/>
                      <a:pt x="43" y="43"/>
                      <a:pt x="43" y="42"/>
                    </a:cubicBezTo>
                    <a:cubicBezTo>
                      <a:pt x="42" y="41"/>
                      <a:pt x="49" y="40"/>
                      <a:pt x="56" y="38"/>
                    </a:cubicBezTo>
                    <a:cubicBezTo>
                      <a:pt x="65" y="36"/>
                      <a:pt x="71" y="34"/>
                      <a:pt x="69" y="31"/>
                    </a:cubicBezTo>
                    <a:cubicBezTo>
                      <a:pt x="67" y="29"/>
                      <a:pt x="62" y="31"/>
                      <a:pt x="53" y="32"/>
                    </a:cubicBezTo>
                    <a:cubicBezTo>
                      <a:pt x="46" y="33"/>
                      <a:pt x="43" y="34"/>
                      <a:pt x="41" y="31"/>
                    </a:cubicBezTo>
                    <a:cubicBezTo>
                      <a:pt x="40" y="30"/>
                      <a:pt x="45" y="29"/>
                      <a:pt x="52" y="26"/>
                    </a:cubicBezTo>
                    <a:cubicBezTo>
                      <a:pt x="59" y="23"/>
                      <a:pt x="63" y="20"/>
                      <a:pt x="61" y="18"/>
                    </a:cubicBezTo>
                    <a:cubicBezTo>
                      <a:pt x="58" y="15"/>
                      <a:pt x="56" y="19"/>
                      <a:pt x="47" y="21"/>
                    </a:cubicBezTo>
                    <a:cubicBezTo>
                      <a:pt x="34" y="25"/>
                      <a:pt x="32" y="27"/>
                      <a:pt x="24" y="25"/>
                    </a:cubicBezTo>
                    <a:cubicBezTo>
                      <a:pt x="15" y="23"/>
                      <a:pt x="42" y="6"/>
                      <a:pt x="34" y="3"/>
                    </a:cubicBezTo>
                    <a:cubicBezTo>
                      <a:pt x="25" y="0"/>
                      <a:pt x="0" y="30"/>
                      <a:pt x="5" y="38"/>
                    </a:cubicBezTo>
                    <a:cubicBezTo>
                      <a:pt x="12" y="48"/>
                      <a:pt x="24" y="52"/>
                      <a:pt x="49" y="4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1BFE2-4D24-421E-9AEC-828657E3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11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72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>
                <a:latin typeface="Arial"/>
                <a:ea typeface="Arial"/>
                <a:cs typeface="Arial"/>
              </a:rPr>
              <a:t>距離</a:t>
            </a:r>
            <a:r>
              <a:rPr lang="zh-TW" altLang="en-US" sz="4000" b="0" dirty="0">
                <a:latin typeface="Arial"/>
                <a:ea typeface="Arial"/>
                <a:cs typeface="Arial"/>
              </a:rPr>
              <a:t>量度方法</a:t>
            </a:r>
            <a:endParaRPr lang="en-US" sz="4000" b="0" dirty="0">
              <a:latin typeface="Arial"/>
              <a:ea typeface="Arial"/>
              <a:cs typeface="Arial"/>
            </a:endParaRPr>
          </a:p>
        </p:txBody>
      </p:sp>
      <p:pic>
        <p:nvPicPr>
          <p:cNvPr id="43" name="Picture 5" descr="gen_smooth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05" y="3216908"/>
            <a:ext cx="8662988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2661763" y="2366946"/>
            <a:ext cx="6702221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0" dirty="0" smtClean="0">
                <a:latin typeface="Arial"/>
                <a:ea typeface="Arial"/>
                <a:cs typeface="Arial"/>
              </a:rPr>
              <a:t>將</a:t>
            </a:r>
            <a:r>
              <a:rPr lang="zh-TW" altLang="en-US" sz="4000" b="0" dirty="0">
                <a:latin typeface="Arial"/>
                <a:ea typeface="Arial"/>
                <a:cs typeface="Arial"/>
              </a:rPr>
              <a:t>曲線轉成多段直線</a:t>
            </a:r>
            <a:endParaRPr lang="en-US" sz="4000" b="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8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0" dirty="0">
              <a:latin typeface="Arial"/>
              <a:ea typeface="Arial"/>
              <a:cs typeface="Arial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9310463" y="1278439"/>
            <a:ext cx="762000" cy="4953000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tabLst>
                <a:tab pos="3714750" algn="ctr"/>
              </a:tabLst>
            </a:pPr>
            <a:r>
              <a:rPr lang="zh-TW" altLang="en-US" sz="3400" dirty="0">
                <a:latin typeface="Arial"/>
                <a:ea typeface="Arial"/>
                <a:cs typeface="Arial"/>
              </a:rPr>
              <a:t>在白紙條上劃起點位</a:t>
            </a:r>
            <a:r>
              <a:rPr lang="zh-TW" altLang="en-US" sz="3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置</a:t>
            </a:r>
          </a:p>
        </p:txBody>
      </p:sp>
      <p:pic>
        <p:nvPicPr>
          <p:cNvPr id="42" name="Picture 6" descr="image4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00" y="1555114"/>
            <a:ext cx="7316787" cy="4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9310463" y="1278439"/>
            <a:ext cx="762000" cy="4953000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tabLst>
                <a:tab pos="3714750" algn="ctr"/>
              </a:tabLst>
            </a:pPr>
            <a:r>
              <a:rPr lang="zh-TW" altLang="en-US" sz="3400" dirty="0" smtClean="0">
                <a:latin typeface="Arial"/>
                <a:ea typeface="Arial"/>
                <a:cs typeface="Arial"/>
              </a:rPr>
              <a:t>在</a:t>
            </a:r>
            <a:r>
              <a:rPr lang="zh-TW" altLang="en-US" sz="3400" dirty="0">
                <a:latin typeface="Arial"/>
                <a:ea typeface="Arial"/>
                <a:cs typeface="Arial"/>
              </a:rPr>
              <a:t>彎位劃</a:t>
            </a:r>
            <a:r>
              <a:rPr lang="zh-TW" altLang="en-US" sz="3400" dirty="0" smtClean="0">
                <a:latin typeface="Arial"/>
                <a:ea typeface="Arial"/>
                <a:cs typeface="Arial"/>
              </a:rPr>
              <a:t>記</a:t>
            </a:r>
            <a:r>
              <a:rPr lang="en-US" altLang="zh-TW" sz="3400" dirty="0" smtClean="0">
                <a:latin typeface="Arial"/>
                <a:ea typeface="Arial"/>
                <a:cs typeface="Arial"/>
              </a:rPr>
              <a:t>, </a:t>
            </a:r>
            <a:r>
              <a:rPr lang="zh-TW" altLang="en-US" sz="3400" dirty="0" smtClean="0">
                <a:latin typeface="Arial"/>
                <a:ea typeface="Arial"/>
                <a:cs typeface="Arial"/>
              </a:rPr>
              <a:t>轉動</a:t>
            </a:r>
            <a:r>
              <a:rPr lang="zh-TW" altLang="en-US" sz="3400" dirty="0">
                <a:latin typeface="Arial"/>
                <a:ea typeface="Arial"/>
                <a:cs typeface="Arial"/>
              </a:rPr>
              <a:t>紙</a:t>
            </a:r>
            <a:r>
              <a:rPr lang="zh-TW" altLang="en-US" sz="3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條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2426609" y="1063075"/>
            <a:ext cx="70866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距離量度方法 (3)</a:t>
            </a:r>
            <a:endParaRPr lang="zh-TW" altLang="zh-TW"/>
          </a:p>
        </p:txBody>
      </p:sp>
      <p:pic>
        <p:nvPicPr>
          <p:cNvPr id="44" name="Picture 6" descr="image4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9" y="910675"/>
            <a:ext cx="6705600" cy="5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3099184" y="5379440"/>
            <a:ext cx="6702221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在地圖比例尺</a:t>
            </a:r>
            <a:r>
              <a:rPr lang="zh-TW" altLang="en-US" sz="4000" b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上量度距離</a:t>
            </a:r>
          </a:p>
        </p:txBody>
      </p:sp>
      <p:pic>
        <p:nvPicPr>
          <p:cNvPr id="41" name="Picture 6" descr="image4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1" y="2229024"/>
            <a:ext cx="73914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8048538" y="1760955"/>
            <a:ext cx="3352800" cy="838200"/>
          </a:xfrm>
          <a:prstGeom prst="rect">
            <a:avLst/>
          </a:prstGeom>
          <a:solidFill>
            <a:srgbClr val="B2B2B2">
              <a:alpha val="50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algn="l"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l"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l"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l"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300" b="1">
                <a:solidFill>
                  <a:srgbClr val="F4F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5000" i="0" u="none" dirty="0">
                <a:solidFill>
                  <a:srgbClr val="F14B73"/>
                </a:solidFill>
                <a:latin typeface="Arial" panose="020B0604020202020204" pitchFamily="34" charset="0"/>
              </a:rPr>
              <a:t>= 4.3 km</a:t>
            </a:r>
            <a:endParaRPr lang="en-US" altLang="zh-TW" sz="4400" i="0" u="none" dirty="0"/>
          </a:p>
        </p:txBody>
      </p:sp>
    </p:spTree>
    <p:extLst>
      <p:ext uri="{BB962C8B-B14F-4D97-AF65-F5344CB8AC3E}">
        <p14:creationId xmlns:p14="http://schemas.microsoft.com/office/powerpoint/2010/main" val="27834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/>
              <a:t>距離</a:t>
            </a:r>
            <a:r>
              <a:rPr lang="zh-TW" altLang="en-US" sz="4000" b="0" dirty="0"/>
              <a:t>的</a:t>
            </a:r>
            <a:r>
              <a:rPr lang="zh-TW" altLang="en-US" sz="4000" b="0" dirty="0" smtClean="0"/>
              <a:t>準確度 </a:t>
            </a:r>
            <a:r>
              <a:rPr lang="en-US" altLang="zh-TW" sz="4000" b="0" dirty="0" smtClean="0"/>
              <a:t>- </a:t>
            </a:r>
            <a:r>
              <a:rPr lang="zh-TW" altLang="zh-TW" sz="4000" b="0" dirty="0" smtClean="0"/>
              <a:t>以 </a:t>
            </a:r>
            <a:r>
              <a:rPr lang="zh-TW" altLang="zh-TW" sz="4000" b="0" dirty="0"/>
              <a:t>HM20C 為例:</a:t>
            </a:r>
          </a:p>
        </p:txBody>
      </p:sp>
      <p:sp>
        <p:nvSpPr>
          <p:cNvPr id="52" name="Rectangle 1027"/>
          <p:cNvSpPr txBox="1">
            <a:spLocks noChangeArrowheads="1"/>
          </p:cNvSpPr>
          <p:nvPr/>
        </p:nvSpPr>
        <p:spPr>
          <a:xfrm>
            <a:off x="4142119" y="1486817"/>
            <a:ext cx="7772400" cy="647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3714750" algn="ctr"/>
              </a:tabLst>
            </a:pPr>
            <a:endParaRPr lang="zh-TW" altLang="zh-TW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028"/>
          <p:cNvSpPr>
            <a:spLocks noChangeArrowheads="1"/>
          </p:cNvSpPr>
          <p:nvPr/>
        </p:nvSpPr>
        <p:spPr bwMode="auto">
          <a:xfrm>
            <a:off x="4796812" y="1877701"/>
            <a:ext cx="6947741" cy="32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tabLst>
                <a:tab pos="3714750" algn="ctr"/>
              </a:tabLs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tabLst>
                <a:tab pos="3714750" algn="ctr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3714750" algn="ct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3714750" algn="ctr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3714750" algn="ctr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714750" algn="ctr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714750" algn="ctr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714750" algn="ctr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714750" algn="ctr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3.4 cm 和</a:t>
            </a: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3.5</a:t>
            </a:r>
            <a:r>
              <a:rPr lang="en-US" altLang="zh-TW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在實地相差多少?</a:t>
            </a:r>
          </a:p>
          <a:p>
            <a:pPr eaLnBrk="1" hangingPunct="1">
              <a:buFontTx/>
              <a:buNone/>
            </a:pP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TW" altLang="en-US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地圖 0.1 </a:t>
            </a:r>
            <a:r>
              <a:rPr lang="en-US" altLang="zh-TW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 =  </a:t>
            </a:r>
            <a:r>
              <a:rPr lang="zh-TW" altLang="en-US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實地 20 </a:t>
            </a:r>
            <a:r>
              <a:rPr lang="en-US" altLang="zh-TW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TW" altLang="zh-TW" sz="2800" b="0" i="0" u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zh-TW" altLang="zh-TW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3.41 cm 和</a:t>
            </a: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3.42</a:t>
            </a:r>
            <a:r>
              <a:rPr lang="en-US" altLang="zh-TW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在實地相差多少?</a:t>
            </a:r>
          </a:p>
          <a:p>
            <a:pPr eaLnBrk="1" hangingPunct="1">
              <a:buFontTx/>
              <a:buNone/>
            </a:pP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TW" altLang="en-US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地圖 0.01 </a:t>
            </a:r>
            <a:r>
              <a:rPr lang="en-US" altLang="zh-TW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 =  </a:t>
            </a:r>
            <a:r>
              <a:rPr lang="zh-TW" altLang="en-US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實地 2 </a:t>
            </a:r>
            <a:r>
              <a:rPr lang="en-US" altLang="zh-TW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TW" altLang="zh-TW" sz="2800" b="0" i="0" u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zh-TW" altLang="zh-TW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3.411 cm 和</a:t>
            </a: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3.412</a:t>
            </a:r>
            <a:r>
              <a:rPr lang="en-US" altLang="zh-TW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在實地相差多少?</a:t>
            </a:r>
          </a:p>
          <a:p>
            <a:pPr eaLnBrk="1" hangingPunct="1">
              <a:buFontTx/>
              <a:buNone/>
            </a:pPr>
            <a:r>
              <a:rPr lang="zh-TW" altLang="en-US" sz="2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TW" altLang="en-US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地圖 0.001 </a:t>
            </a:r>
            <a:r>
              <a:rPr lang="en-US" altLang="zh-TW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 =  </a:t>
            </a:r>
            <a:r>
              <a:rPr lang="zh-TW" altLang="en-US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實地 0.2 </a:t>
            </a:r>
            <a:r>
              <a:rPr lang="en-US" altLang="zh-TW" sz="2800" b="0" i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TW" altLang="en-US" sz="2800" b="0" i="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678036" y="5259563"/>
            <a:ext cx="9325106" cy="1308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algn="l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6200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811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如</a:t>
            </a:r>
            <a:r>
              <a:rPr lang="zh-TW" altLang="zh-TW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用繩或紙，只需量度</a:t>
            </a:r>
            <a:r>
              <a:rPr lang="zh-TW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實地 </a:t>
            </a:r>
            <a:r>
              <a:rPr lang="zh-TW" altLang="zh-TW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km</a:t>
            </a:r>
            <a:r>
              <a:rPr lang="en-US" altLang="zh-TW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距離小數</a:t>
            </a:r>
            <a:r>
              <a:rPr lang="zh-TW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後</a:t>
            </a:r>
            <a:r>
              <a:rPr lang="en-US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 </a:t>
            </a:r>
            <a:r>
              <a:rPr lang="zh-TW" altLang="zh-TW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 </a:t>
            </a:r>
            <a:r>
              <a:rPr lang="zh-TW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個位</a:t>
            </a:r>
            <a:r>
              <a:rPr lang="en-US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3600" b="0" i="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3600" b="0" i="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即地圖上  ± 0.5mm)</a:t>
            </a:r>
          </a:p>
        </p:txBody>
      </p:sp>
    </p:spTree>
    <p:extLst>
      <p:ext uri="{BB962C8B-B14F-4D97-AF65-F5344CB8AC3E}">
        <p14:creationId xmlns:p14="http://schemas.microsoft.com/office/powerpoint/2010/main" val="25135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autoUpdateAnimBg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Freeform 5">
            <a:extLst>
              <a:ext uri="{FF2B5EF4-FFF2-40B4-BE49-F238E27FC236}">
                <a16:creationId xmlns:a16="http://schemas.microsoft.com/office/drawing/2014/main" id="{429CEC27-1B58-4016-8078-E52EDB5EDF61}"/>
              </a:ext>
            </a:extLst>
          </p:cNvPr>
          <p:cNvSpPr>
            <a:spLocks/>
          </p:cNvSpPr>
          <p:nvPr/>
        </p:nvSpPr>
        <p:spPr bwMode="auto">
          <a:xfrm>
            <a:off x="5820229" y="1548157"/>
            <a:ext cx="6382249" cy="5309844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727" name="Freeform 5">
            <a:extLst>
              <a:ext uri="{FF2B5EF4-FFF2-40B4-BE49-F238E27FC236}">
                <a16:creationId xmlns:a16="http://schemas.microsoft.com/office/drawing/2014/main" id="{E4C1B86A-ACC0-4E94-87F4-3039C908FE11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79" name="Freeform 6">
            <a:extLst>
              <a:ext uri="{FF2B5EF4-FFF2-40B4-BE49-F238E27FC236}">
                <a16:creationId xmlns:a16="http://schemas.microsoft.com/office/drawing/2014/main" id="{18ED3C40-1448-4632-9030-E0AD67BC4319}"/>
              </a:ext>
            </a:extLst>
          </p:cNvPr>
          <p:cNvSpPr>
            <a:spLocks/>
          </p:cNvSpPr>
          <p:nvPr/>
        </p:nvSpPr>
        <p:spPr bwMode="auto">
          <a:xfrm>
            <a:off x="-29028" y="-1"/>
            <a:ext cx="4523223" cy="3038439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7111036" y="1670948"/>
            <a:ext cx="1538883" cy="833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000" b="1" dirty="0" smtClean="0">
                <a:latin typeface="+mj-lt"/>
                <a:sym typeface="Arial"/>
              </a:rPr>
              <a:t>高度</a:t>
            </a:r>
            <a:endParaRPr lang="en-ID" sz="6000" b="1" dirty="0">
              <a:latin typeface="+mj-lt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695325" y="452334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BAD2281C-647F-4EF5-BAF3-AAC8510E2BFF}"/>
              </a:ext>
            </a:extLst>
          </p:cNvPr>
          <p:cNvGrpSpPr/>
          <p:nvPr/>
        </p:nvGrpSpPr>
        <p:grpSpPr>
          <a:xfrm>
            <a:off x="55784" y="3327400"/>
            <a:ext cx="5601000" cy="3403697"/>
            <a:chOff x="55783" y="2265422"/>
            <a:chExt cx="7348552" cy="4465675"/>
          </a:xfrm>
        </p:grpSpPr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A7673F77-0703-4A48-98B4-F6E99443BAB2}"/>
                </a:ext>
              </a:extLst>
            </p:cNvPr>
            <p:cNvGrpSpPr/>
            <p:nvPr/>
          </p:nvGrpSpPr>
          <p:grpSpPr>
            <a:xfrm rot="21049674">
              <a:off x="5146356" y="4762923"/>
              <a:ext cx="2257979" cy="1454540"/>
              <a:chOff x="1947728" y="5204957"/>
              <a:chExt cx="3418589" cy="2202179"/>
            </a:xfrm>
          </p:grpSpPr>
          <p:sp>
            <p:nvSpPr>
              <p:cNvPr id="720" name="Freeform 96">
                <a:extLst>
                  <a:ext uri="{FF2B5EF4-FFF2-40B4-BE49-F238E27FC236}">
                    <a16:creationId xmlns:a16="http://schemas.microsoft.com/office/drawing/2014/main" id="{8A479C8A-9BA9-408E-BBEF-9678052916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36660" y="5241951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1" name="Freeform 97">
                <a:extLst>
                  <a:ext uri="{FF2B5EF4-FFF2-40B4-BE49-F238E27FC236}">
                    <a16:creationId xmlns:a16="http://schemas.microsoft.com/office/drawing/2014/main" id="{03AD4F78-68DA-48D2-8715-4718D4763B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966762" y="5288189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99B95CE9-DDCA-4728-AAFC-88C7A85C01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947728" y="5204957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36A688-2CF0-4348-ADB2-C1D5DC9E7D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72986" y="5773723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9F69CFB0-0EF7-4AB5-9D67-91D69B3C0ADA}"/>
                </a:ext>
              </a:extLst>
            </p:cNvPr>
            <p:cNvGrpSpPr/>
            <p:nvPr/>
          </p:nvGrpSpPr>
          <p:grpSpPr>
            <a:xfrm>
              <a:off x="55783" y="2667001"/>
              <a:ext cx="7327743" cy="4008246"/>
              <a:chOff x="9444038" y="46084"/>
              <a:chExt cx="8613776" cy="4711701"/>
            </a:xfrm>
          </p:grpSpPr>
          <p:sp>
            <p:nvSpPr>
              <p:cNvPr id="591" name="Freeform 63">
                <a:extLst>
                  <a:ext uri="{FF2B5EF4-FFF2-40B4-BE49-F238E27FC236}">
                    <a16:creationId xmlns:a16="http://schemas.microsoft.com/office/drawing/2014/main" id="{29A9722B-3F3D-431B-95B3-ADD882FA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6351" y="3322684"/>
                <a:ext cx="1279525" cy="982663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3" name="Freeform 65">
                <a:extLst>
                  <a:ext uri="{FF2B5EF4-FFF2-40B4-BE49-F238E27FC236}">
                    <a16:creationId xmlns:a16="http://schemas.microsoft.com/office/drawing/2014/main" id="{E0C68AD2-FBAA-400F-B1DC-6CE52A29E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46084"/>
                <a:ext cx="5718175" cy="4332288"/>
              </a:xfrm>
              <a:custGeom>
                <a:avLst/>
                <a:gdLst>
                  <a:gd name="T0" fmla="*/ 87 w 1810"/>
                  <a:gd name="T1" fmla="*/ 1370 h 1370"/>
                  <a:gd name="T2" fmla="*/ 0 w 1810"/>
                  <a:gd name="T3" fmla="*/ 1140 h 1370"/>
                  <a:gd name="T4" fmla="*/ 692 w 1810"/>
                  <a:gd name="T5" fmla="*/ 32 h 1370"/>
                  <a:gd name="T6" fmla="*/ 718 w 1810"/>
                  <a:gd name="T7" fmla="*/ 0 h 1370"/>
                  <a:gd name="T8" fmla="*/ 1810 w 1810"/>
                  <a:gd name="T9" fmla="*/ 1088 h 1370"/>
                  <a:gd name="T10" fmla="*/ 1629 w 1810"/>
                  <a:gd name="T11" fmla="*/ 1370 h 1370"/>
                  <a:gd name="T12" fmla="*/ 87 w 1810"/>
                  <a:gd name="T13" fmla="*/ 137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0" h="1370">
                    <a:moveTo>
                      <a:pt x="87" y="1370"/>
                    </a:moveTo>
                    <a:cubicBezTo>
                      <a:pt x="0" y="1140"/>
                      <a:pt x="0" y="1140"/>
                      <a:pt x="0" y="1140"/>
                    </a:cubicBezTo>
                    <a:cubicBezTo>
                      <a:pt x="0" y="1140"/>
                      <a:pt x="618" y="657"/>
                      <a:pt x="692" y="32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18" y="0"/>
                      <a:pt x="1229" y="947"/>
                      <a:pt x="1810" y="1088"/>
                    </a:cubicBezTo>
                    <a:cubicBezTo>
                      <a:pt x="1629" y="1370"/>
                      <a:pt x="1629" y="1370"/>
                      <a:pt x="1629" y="1370"/>
                    </a:cubicBezTo>
                    <a:lnTo>
                      <a:pt x="87" y="137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4" name="Freeform 66">
                <a:extLst>
                  <a:ext uri="{FF2B5EF4-FFF2-40B4-BE49-F238E27FC236}">
                    <a16:creationId xmlns:a16="http://schemas.microsoft.com/office/drawing/2014/main" id="{6283CC2A-4D2E-4855-A9C3-638A4E3D2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9838" y="562022"/>
                <a:ext cx="1663700" cy="2557463"/>
              </a:xfrm>
              <a:custGeom>
                <a:avLst/>
                <a:gdLst>
                  <a:gd name="T0" fmla="*/ 19 w 527"/>
                  <a:gd name="T1" fmla="*/ 771 h 809"/>
                  <a:gd name="T2" fmla="*/ 497 w 527"/>
                  <a:gd name="T3" fmla="*/ 467 h 809"/>
                  <a:gd name="T4" fmla="*/ 442 w 527"/>
                  <a:gd name="T5" fmla="*/ 13 h 809"/>
                  <a:gd name="T6" fmla="*/ 259 w 527"/>
                  <a:gd name="T7" fmla="*/ 430 h 809"/>
                  <a:gd name="T8" fmla="*/ 19 w 527"/>
                  <a:gd name="T9" fmla="*/ 7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809">
                    <a:moveTo>
                      <a:pt x="19" y="771"/>
                    </a:moveTo>
                    <a:cubicBezTo>
                      <a:pt x="97" y="809"/>
                      <a:pt x="438" y="608"/>
                      <a:pt x="497" y="467"/>
                    </a:cubicBezTo>
                    <a:cubicBezTo>
                      <a:pt x="527" y="396"/>
                      <a:pt x="465" y="0"/>
                      <a:pt x="442" y="13"/>
                    </a:cubicBezTo>
                    <a:cubicBezTo>
                      <a:pt x="430" y="20"/>
                      <a:pt x="399" y="212"/>
                      <a:pt x="259" y="430"/>
                    </a:cubicBezTo>
                    <a:cubicBezTo>
                      <a:pt x="148" y="604"/>
                      <a:pt x="0" y="762"/>
                      <a:pt x="19" y="771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5" name="Freeform 67">
                <a:extLst>
                  <a:ext uri="{FF2B5EF4-FFF2-40B4-BE49-F238E27FC236}">
                    <a16:creationId xmlns:a16="http://schemas.microsoft.com/office/drawing/2014/main" id="{EC2B6BB7-ABA9-43F6-9FAD-176BDC8F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4888" y="1611359"/>
                <a:ext cx="928688" cy="1036638"/>
              </a:xfrm>
              <a:custGeom>
                <a:avLst/>
                <a:gdLst>
                  <a:gd name="T0" fmla="*/ 127 w 294"/>
                  <a:gd name="T1" fmla="*/ 287 h 328"/>
                  <a:gd name="T2" fmla="*/ 5 w 294"/>
                  <a:gd name="T3" fmla="*/ 32 h 328"/>
                  <a:gd name="T4" fmla="*/ 292 w 294"/>
                  <a:gd name="T5" fmla="*/ 300 h 328"/>
                  <a:gd name="T6" fmla="*/ 127 w 294"/>
                  <a:gd name="T7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28">
                    <a:moveTo>
                      <a:pt x="127" y="287"/>
                    </a:moveTo>
                    <a:cubicBezTo>
                      <a:pt x="74" y="261"/>
                      <a:pt x="0" y="70"/>
                      <a:pt x="5" y="32"/>
                    </a:cubicBezTo>
                    <a:cubicBezTo>
                      <a:pt x="10" y="0"/>
                      <a:pt x="289" y="272"/>
                      <a:pt x="292" y="300"/>
                    </a:cubicBezTo>
                    <a:cubicBezTo>
                      <a:pt x="294" y="328"/>
                      <a:pt x="175" y="310"/>
                      <a:pt x="127" y="287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6" name="Freeform 68">
                <a:extLst>
                  <a:ext uri="{FF2B5EF4-FFF2-40B4-BE49-F238E27FC236}">
                    <a16:creationId xmlns:a16="http://schemas.microsoft.com/office/drawing/2014/main" id="{1E443CDB-8875-4416-8728-F92C2B471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1" y="1231947"/>
                <a:ext cx="303213" cy="392113"/>
              </a:xfrm>
              <a:custGeom>
                <a:avLst/>
                <a:gdLst>
                  <a:gd name="T0" fmla="*/ 38 w 96"/>
                  <a:gd name="T1" fmla="*/ 105 h 124"/>
                  <a:gd name="T2" fmla="*/ 4 w 96"/>
                  <a:gd name="T3" fmla="*/ 11 h 124"/>
                  <a:gd name="T4" fmla="*/ 96 w 96"/>
                  <a:gd name="T5" fmla="*/ 114 h 124"/>
                  <a:gd name="T6" fmla="*/ 38 w 96"/>
                  <a:gd name="T7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24">
                    <a:moveTo>
                      <a:pt x="38" y="105"/>
                    </a:moveTo>
                    <a:cubicBezTo>
                      <a:pt x="20" y="94"/>
                      <a:pt x="0" y="25"/>
                      <a:pt x="4" y="11"/>
                    </a:cubicBezTo>
                    <a:cubicBezTo>
                      <a:pt x="6" y="0"/>
                      <a:pt x="96" y="104"/>
                      <a:pt x="96" y="114"/>
                    </a:cubicBezTo>
                    <a:cubicBezTo>
                      <a:pt x="96" y="124"/>
                      <a:pt x="54" y="115"/>
                      <a:pt x="38" y="105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0" name="Freeform 69">
                <a:extLst>
                  <a:ext uri="{FF2B5EF4-FFF2-40B4-BE49-F238E27FC236}">
                    <a16:creationId xmlns:a16="http://schemas.microsoft.com/office/drawing/2014/main" id="{EB3FA82F-A6CD-4539-89E6-BCA88228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2246359"/>
                <a:ext cx="5718175" cy="2132013"/>
              </a:xfrm>
              <a:custGeom>
                <a:avLst/>
                <a:gdLst>
                  <a:gd name="T0" fmla="*/ 781 w 1810"/>
                  <a:gd name="T1" fmla="*/ 0 h 674"/>
                  <a:gd name="T2" fmla="*/ 169 w 1810"/>
                  <a:gd name="T3" fmla="*/ 460 h 674"/>
                  <a:gd name="T4" fmla="*/ 0 w 1810"/>
                  <a:gd name="T5" fmla="*/ 445 h 674"/>
                  <a:gd name="T6" fmla="*/ 63 w 1810"/>
                  <a:gd name="T7" fmla="*/ 674 h 674"/>
                  <a:gd name="T8" fmla="*/ 1677 w 1810"/>
                  <a:gd name="T9" fmla="*/ 674 h 674"/>
                  <a:gd name="T10" fmla="*/ 1810 w 1810"/>
                  <a:gd name="T11" fmla="*/ 392 h 674"/>
                  <a:gd name="T12" fmla="*/ 1416 w 1810"/>
                  <a:gd name="T13" fmla="*/ 395 h 674"/>
                  <a:gd name="T14" fmla="*/ 781 w 1810"/>
                  <a:gd name="T15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0" h="674">
                    <a:moveTo>
                      <a:pt x="781" y="0"/>
                    </a:moveTo>
                    <a:cubicBezTo>
                      <a:pt x="713" y="284"/>
                      <a:pt x="494" y="477"/>
                      <a:pt x="169" y="460"/>
                    </a:cubicBezTo>
                    <a:cubicBezTo>
                      <a:pt x="92" y="456"/>
                      <a:pt x="38" y="402"/>
                      <a:pt x="0" y="445"/>
                    </a:cubicBezTo>
                    <a:cubicBezTo>
                      <a:pt x="63" y="674"/>
                      <a:pt x="63" y="674"/>
                      <a:pt x="63" y="674"/>
                    </a:cubicBezTo>
                    <a:cubicBezTo>
                      <a:pt x="1677" y="674"/>
                      <a:pt x="1677" y="674"/>
                      <a:pt x="1677" y="674"/>
                    </a:cubicBezTo>
                    <a:cubicBezTo>
                      <a:pt x="1810" y="392"/>
                      <a:pt x="1810" y="392"/>
                      <a:pt x="1810" y="392"/>
                    </a:cubicBezTo>
                    <a:cubicBezTo>
                      <a:pt x="1683" y="354"/>
                      <a:pt x="1532" y="401"/>
                      <a:pt x="1416" y="395"/>
                    </a:cubicBezTo>
                    <a:cubicBezTo>
                      <a:pt x="1096" y="380"/>
                      <a:pt x="889" y="297"/>
                      <a:pt x="781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1" name="Freeform 70">
                <a:extLst>
                  <a:ext uri="{FF2B5EF4-FFF2-40B4-BE49-F238E27FC236}">
                    <a16:creationId xmlns:a16="http://schemas.microsoft.com/office/drawing/2014/main" id="{1C5A2C0C-73CC-4C43-8D21-D797AF27C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5951" y="3527472"/>
                <a:ext cx="193675" cy="57150"/>
              </a:xfrm>
              <a:custGeom>
                <a:avLst/>
                <a:gdLst>
                  <a:gd name="T0" fmla="*/ 61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1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6 h 18"/>
                  <a:gd name="T18" fmla="*/ 61 w 6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5"/>
                      <a:pt x="61" y="12"/>
                      <a:pt x="61" y="7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2" name="Freeform 71">
                <a:extLst>
                  <a:ext uri="{FF2B5EF4-FFF2-40B4-BE49-F238E27FC236}">
                    <a16:creationId xmlns:a16="http://schemas.microsoft.com/office/drawing/2014/main" id="{B4045A90-6212-495D-A751-7E2C35E6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5913" y="3543347"/>
                <a:ext cx="193675" cy="57150"/>
              </a:xfrm>
              <a:custGeom>
                <a:avLst/>
                <a:gdLst>
                  <a:gd name="T0" fmla="*/ 60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0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5 h 18"/>
                  <a:gd name="T18" fmla="*/ 61 w 61"/>
                  <a:gd name="T19" fmla="*/ 7 h 18"/>
                  <a:gd name="T20" fmla="*/ 60 w 61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8">
                    <a:moveTo>
                      <a:pt x="60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4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6" y="15"/>
                      <a:pt x="61" y="12"/>
                      <a:pt x="61" y="7"/>
                    </a:cubicBezTo>
                    <a:lnTo>
                      <a:pt x="60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3" name="Freeform 72">
                <a:extLst>
                  <a:ext uri="{FF2B5EF4-FFF2-40B4-BE49-F238E27FC236}">
                    <a16:creationId xmlns:a16="http://schemas.microsoft.com/office/drawing/2014/main" id="{65B6B029-60FE-4836-9C65-DA54210F8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4126" y="3556047"/>
                <a:ext cx="193675" cy="50800"/>
              </a:xfrm>
              <a:custGeom>
                <a:avLst/>
                <a:gdLst>
                  <a:gd name="T0" fmla="*/ 61 w 61"/>
                  <a:gd name="T1" fmla="*/ 7 h 16"/>
                  <a:gd name="T2" fmla="*/ 58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6 h 16"/>
                  <a:gd name="T10" fmla="*/ 0 w 61"/>
                  <a:gd name="T11" fmla="*/ 7 h 16"/>
                  <a:gd name="T12" fmla="*/ 3 w 61"/>
                  <a:gd name="T13" fmla="*/ 12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8 h 16"/>
                  <a:gd name="T20" fmla="*/ 61 w 61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7"/>
                    </a:moveTo>
                    <a:cubicBezTo>
                      <a:pt x="61" y="6"/>
                      <a:pt x="60" y="4"/>
                      <a:pt x="58" y="3"/>
                    </a:cubicBezTo>
                    <a:cubicBezTo>
                      <a:pt x="56" y="1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8"/>
                    </a:cubicBez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4" name="Freeform 73">
                <a:extLst>
                  <a:ext uri="{FF2B5EF4-FFF2-40B4-BE49-F238E27FC236}">
                    <a16:creationId xmlns:a16="http://schemas.microsoft.com/office/drawing/2014/main" id="{06940EE5-99D6-41A7-83EA-D70D8E65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4563" y="3546522"/>
                <a:ext cx="193675" cy="50800"/>
              </a:xfrm>
              <a:custGeom>
                <a:avLst/>
                <a:gdLst>
                  <a:gd name="T0" fmla="*/ 61 w 61"/>
                  <a:gd name="T1" fmla="*/ 8 h 16"/>
                  <a:gd name="T2" fmla="*/ 59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7 h 16"/>
                  <a:gd name="T10" fmla="*/ 0 w 61"/>
                  <a:gd name="T11" fmla="*/ 7 h 16"/>
                  <a:gd name="T12" fmla="*/ 4 w 61"/>
                  <a:gd name="T13" fmla="*/ 13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9 h 16"/>
                  <a:gd name="T20" fmla="*/ 61 w 61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8"/>
                    </a:moveTo>
                    <a:cubicBezTo>
                      <a:pt x="61" y="6"/>
                      <a:pt x="60" y="4"/>
                      <a:pt x="59" y="3"/>
                    </a:cubicBezTo>
                    <a:cubicBezTo>
                      <a:pt x="57" y="2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4" y="13"/>
                    </a:cubicBezTo>
                    <a:cubicBezTo>
                      <a:pt x="6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9"/>
                    </a:cubicBez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5" name="Freeform 74">
                <a:extLst>
                  <a:ext uri="{FF2B5EF4-FFF2-40B4-BE49-F238E27FC236}">
                    <a16:creationId xmlns:a16="http://schemas.microsoft.com/office/drawing/2014/main" id="{03C0C6CD-BFA6-4846-8AC5-1EA9B8729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1351" y="3508422"/>
                <a:ext cx="193675" cy="76200"/>
              </a:xfrm>
              <a:custGeom>
                <a:avLst/>
                <a:gdLst>
                  <a:gd name="T0" fmla="*/ 61 w 61"/>
                  <a:gd name="T1" fmla="*/ 17 h 24"/>
                  <a:gd name="T2" fmla="*/ 59 w 61"/>
                  <a:gd name="T3" fmla="*/ 12 h 24"/>
                  <a:gd name="T4" fmla="*/ 53 w 61"/>
                  <a:gd name="T5" fmla="*/ 9 h 24"/>
                  <a:gd name="T6" fmla="*/ 12 w 61"/>
                  <a:gd name="T7" fmla="*/ 1 h 24"/>
                  <a:gd name="T8" fmla="*/ 1 w 61"/>
                  <a:gd name="T9" fmla="*/ 6 h 24"/>
                  <a:gd name="T10" fmla="*/ 1 w 61"/>
                  <a:gd name="T11" fmla="*/ 6 h 24"/>
                  <a:gd name="T12" fmla="*/ 3 w 61"/>
                  <a:gd name="T13" fmla="*/ 12 h 24"/>
                  <a:gd name="T14" fmla="*/ 10 w 61"/>
                  <a:gd name="T15" fmla="*/ 16 h 24"/>
                  <a:gd name="T16" fmla="*/ 48 w 61"/>
                  <a:gd name="T17" fmla="*/ 23 h 24"/>
                  <a:gd name="T18" fmla="*/ 60 w 61"/>
                  <a:gd name="T19" fmla="*/ 18 h 24"/>
                  <a:gd name="T20" fmla="*/ 61 w 61"/>
                  <a:gd name="T2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cubicBezTo>
                      <a:pt x="61" y="15"/>
                      <a:pt x="60" y="13"/>
                      <a:pt x="59" y="12"/>
                    </a:cubicBezTo>
                    <a:cubicBezTo>
                      <a:pt x="58" y="10"/>
                      <a:pt x="55" y="9"/>
                      <a:pt x="53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2" y="2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1" y="11"/>
                      <a:pt x="3" y="12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4" y="24"/>
                      <a:pt x="59" y="22"/>
                      <a:pt x="60" y="18"/>
                    </a:cubicBez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6" name="Freeform 75">
                <a:extLst>
                  <a:ext uri="{FF2B5EF4-FFF2-40B4-BE49-F238E27FC236}">
                    <a16:creationId xmlns:a16="http://schemas.microsoft.com/office/drawing/2014/main" id="{51B978A7-D392-41EA-A90F-5D4601398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4963" y="3454447"/>
                <a:ext cx="193675" cy="73025"/>
              </a:xfrm>
              <a:custGeom>
                <a:avLst/>
                <a:gdLst>
                  <a:gd name="T0" fmla="*/ 60 w 61"/>
                  <a:gd name="T1" fmla="*/ 16 h 23"/>
                  <a:gd name="T2" fmla="*/ 59 w 61"/>
                  <a:gd name="T3" fmla="*/ 11 h 23"/>
                  <a:gd name="T4" fmla="*/ 52 w 61"/>
                  <a:gd name="T5" fmla="*/ 8 h 23"/>
                  <a:gd name="T6" fmla="*/ 11 w 61"/>
                  <a:gd name="T7" fmla="*/ 1 h 23"/>
                  <a:gd name="T8" fmla="*/ 0 w 61"/>
                  <a:gd name="T9" fmla="*/ 5 h 23"/>
                  <a:gd name="T10" fmla="*/ 0 w 61"/>
                  <a:gd name="T11" fmla="*/ 6 h 23"/>
                  <a:gd name="T12" fmla="*/ 2 w 61"/>
                  <a:gd name="T13" fmla="*/ 12 h 23"/>
                  <a:gd name="T14" fmla="*/ 9 w 61"/>
                  <a:gd name="T15" fmla="*/ 16 h 23"/>
                  <a:gd name="T16" fmla="*/ 48 w 61"/>
                  <a:gd name="T17" fmla="*/ 22 h 23"/>
                  <a:gd name="T18" fmla="*/ 60 w 61"/>
                  <a:gd name="T19" fmla="*/ 17 h 23"/>
                  <a:gd name="T20" fmla="*/ 60 w 61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60" y="16"/>
                    </a:moveTo>
                    <a:cubicBezTo>
                      <a:pt x="61" y="15"/>
                      <a:pt x="60" y="13"/>
                      <a:pt x="59" y="11"/>
                    </a:cubicBezTo>
                    <a:cubicBezTo>
                      <a:pt x="57" y="10"/>
                      <a:pt x="55" y="9"/>
                      <a:pt x="5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2" y="12"/>
                    </a:cubicBezTo>
                    <a:cubicBezTo>
                      <a:pt x="4" y="14"/>
                      <a:pt x="6" y="15"/>
                      <a:pt x="9" y="16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3" y="23"/>
                      <a:pt x="59" y="21"/>
                      <a:pt x="60" y="17"/>
                    </a:cubicBez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7" name="Freeform 76">
                <a:extLst>
                  <a:ext uri="{FF2B5EF4-FFF2-40B4-BE49-F238E27FC236}">
                    <a16:creationId xmlns:a16="http://schemas.microsoft.com/office/drawing/2014/main" id="{265ACBEA-49B3-4014-BA30-FC9898545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8101" y="3370309"/>
                <a:ext cx="184150" cy="100013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0 h 32"/>
                  <a:gd name="T4" fmla="*/ 52 w 58"/>
                  <a:gd name="T5" fmla="*/ 16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2 w 58"/>
                  <a:gd name="T13" fmla="*/ 11 h 32"/>
                  <a:gd name="T14" fmla="*/ 8 w 58"/>
                  <a:gd name="T15" fmla="*/ 16 h 32"/>
                  <a:gd name="T16" fmla="*/ 44 w 58"/>
                  <a:gd name="T17" fmla="*/ 29 h 32"/>
                  <a:gd name="T18" fmla="*/ 57 w 58"/>
                  <a:gd name="T1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2"/>
                      <a:pt x="57" y="20"/>
                    </a:cubicBezTo>
                    <a:cubicBezTo>
                      <a:pt x="56" y="19"/>
                      <a:pt x="54" y="17"/>
                      <a:pt x="52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9" y="32"/>
                      <a:pt x="55" y="30"/>
                      <a:pt x="57" y="26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8" name="Freeform 77">
                <a:extLst>
                  <a:ext uri="{FF2B5EF4-FFF2-40B4-BE49-F238E27FC236}">
                    <a16:creationId xmlns:a16="http://schemas.microsoft.com/office/drawing/2014/main" id="{84F71F91-BBF4-4423-B2AC-A1322210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3938" y="3252834"/>
                <a:ext cx="182563" cy="101600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1 h 32"/>
                  <a:gd name="T4" fmla="*/ 52 w 58"/>
                  <a:gd name="T5" fmla="*/ 17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1 w 58"/>
                  <a:gd name="T13" fmla="*/ 11 h 32"/>
                  <a:gd name="T14" fmla="*/ 8 w 58"/>
                  <a:gd name="T15" fmla="*/ 16 h 32"/>
                  <a:gd name="T16" fmla="*/ 43 w 58"/>
                  <a:gd name="T17" fmla="*/ 30 h 32"/>
                  <a:gd name="T18" fmla="*/ 57 w 58"/>
                  <a:gd name="T19" fmla="*/ 27 h 32"/>
                  <a:gd name="T20" fmla="*/ 57 w 58"/>
                  <a:gd name="T2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3"/>
                      <a:pt x="57" y="21"/>
                    </a:cubicBezTo>
                    <a:cubicBezTo>
                      <a:pt x="56" y="19"/>
                      <a:pt x="54" y="17"/>
                      <a:pt x="52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9" y="32"/>
                      <a:pt x="55" y="30"/>
                      <a:pt x="57" y="27"/>
                    </a:cubicBez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9" name="Freeform 78">
                <a:extLst>
                  <a:ext uri="{FF2B5EF4-FFF2-40B4-BE49-F238E27FC236}">
                    <a16:creationId xmlns:a16="http://schemas.microsoft.com/office/drawing/2014/main" id="{497ADB47-86E3-4948-BEA4-F8594E61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476" y="3097259"/>
                <a:ext cx="166688" cy="123825"/>
              </a:xfrm>
              <a:custGeom>
                <a:avLst/>
                <a:gdLst>
                  <a:gd name="T0" fmla="*/ 51 w 53"/>
                  <a:gd name="T1" fmla="*/ 35 h 39"/>
                  <a:gd name="T2" fmla="*/ 52 w 53"/>
                  <a:gd name="T3" fmla="*/ 30 h 39"/>
                  <a:gd name="T4" fmla="*/ 48 w 53"/>
                  <a:gd name="T5" fmla="*/ 25 h 39"/>
                  <a:gd name="T6" fmla="*/ 14 w 53"/>
                  <a:gd name="T7" fmla="*/ 3 h 39"/>
                  <a:gd name="T8" fmla="*/ 2 w 53"/>
                  <a:gd name="T9" fmla="*/ 3 h 39"/>
                  <a:gd name="T10" fmla="*/ 2 w 53"/>
                  <a:gd name="T11" fmla="*/ 3 h 39"/>
                  <a:gd name="T12" fmla="*/ 1 w 53"/>
                  <a:gd name="T13" fmla="*/ 9 h 39"/>
                  <a:gd name="T14" fmla="*/ 5 w 53"/>
                  <a:gd name="T15" fmla="*/ 15 h 39"/>
                  <a:gd name="T16" fmla="*/ 36 w 53"/>
                  <a:gd name="T17" fmla="*/ 36 h 39"/>
                  <a:gd name="T18" fmla="*/ 50 w 53"/>
                  <a:gd name="T19" fmla="*/ 36 h 39"/>
                  <a:gd name="T20" fmla="*/ 51 w 53"/>
                  <a:gd name="T2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39">
                    <a:moveTo>
                      <a:pt x="51" y="35"/>
                    </a:moveTo>
                    <a:cubicBezTo>
                      <a:pt x="52" y="34"/>
                      <a:pt x="53" y="32"/>
                      <a:pt x="52" y="30"/>
                    </a:cubicBezTo>
                    <a:cubicBezTo>
                      <a:pt x="52" y="28"/>
                      <a:pt x="50" y="26"/>
                      <a:pt x="48" y="2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1" y="12"/>
                      <a:pt x="3" y="14"/>
                      <a:pt x="5" y="1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41" y="39"/>
                      <a:pt x="47" y="39"/>
                      <a:pt x="50" y="36"/>
                    </a:cubicBez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0" name="Freeform 79">
                <a:extLst>
                  <a:ext uri="{FF2B5EF4-FFF2-40B4-BE49-F238E27FC236}">
                    <a16:creationId xmlns:a16="http://schemas.microsoft.com/office/drawing/2014/main" id="{BBE72BDD-F74E-4FC5-8656-8AECA15B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9451" y="3702097"/>
                <a:ext cx="177800" cy="73025"/>
              </a:xfrm>
              <a:custGeom>
                <a:avLst/>
                <a:gdLst>
                  <a:gd name="T0" fmla="*/ 1 w 56"/>
                  <a:gd name="T1" fmla="*/ 5 h 23"/>
                  <a:gd name="T2" fmla="*/ 4 w 56"/>
                  <a:gd name="T3" fmla="*/ 1 h 23"/>
                  <a:gd name="T4" fmla="*/ 10 w 56"/>
                  <a:gd name="T5" fmla="*/ 0 h 23"/>
                  <a:gd name="T6" fmla="*/ 48 w 56"/>
                  <a:gd name="T7" fmla="*/ 8 h 23"/>
                  <a:gd name="T8" fmla="*/ 56 w 56"/>
                  <a:gd name="T9" fmla="*/ 16 h 23"/>
                  <a:gd name="T10" fmla="*/ 56 w 56"/>
                  <a:gd name="T11" fmla="*/ 16 h 23"/>
                  <a:gd name="T12" fmla="*/ 52 w 56"/>
                  <a:gd name="T13" fmla="*/ 21 h 23"/>
                  <a:gd name="T14" fmla="*/ 44 w 56"/>
                  <a:gd name="T15" fmla="*/ 22 h 23"/>
                  <a:gd name="T16" fmla="*/ 9 w 56"/>
                  <a:gd name="T17" fmla="*/ 15 h 23"/>
                  <a:gd name="T18" fmla="*/ 1 w 56"/>
                  <a:gd name="T19" fmla="*/ 6 h 23"/>
                  <a:gd name="T20" fmla="*/ 1 w 56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5"/>
                    </a:moveTo>
                    <a:cubicBezTo>
                      <a:pt x="1" y="4"/>
                      <a:pt x="2" y="2"/>
                      <a:pt x="4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3" y="9"/>
                      <a:pt x="56" y="12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8"/>
                      <a:pt x="54" y="20"/>
                      <a:pt x="52" y="21"/>
                    </a:cubicBezTo>
                    <a:cubicBezTo>
                      <a:pt x="50" y="22"/>
                      <a:pt x="47" y="23"/>
                      <a:pt x="44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4"/>
                      <a:pt x="0" y="10"/>
                      <a:pt x="1" y="6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1" name="Freeform 80">
                <a:extLst>
                  <a:ext uri="{FF2B5EF4-FFF2-40B4-BE49-F238E27FC236}">
                    <a16:creationId xmlns:a16="http://schemas.microsoft.com/office/drawing/2014/main" id="{7F788727-4910-407A-95DC-C4E3B9E6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838" y="3746547"/>
                <a:ext cx="177800" cy="58738"/>
              </a:xfrm>
              <a:custGeom>
                <a:avLst/>
                <a:gdLst>
                  <a:gd name="T0" fmla="*/ 0 w 56"/>
                  <a:gd name="T1" fmla="*/ 6 h 19"/>
                  <a:gd name="T2" fmla="*/ 3 w 56"/>
                  <a:gd name="T3" fmla="*/ 2 h 19"/>
                  <a:gd name="T4" fmla="*/ 9 w 56"/>
                  <a:gd name="T5" fmla="*/ 0 h 19"/>
                  <a:gd name="T6" fmla="*/ 48 w 56"/>
                  <a:gd name="T7" fmla="*/ 4 h 19"/>
                  <a:gd name="T8" fmla="*/ 56 w 56"/>
                  <a:gd name="T9" fmla="*/ 11 h 19"/>
                  <a:gd name="T10" fmla="*/ 56 w 56"/>
                  <a:gd name="T11" fmla="*/ 12 h 19"/>
                  <a:gd name="T12" fmla="*/ 53 w 56"/>
                  <a:gd name="T13" fmla="*/ 17 h 19"/>
                  <a:gd name="T14" fmla="*/ 45 w 56"/>
                  <a:gd name="T15" fmla="*/ 19 h 19"/>
                  <a:gd name="T16" fmla="*/ 10 w 56"/>
                  <a:gd name="T17" fmla="*/ 16 h 19"/>
                  <a:gd name="T18" fmla="*/ 0 w 56"/>
                  <a:gd name="T19" fmla="*/ 7 h 19"/>
                  <a:gd name="T20" fmla="*/ 0 w 56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0" y="6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2" y="4"/>
                      <a:pt x="56" y="8"/>
                      <a:pt x="56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4"/>
                      <a:pt x="55" y="16"/>
                      <a:pt x="53" y="17"/>
                    </a:cubicBezTo>
                    <a:cubicBezTo>
                      <a:pt x="51" y="18"/>
                      <a:pt x="48" y="19"/>
                      <a:pt x="45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4" y="15"/>
                      <a:pt x="0" y="11"/>
                      <a:pt x="0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2" name="Freeform 81">
                <a:extLst>
                  <a:ext uri="{FF2B5EF4-FFF2-40B4-BE49-F238E27FC236}">
                    <a16:creationId xmlns:a16="http://schemas.microsoft.com/office/drawing/2014/main" id="{3A8176B3-DA12-4DB1-B2E8-46D7801B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8576" y="3756072"/>
                <a:ext cx="177800" cy="58738"/>
              </a:xfrm>
              <a:custGeom>
                <a:avLst/>
                <a:gdLst>
                  <a:gd name="T0" fmla="*/ 1 w 56"/>
                  <a:gd name="T1" fmla="*/ 11 h 19"/>
                  <a:gd name="T2" fmla="*/ 2 w 56"/>
                  <a:gd name="T3" fmla="*/ 6 h 19"/>
                  <a:gd name="T4" fmla="*/ 8 w 56"/>
                  <a:gd name="T5" fmla="*/ 3 h 19"/>
                  <a:gd name="T6" fmla="*/ 46 w 56"/>
                  <a:gd name="T7" fmla="*/ 1 h 19"/>
                  <a:gd name="T8" fmla="*/ 56 w 56"/>
                  <a:gd name="T9" fmla="*/ 6 h 19"/>
                  <a:gd name="T10" fmla="*/ 56 w 56"/>
                  <a:gd name="T11" fmla="*/ 7 h 19"/>
                  <a:gd name="T12" fmla="*/ 54 w 56"/>
                  <a:gd name="T13" fmla="*/ 13 h 19"/>
                  <a:gd name="T14" fmla="*/ 47 w 56"/>
                  <a:gd name="T15" fmla="*/ 16 h 19"/>
                  <a:gd name="T16" fmla="*/ 11 w 56"/>
                  <a:gd name="T17" fmla="*/ 18 h 19"/>
                  <a:gd name="T18" fmla="*/ 1 w 56"/>
                  <a:gd name="T19" fmla="*/ 12 h 19"/>
                  <a:gd name="T20" fmla="*/ 1 w 56"/>
                  <a:gd name="T2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1" y="11"/>
                    </a:move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0"/>
                      <a:pt x="55" y="3"/>
                      <a:pt x="56" y="6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9"/>
                      <a:pt x="56" y="11"/>
                      <a:pt x="54" y="13"/>
                    </a:cubicBezTo>
                    <a:cubicBezTo>
                      <a:pt x="52" y="14"/>
                      <a:pt x="50" y="15"/>
                      <a:pt x="47" y="16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9"/>
                      <a:pt x="1" y="16"/>
                      <a:pt x="1" y="12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3" name="Freeform 82">
                <a:extLst>
                  <a:ext uri="{FF2B5EF4-FFF2-40B4-BE49-F238E27FC236}">
                    <a16:creationId xmlns:a16="http://schemas.microsoft.com/office/drawing/2014/main" id="{11A42377-FA7A-4B99-BDBA-1B71F30B2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5913" y="3714797"/>
                <a:ext cx="177800" cy="71438"/>
              </a:xfrm>
              <a:custGeom>
                <a:avLst/>
                <a:gdLst>
                  <a:gd name="T0" fmla="*/ 1 w 56"/>
                  <a:gd name="T1" fmla="*/ 16 h 23"/>
                  <a:gd name="T2" fmla="*/ 2 w 56"/>
                  <a:gd name="T3" fmla="*/ 11 h 23"/>
                  <a:gd name="T4" fmla="*/ 8 w 56"/>
                  <a:gd name="T5" fmla="*/ 8 h 23"/>
                  <a:gd name="T6" fmla="*/ 45 w 56"/>
                  <a:gd name="T7" fmla="*/ 0 h 23"/>
                  <a:gd name="T8" fmla="*/ 55 w 56"/>
                  <a:gd name="T9" fmla="*/ 5 h 23"/>
                  <a:gd name="T10" fmla="*/ 55 w 56"/>
                  <a:gd name="T11" fmla="*/ 6 h 23"/>
                  <a:gd name="T12" fmla="*/ 54 w 56"/>
                  <a:gd name="T13" fmla="*/ 12 h 23"/>
                  <a:gd name="T14" fmla="*/ 47 w 56"/>
                  <a:gd name="T15" fmla="*/ 15 h 23"/>
                  <a:gd name="T16" fmla="*/ 13 w 56"/>
                  <a:gd name="T17" fmla="*/ 22 h 23"/>
                  <a:gd name="T18" fmla="*/ 1 w 56"/>
                  <a:gd name="T19" fmla="*/ 17 h 23"/>
                  <a:gd name="T20" fmla="*/ 1 w 56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16"/>
                    </a:moveTo>
                    <a:cubicBezTo>
                      <a:pt x="0" y="14"/>
                      <a:pt x="1" y="12"/>
                      <a:pt x="2" y="11"/>
                    </a:cubicBezTo>
                    <a:cubicBezTo>
                      <a:pt x="3" y="9"/>
                      <a:pt x="5" y="8"/>
                      <a:pt x="8" y="8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0" y="0"/>
                      <a:pt x="54" y="2"/>
                      <a:pt x="55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8"/>
                      <a:pt x="55" y="10"/>
                      <a:pt x="54" y="12"/>
                    </a:cubicBezTo>
                    <a:cubicBezTo>
                      <a:pt x="52" y="14"/>
                      <a:pt x="50" y="15"/>
                      <a:pt x="47" y="1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3"/>
                      <a:pt x="2" y="21"/>
                      <a:pt x="1" y="17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4" name="Freeform 83">
                <a:extLst>
                  <a:ext uri="{FF2B5EF4-FFF2-40B4-BE49-F238E27FC236}">
                    <a16:creationId xmlns:a16="http://schemas.microsoft.com/office/drawing/2014/main" id="{43C59207-C981-4C51-A534-750354230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6263" y="3625897"/>
                <a:ext cx="173038" cy="85725"/>
              </a:xfrm>
              <a:custGeom>
                <a:avLst/>
                <a:gdLst>
                  <a:gd name="T0" fmla="*/ 1 w 55"/>
                  <a:gd name="T1" fmla="*/ 21 h 27"/>
                  <a:gd name="T2" fmla="*/ 2 w 55"/>
                  <a:gd name="T3" fmla="*/ 16 h 27"/>
                  <a:gd name="T4" fmla="*/ 7 w 55"/>
                  <a:gd name="T5" fmla="*/ 12 h 27"/>
                  <a:gd name="T6" fmla="*/ 43 w 55"/>
                  <a:gd name="T7" fmla="*/ 1 h 27"/>
                  <a:gd name="T8" fmla="*/ 54 w 55"/>
                  <a:gd name="T9" fmla="*/ 5 h 27"/>
                  <a:gd name="T10" fmla="*/ 54 w 55"/>
                  <a:gd name="T11" fmla="*/ 5 h 27"/>
                  <a:gd name="T12" fmla="*/ 53 w 55"/>
                  <a:gd name="T13" fmla="*/ 11 h 27"/>
                  <a:gd name="T14" fmla="*/ 47 w 55"/>
                  <a:gd name="T15" fmla="*/ 16 h 27"/>
                  <a:gd name="T16" fmla="*/ 14 w 55"/>
                  <a:gd name="T17" fmla="*/ 26 h 27"/>
                  <a:gd name="T18" fmla="*/ 1 w 55"/>
                  <a:gd name="T19" fmla="*/ 22 h 27"/>
                  <a:gd name="T20" fmla="*/ 1 w 55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7">
                    <a:moveTo>
                      <a:pt x="1" y="21"/>
                    </a:moveTo>
                    <a:cubicBezTo>
                      <a:pt x="0" y="19"/>
                      <a:pt x="1" y="17"/>
                      <a:pt x="2" y="16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1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5" y="7"/>
                      <a:pt x="54" y="9"/>
                      <a:pt x="53" y="11"/>
                    </a:cubicBezTo>
                    <a:cubicBezTo>
                      <a:pt x="52" y="13"/>
                      <a:pt x="50" y="15"/>
                      <a:pt x="47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27"/>
                      <a:pt x="3" y="26"/>
                      <a:pt x="1" y="22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5" name="Freeform 84">
                <a:extLst>
                  <a:ext uri="{FF2B5EF4-FFF2-40B4-BE49-F238E27FC236}">
                    <a16:creationId xmlns:a16="http://schemas.microsoft.com/office/drawing/2014/main" id="{B52FB433-0272-4CFE-983C-167E4009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8201" y="3486197"/>
                <a:ext cx="160338" cy="111125"/>
              </a:xfrm>
              <a:custGeom>
                <a:avLst/>
                <a:gdLst>
                  <a:gd name="T0" fmla="*/ 2 w 51"/>
                  <a:gd name="T1" fmla="*/ 30 h 35"/>
                  <a:gd name="T2" fmla="*/ 1 w 51"/>
                  <a:gd name="T3" fmla="*/ 25 h 35"/>
                  <a:gd name="T4" fmla="*/ 5 w 51"/>
                  <a:gd name="T5" fmla="*/ 20 h 35"/>
                  <a:gd name="T6" fmla="*/ 38 w 51"/>
                  <a:gd name="T7" fmla="*/ 2 h 35"/>
                  <a:gd name="T8" fmla="*/ 49 w 51"/>
                  <a:gd name="T9" fmla="*/ 3 h 35"/>
                  <a:gd name="T10" fmla="*/ 49 w 51"/>
                  <a:gd name="T11" fmla="*/ 4 h 35"/>
                  <a:gd name="T12" fmla="*/ 50 w 51"/>
                  <a:gd name="T13" fmla="*/ 10 h 35"/>
                  <a:gd name="T14" fmla="*/ 45 w 51"/>
                  <a:gd name="T15" fmla="*/ 16 h 35"/>
                  <a:gd name="T16" fmla="*/ 15 w 51"/>
                  <a:gd name="T17" fmla="*/ 33 h 35"/>
                  <a:gd name="T18" fmla="*/ 2 w 51"/>
                  <a:gd name="T19" fmla="*/ 31 h 35"/>
                  <a:gd name="T20" fmla="*/ 2 w 51"/>
                  <a:gd name="T2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5">
                    <a:moveTo>
                      <a:pt x="2" y="30"/>
                    </a:moveTo>
                    <a:cubicBezTo>
                      <a:pt x="1" y="29"/>
                      <a:pt x="0" y="27"/>
                      <a:pt x="1" y="25"/>
                    </a:cubicBezTo>
                    <a:cubicBezTo>
                      <a:pt x="2" y="23"/>
                      <a:pt x="3" y="21"/>
                      <a:pt x="5" y="2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2" y="0"/>
                      <a:pt x="47" y="0"/>
                      <a:pt x="49" y="3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6"/>
                      <a:pt x="51" y="8"/>
                      <a:pt x="50" y="10"/>
                    </a:cubicBezTo>
                    <a:cubicBezTo>
                      <a:pt x="49" y="12"/>
                      <a:pt x="47" y="14"/>
                      <a:pt x="45" y="16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5"/>
                      <a:pt x="5" y="34"/>
                      <a:pt x="2" y="31"/>
                    </a:cubicBez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6" name="Freeform 85">
                <a:extLst>
                  <a:ext uri="{FF2B5EF4-FFF2-40B4-BE49-F238E27FC236}">
                    <a16:creationId xmlns:a16="http://schemas.microsoft.com/office/drawing/2014/main" id="{40555A0B-E019-4D1F-B2B0-2DA2FCD8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1563" y="3300459"/>
                <a:ext cx="142875" cy="128588"/>
              </a:xfrm>
              <a:custGeom>
                <a:avLst/>
                <a:gdLst>
                  <a:gd name="T0" fmla="*/ 2 w 45"/>
                  <a:gd name="T1" fmla="*/ 38 h 41"/>
                  <a:gd name="T2" fmla="*/ 0 w 45"/>
                  <a:gd name="T3" fmla="*/ 33 h 41"/>
                  <a:gd name="T4" fmla="*/ 3 w 45"/>
                  <a:gd name="T5" fmla="*/ 27 h 41"/>
                  <a:gd name="T6" fmla="*/ 31 w 45"/>
                  <a:gd name="T7" fmla="*/ 3 h 41"/>
                  <a:gd name="T8" fmla="*/ 42 w 45"/>
                  <a:gd name="T9" fmla="*/ 3 h 41"/>
                  <a:gd name="T10" fmla="*/ 43 w 45"/>
                  <a:gd name="T11" fmla="*/ 3 h 41"/>
                  <a:gd name="T12" fmla="*/ 45 w 45"/>
                  <a:gd name="T13" fmla="*/ 9 h 41"/>
                  <a:gd name="T14" fmla="*/ 41 w 45"/>
                  <a:gd name="T15" fmla="*/ 15 h 41"/>
                  <a:gd name="T16" fmla="*/ 15 w 45"/>
                  <a:gd name="T17" fmla="*/ 38 h 41"/>
                  <a:gd name="T18" fmla="*/ 3 w 45"/>
                  <a:gd name="T19" fmla="*/ 38 h 41"/>
                  <a:gd name="T20" fmla="*/ 2 w 45"/>
                  <a:gd name="T2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1">
                    <a:moveTo>
                      <a:pt x="2" y="38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1" y="31"/>
                      <a:pt x="2" y="29"/>
                      <a:pt x="3" y="27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5" y="0"/>
                      <a:pt x="40" y="0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5"/>
                      <a:pt x="45" y="7"/>
                      <a:pt x="45" y="9"/>
                    </a:cubicBezTo>
                    <a:cubicBezTo>
                      <a:pt x="45" y="12"/>
                      <a:pt x="43" y="14"/>
                      <a:pt x="41" y="15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1" y="41"/>
                      <a:pt x="6" y="41"/>
                      <a:pt x="3" y="38"/>
                    </a:cubicBez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7" name="Freeform 86">
                <a:extLst>
                  <a:ext uri="{FF2B5EF4-FFF2-40B4-BE49-F238E27FC236}">
                    <a16:creationId xmlns:a16="http://schemas.microsoft.com/office/drawing/2014/main" id="{28CD119B-3EFA-425D-B15B-2EFCE8BC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8963" y="2278109"/>
                <a:ext cx="938213" cy="1044575"/>
              </a:xfrm>
              <a:custGeom>
                <a:avLst/>
                <a:gdLst>
                  <a:gd name="T0" fmla="*/ 0 w 297"/>
                  <a:gd name="T1" fmla="*/ 330 h 330"/>
                  <a:gd name="T2" fmla="*/ 297 w 297"/>
                  <a:gd name="T3" fmla="*/ 0 h 330"/>
                  <a:gd name="T4" fmla="*/ 0 w 297"/>
                  <a:gd name="T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330">
                    <a:moveTo>
                      <a:pt x="0" y="330"/>
                    </a:moveTo>
                    <a:cubicBezTo>
                      <a:pt x="97" y="315"/>
                      <a:pt x="262" y="219"/>
                      <a:pt x="297" y="0"/>
                    </a:cubicBezTo>
                    <a:cubicBezTo>
                      <a:pt x="220" y="171"/>
                      <a:pt x="151" y="245"/>
                      <a:pt x="0" y="33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8" name="Freeform 87">
                <a:extLst>
                  <a:ext uri="{FF2B5EF4-FFF2-40B4-BE49-F238E27FC236}">
                    <a16:creationId xmlns:a16="http://schemas.microsoft.com/office/drawing/2014/main" id="{99DE7AF2-61C3-4ED6-95FC-4438B69C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2626" y="2178097"/>
                <a:ext cx="2012950" cy="2200275"/>
              </a:xfrm>
              <a:custGeom>
                <a:avLst/>
                <a:gdLst>
                  <a:gd name="T0" fmla="*/ 0 w 637"/>
                  <a:gd name="T1" fmla="*/ 696 h 696"/>
                  <a:gd name="T2" fmla="*/ 637 w 637"/>
                  <a:gd name="T3" fmla="*/ 696 h 696"/>
                  <a:gd name="T4" fmla="*/ 318 w 637"/>
                  <a:gd name="T5" fmla="*/ 0 h 696"/>
                  <a:gd name="T6" fmla="*/ 0 w 637"/>
                  <a:gd name="T7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696">
                    <a:moveTo>
                      <a:pt x="0" y="696"/>
                    </a:moveTo>
                    <a:cubicBezTo>
                      <a:pt x="637" y="696"/>
                      <a:pt x="637" y="696"/>
                      <a:pt x="637" y="696"/>
                    </a:cubicBezTo>
                    <a:cubicBezTo>
                      <a:pt x="368" y="386"/>
                      <a:pt x="337" y="156"/>
                      <a:pt x="318" y="0"/>
                    </a:cubicBezTo>
                    <a:cubicBezTo>
                      <a:pt x="312" y="274"/>
                      <a:pt x="111" y="547"/>
                      <a:pt x="0" y="696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9" name="Freeform 88">
                <a:extLst>
                  <a:ext uri="{FF2B5EF4-FFF2-40B4-BE49-F238E27FC236}">
                    <a16:creationId xmlns:a16="http://schemas.microsoft.com/office/drawing/2014/main" id="{83EB6D48-86A9-4644-AC56-55FBB6FBD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3887834"/>
                <a:ext cx="1835150" cy="490538"/>
              </a:xfrm>
              <a:custGeom>
                <a:avLst/>
                <a:gdLst>
                  <a:gd name="T0" fmla="*/ 168 w 581"/>
                  <a:gd name="T1" fmla="*/ 12 h 155"/>
                  <a:gd name="T2" fmla="*/ 120 w 581"/>
                  <a:gd name="T3" fmla="*/ 84 h 155"/>
                  <a:gd name="T4" fmla="*/ 0 w 581"/>
                  <a:gd name="T5" fmla="*/ 155 h 155"/>
                  <a:gd name="T6" fmla="*/ 581 w 581"/>
                  <a:gd name="T7" fmla="*/ 155 h 155"/>
                  <a:gd name="T8" fmla="*/ 492 w 581"/>
                  <a:gd name="T9" fmla="*/ 44 h 155"/>
                  <a:gd name="T10" fmla="*/ 168 w 581"/>
                  <a:gd name="T11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55">
                    <a:moveTo>
                      <a:pt x="168" y="12"/>
                    </a:moveTo>
                    <a:cubicBezTo>
                      <a:pt x="135" y="13"/>
                      <a:pt x="120" y="84"/>
                      <a:pt x="120" y="84"/>
                    </a:cubicBezTo>
                    <a:cubicBezTo>
                      <a:pt x="28" y="86"/>
                      <a:pt x="0" y="155"/>
                      <a:pt x="0" y="155"/>
                    </a:cubicBezTo>
                    <a:cubicBezTo>
                      <a:pt x="581" y="155"/>
                      <a:pt x="581" y="155"/>
                      <a:pt x="581" y="155"/>
                    </a:cubicBezTo>
                    <a:cubicBezTo>
                      <a:pt x="548" y="117"/>
                      <a:pt x="518" y="80"/>
                      <a:pt x="492" y="44"/>
                    </a:cubicBezTo>
                    <a:cubicBezTo>
                      <a:pt x="403" y="0"/>
                      <a:pt x="198" y="10"/>
                      <a:pt x="168" y="12"/>
                    </a:cubicBezTo>
                    <a:close/>
                  </a:path>
                </a:pathLst>
              </a:custGeom>
              <a:solidFill>
                <a:srgbClr val="844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0" name="Freeform 89">
                <a:extLst>
                  <a:ext uri="{FF2B5EF4-FFF2-40B4-BE49-F238E27FC236}">
                    <a16:creationId xmlns:a16="http://schemas.microsoft.com/office/drawing/2014/main" id="{FE87BA21-4A26-4F38-918B-3E8885D3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4087859"/>
                <a:ext cx="1835150" cy="290513"/>
              </a:xfrm>
              <a:custGeom>
                <a:avLst/>
                <a:gdLst>
                  <a:gd name="T0" fmla="*/ 506 w 581"/>
                  <a:gd name="T1" fmla="*/ 0 h 92"/>
                  <a:gd name="T2" fmla="*/ 290 w 581"/>
                  <a:gd name="T3" fmla="*/ 6 h 92"/>
                  <a:gd name="T4" fmla="*/ 125 w 581"/>
                  <a:gd name="T5" fmla="*/ 5 h 92"/>
                  <a:gd name="T6" fmla="*/ 122 w 581"/>
                  <a:gd name="T7" fmla="*/ 16 h 92"/>
                  <a:gd name="T8" fmla="*/ 155 w 581"/>
                  <a:gd name="T9" fmla="*/ 16 h 92"/>
                  <a:gd name="T10" fmla="*/ 360 w 581"/>
                  <a:gd name="T11" fmla="*/ 45 h 92"/>
                  <a:gd name="T12" fmla="*/ 155 w 581"/>
                  <a:gd name="T13" fmla="*/ 75 h 92"/>
                  <a:gd name="T14" fmla="*/ 16 w 581"/>
                  <a:gd name="T15" fmla="*/ 67 h 92"/>
                  <a:gd name="T16" fmla="*/ 0 w 581"/>
                  <a:gd name="T17" fmla="*/ 92 h 92"/>
                  <a:gd name="T18" fmla="*/ 581 w 581"/>
                  <a:gd name="T19" fmla="*/ 92 h 92"/>
                  <a:gd name="T20" fmla="*/ 506 w 581"/>
                  <a:gd name="T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1" h="92">
                    <a:moveTo>
                      <a:pt x="506" y="0"/>
                    </a:moveTo>
                    <a:cubicBezTo>
                      <a:pt x="469" y="9"/>
                      <a:pt x="384" y="6"/>
                      <a:pt x="290" y="6"/>
                    </a:cubicBezTo>
                    <a:cubicBezTo>
                      <a:pt x="224" y="6"/>
                      <a:pt x="165" y="8"/>
                      <a:pt x="125" y="5"/>
                    </a:cubicBezTo>
                    <a:cubicBezTo>
                      <a:pt x="123" y="10"/>
                      <a:pt x="122" y="13"/>
                      <a:pt x="122" y="16"/>
                    </a:cubicBezTo>
                    <a:cubicBezTo>
                      <a:pt x="132" y="16"/>
                      <a:pt x="144" y="16"/>
                      <a:pt x="155" y="16"/>
                    </a:cubicBezTo>
                    <a:cubicBezTo>
                      <a:pt x="268" y="16"/>
                      <a:pt x="360" y="29"/>
                      <a:pt x="360" y="45"/>
                    </a:cubicBezTo>
                    <a:cubicBezTo>
                      <a:pt x="360" y="62"/>
                      <a:pt x="268" y="75"/>
                      <a:pt x="155" y="75"/>
                    </a:cubicBezTo>
                    <a:cubicBezTo>
                      <a:pt x="101" y="75"/>
                      <a:pt x="53" y="72"/>
                      <a:pt x="16" y="67"/>
                    </a:cubicBezTo>
                    <a:cubicBezTo>
                      <a:pt x="5" y="81"/>
                      <a:pt x="0" y="92"/>
                      <a:pt x="0" y="92"/>
                    </a:cubicBezTo>
                    <a:cubicBezTo>
                      <a:pt x="581" y="92"/>
                      <a:pt x="581" y="92"/>
                      <a:pt x="581" y="92"/>
                    </a:cubicBezTo>
                    <a:cubicBezTo>
                      <a:pt x="554" y="61"/>
                      <a:pt x="529" y="30"/>
                      <a:pt x="506" y="0"/>
                    </a:cubicBez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1" name="Freeform 90">
                <a:extLst>
                  <a:ext uri="{FF2B5EF4-FFF2-40B4-BE49-F238E27FC236}">
                    <a16:creationId xmlns:a16="http://schemas.microsoft.com/office/drawing/2014/main" id="{A96A665B-2787-4770-B89B-F55F9E040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6701" y="2806747"/>
                <a:ext cx="214313" cy="439738"/>
              </a:xfrm>
              <a:custGeom>
                <a:avLst/>
                <a:gdLst>
                  <a:gd name="T0" fmla="*/ 0 w 135"/>
                  <a:gd name="T1" fmla="*/ 145 h 277"/>
                  <a:gd name="T2" fmla="*/ 7 w 135"/>
                  <a:gd name="T3" fmla="*/ 277 h 277"/>
                  <a:gd name="T4" fmla="*/ 127 w 135"/>
                  <a:gd name="T5" fmla="*/ 271 h 277"/>
                  <a:gd name="T6" fmla="*/ 135 w 135"/>
                  <a:gd name="T7" fmla="*/ 102 h 277"/>
                  <a:gd name="T8" fmla="*/ 57 w 135"/>
                  <a:gd name="T9" fmla="*/ 0 h 277"/>
                  <a:gd name="T10" fmla="*/ 0 w 135"/>
                  <a:gd name="T11" fmla="*/ 1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277">
                    <a:moveTo>
                      <a:pt x="0" y="145"/>
                    </a:moveTo>
                    <a:lnTo>
                      <a:pt x="7" y="277"/>
                    </a:lnTo>
                    <a:lnTo>
                      <a:pt x="127" y="271"/>
                    </a:lnTo>
                    <a:lnTo>
                      <a:pt x="135" y="102"/>
                    </a:lnTo>
                    <a:lnTo>
                      <a:pt x="57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2" name="Freeform 91">
                <a:extLst>
                  <a:ext uri="{FF2B5EF4-FFF2-40B4-BE49-F238E27FC236}">
                    <a16:creationId xmlns:a16="http://schemas.microsoft.com/office/drawing/2014/main" id="{D6881609-99CD-4A67-8D42-781278BA4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813" y="3008359"/>
                <a:ext cx="98425" cy="222250"/>
              </a:xfrm>
              <a:custGeom>
                <a:avLst/>
                <a:gdLst>
                  <a:gd name="T0" fmla="*/ 0 w 62"/>
                  <a:gd name="T1" fmla="*/ 16 h 140"/>
                  <a:gd name="T2" fmla="*/ 10 w 62"/>
                  <a:gd name="T3" fmla="*/ 140 h 140"/>
                  <a:gd name="T4" fmla="*/ 62 w 62"/>
                  <a:gd name="T5" fmla="*/ 132 h 140"/>
                  <a:gd name="T6" fmla="*/ 40 w 62"/>
                  <a:gd name="T7" fmla="*/ 0 h 140"/>
                  <a:gd name="T8" fmla="*/ 0 w 62"/>
                  <a:gd name="T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0">
                    <a:moveTo>
                      <a:pt x="0" y="16"/>
                    </a:moveTo>
                    <a:lnTo>
                      <a:pt x="10" y="140"/>
                    </a:lnTo>
                    <a:lnTo>
                      <a:pt x="62" y="132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3" name="Freeform 92">
                <a:extLst>
                  <a:ext uri="{FF2B5EF4-FFF2-40B4-BE49-F238E27FC236}">
                    <a16:creationId xmlns:a16="http://schemas.microsoft.com/office/drawing/2014/main" id="{58213307-09DD-4FE6-B1E5-447B29A0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6713" y="2984547"/>
                <a:ext cx="98425" cy="233363"/>
              </a:xfrm>
              <a:custGeom>
                <a:avLst/>
                <a:gdLst>
                  <a:gd name="T0" fmla="*/ 0 w 62"/>
                  <a:gd name="T1" fmla="*/ 9 h 147"/>
                  <a:gd name="T2" fmla="*/ 16 w 62"/>
                  <a:gd name="T3" fmla="*/ 145 h 147"/>
                  <a:gd name="T4" fmla="*/ 52 w 62"/>
                  <a:gd name="T5" fmla="*/ 147 h 147"/>
                  <a:gd name="T6" fmla="*/ 62 w 62"/>
                  <a:gd name="T7" fmla="*/ 0 h 147"/>
                  <a:gd name="T8" fmla="*/ 0 w 62"/>
                  <a:gd name="T9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7">
                    <a:moveTo>
                      <a:pt x="0" y="9"/>
                    </a:moveTo>
                    <a:lnTo>
                      <a:pt x="16" y="145"/>
                    </a:lnTo>
                    <a:lnTo>
                      <a:pt x="52" y="147"/>
                    </a:lnTo>
                    <a:lnTo>
                      <a:pt x="6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4" name="Freeform 93">
                <a:extLst>
                  <a:ext uri="{FF2B5EF4-FFF2-40B4-BE49-F238E27FC236}">
                    <a16:creationId xmlns:a16="http://schemas.microsoft.com/office/drawing/2014/main" id="{D530C059-C391-4CC9-9B53-40A9CA1DF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76" y="2168572"/>
                <a:ext cx="1560513" cy="2209800"/>
              </a:xfrm>
              <a:custGeom>
                <a:avLst/>
                <a:gdLst>
                  <a:gd name="T0" fmla="*/ 0 w 494"/>
                  <a:gd name="T1" fmla="*/ 538 h 699"/>
                  <a:gd name="T2" fmla="*/ 171 w 494"/>
                  <a:gd name="T3" fmla="*/ 699 h 699"/>
                  <a:gd name="T4" fmla="*/ 480 w 494"/>
                  <a:gd name="T5" fmla="*/ 135 h 699"/>
                  <a:gd name="T6" fmla="*/ 488 w 494"/>
                  <a:gd name="T7" fmla="*/ 0 h 699"/>
                  <a:gd name="T8" fmla="*/ 0 w 494"/>
                  <a:gd name="T9" fmla="*/ 53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99">
                    <a:moveTo>
                      <a:pt x="0" y="538"/>
                    </a:moveTo>
                    <a:cubicBezTo>
                      <a:pt x="46" y="542"/>
                      <a:pt x="164" y="610"/>
                      <a:pt x="171" y="699"/>
                    </a:cubicBezTo>
                    <a:cubicBezTo>
                      <a:pt x="171" y="699"/>
                      <a:pt x="423" y="416"/>
                      <a:pt x="480" y="135"/>
                    </a:cubicBezTo>
                    <a:cubicBezTo>
                      <a:pt x="489" y="89"/>
                      <a:pt x="494" y="38"/>
                      <a:pt x="488" y="0"/>
                    </a:cubicBezTo>
                    <a:cubicBezTo>
                      <a:pt x="398" y="332"/>
                      <a:pt x="328" y="452"/>
                      <a:pt x="0" y="538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5" name="Freeform 94">
                <a:extLst>
                  <a:ext uri="{FF2B5EF4-FFF2-40B4-BE49-F238E27FC236}">
                    <a16:creationId xmlns:a16="http://schemas.microsoft.com/office/drawing/2014/main" id="{70872DA8-61D6-47E9-863D-D8BC4E5C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4338" y="2168572"/>
                <a:ext cx="1384300" cy="2209800"/>
              </a:xfrm>
              <a:custGeom>
                <a:avLst/>
                <a:gdLst>
                  <a:gd name="T0" fmla="*/ 0 w 438"/>
                  <a:gd name="T1" fmla="*/ 0 h 699"/>
                  <a:gd name="T2" fmla="*/ 438 w 438"/>
                  <a:gd name="T3" fmla="*/ 606 h 699"/>
                  <a:gd name="T4" fmla="*/ 320 w 438"/>
                  <a:gd name="T5" fmla="*/ 699 h 699"/>
                  <a:gd name="T6" fmla="*/ 0 w 43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8" h="699">
                    <a:moveTo>
                      <a:pt x="0" y="0"/>
                    </a:moveTo>
                    <a:cubicBezTo>
                      <a:pt x="85" y="438"/>
                      <a:pt x="438" y="606"/>
                      <a:pt x="438" y="606"/>
                    </a:cubicBezTo>
                    <a:cubicBezTo>
                      <a:pt x="384" y="599"/>
                      <a:pt x="311" y="661"/>
                      <a:pt x="320" y="699"/>
                    </a:cubicBezTo>
                    <a:cubicBezTo>
                      <a:pt x="107" y="467"/>
                      <a:pt x="23" y="253"/>
                      <a:pt x="0" y="0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6" name="Freeform 95">
                <a:extLst>
                  <a:ext uri="{FF2B5EF4-FFF2-40B4-BE49-F238E27FC236}">
                    <a16:creationId xmlns:a16="http://schemas.microsoft.com/office/drawing/2014/main" id="{AF370857-E025-459C-B655-81EFED42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2913" y="1946322"/>
                <a:ext cx="1149350" cy="1316038"/>
              </a:xfrm>
              <a:custGeom>
                <a:avLst/>
                <a:gdLst>
                  <a:gd name="T0" fmla="*/ 0 w 364"/>
                  <a:gd name="T1" fmla="*/ 0 h 416"/>
                  <a:gd name="T2" fmla="*/ 364 w 364"/>
                  <a:gd name="T3" fmla="*/ 416 h 416"/>
                  <a:gd name="T4" fmla="*/ 0 w 364"/>
                  <a:gd name="T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416">
                    <a:moveTo>
                      <a:pt x="0" y="0"/>
                    </a:moveTo>
                    <a:cubicBezTo>
                      <a:pt x="15" y="111"/>
                      <a:pt x="125" y="332"/>
                      <a:pt x="364" y="416"/>
                    </a:cubicBezTo>
                    <a:cubicBezTo>
                      <a:pt x="172" y="290"/>
                      <a:pt x="51" y="133"/>
                      <a:pt x="0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7" name="Oval 96">
                <a:extLst>
                  <a:ext uri="{FF2B5EF4-FFF2-40B4-BE49-F238E27FC236}">
                    <a16:creationId xmlns:a16="http://schemas.microsoft.com/office/drawing/2014/main" id="{23834EA8-7B19-443D-9542-E7098298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2763" y="3629072"/>
                <a:ext cx="95250" cy="104775"/>
              </a:xfrm>
              <a:prstGeom prst="ellipse">
                <a:avLst/>
              </a:pr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8" name="Freeform 97">
                <a:extLst>
                  <a:ext uri="{FF2B5EF4-FFF2-40B4-BE49-F238E27FC236}">
                    <a16:creationId xmlns:a16="http://schemas.microsoft.com/office/drawing/2014/main" id="{B44579D9-98C6-4780-A76B-00380FE42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8851" y="3663997"/>
                <a:ext cx="887413" cy="496888"/>
              </a:xfrm>
              <a:custGeom>
                <a:avLst/>
                <a:gdLst>
                  <a:gd name="T0" fmla="*/ 280 w 281"/>
                  <a:gd name="T1" fmla="*/ 3 h 157"/>
                  <a:gd name="T2" fmla="*/ 277 w 281"/>
                  <a:gd name="T3" fmla="*/ 12 h 157"/>
                  <a:gd name="T4" fmla="*/ 48 w 281"/>
                  <a:gd name="T5" fmla="*/ 134 h 157"/>
                  <a:gd name="T6" fmla="*/ 4 w 281"/>
                  <a:gd name="T7" fmla="*/ 147 h 157"/>
                  <a:gd name="T8" fmla="*/ 42 w 281"/>
                  <a:gd name="T9" fmla="*/ 121 h 157"/>
                  <a:gd name="T10" fmla="*/ 275 w 281"/>
                  <a:gd name="T11" fmla="*/ 0 h 157"/>
                  <a:gd name="T12" fmla="*/ 278 w 281"/>
                  <a:gd name="T13" fmla="*/ 0 h 157"/>
                  <a:gd name="T14" fmla="*/ 280 w 281"/>
                  <a:gd name="T15" fmla="*/ 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157">
                    <a:moveTo>
                      <a:pt x="280" y="3"/>
                    </a:moveTo>
                    <a:cubicBezTo>
                      <a:pt x="281" y="6"/>
                      <a:pt x="280" y="10"/>
                      <a:pt x="277" y="12"/>
                    </a:cubicBezTo>
                    <a:cubicBezTo>
                      <a:pt x="246" y="29"/>
                      <a:pt x="131" y="94"/>
                      <a:pt x="48" y="134"/>
                    </a:cubicBezTo>
                    <a:cubicBezTo>
                      <a:pt x="22" y="146"/>
                      <a:pt x="9" y="157"/>
                      <a:pt x="4" y="147"/>
                    </a:cubicBezTo>
                    <a:cubicBezTo>
                      <a:pt x="0" y="137"/>
                      <a:pt x="15" y="137"/>
                      <a:pt x="42" y="121"/>
                    </a:cubicBezTo>
                    <a:cubicBezTo>
                      <a:pt x="123" y="73"/>
                      <a:pt x="247" y="14"/>
                      <a:pt x="275" y="0"/>
                    </a:cubicBezTo>
                    <a:cubicBezTo>
                      <a:pt x="276" y="0"/>
                      <a:pt x="277" y="0"/>
                      <a:pt x="278" y="0"/>
                    </a:cubicBezTo>
                    <a:cubicBezTo>
                      <a:pt x="279" y="1"/>
                      <a:pt x="280" y="2"/>
                      <a:pt x="280" y="3"/>
                    </a:cubicBezTo>
                    <a:close/>
                  </a:path>
                </a:pathLst>
              </a:custGeom>
              <a:solidFill>
                <a:srgbClr val="EAD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9" name="Freeform 98">
                <a:extLst>
                  <a:ext uri="{FF2B5EF4-FFF2-40B4-BE49-F238E27FC236}">
                    <a16:creationId xmlns:a16="http://schemas.microsoft.com/office/drawing/2014/main" id="{A38B7A8C-A3D7-4514-AC08-FDB7EE539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779509"/>
                <a:ext cx="217488" cy="433388"/>
              </a:xfrm>
              <a:custGeom>
                <a:avLst/>
                <a:gdLst>
                  <a:gd name="T0" fmla="*/ 58 w 69"/>
                  <a:gd name="T1" fmla="*/ 137 h 137"/>
                  <a:gd name="T2" fmla="*/ 69 w 69"/>
                  <a:gd name="T3" fmla="*/ 0 h 137"/>
                  <a:gd name="T4" fmla="*/ 43 w 69"/>
                  <a:gd name="T5" fmla="*/ 3 h 137"/>
                  <a:gd name="T6" fmla="*/ 0 w 69"/>
                  <a:gd name="T7" fmla="*/ 130 h 137"/>
                  <a:gd name="T8" fmla="*/ 58 w 69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37">
                    <a:moveTo>
                      <a:pt x="58" y="137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12" y="97"/>
                      <a:pt x="0" y="130"/>
                    </a:cubicBezTo>
                    <a:cubicBezTo>
                      <a:pt x="20" y="125"/>
                      <a:pt x="58" y="137"/>
                      <a:pt x="58" y="137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6" name="Freeform 99">
                <a:extLst>
                  <a:ext uri="{FF2B5EF4-FFF2-40B4-BE49-F238E27FC236}">
                    <a16:creationId xmlns:a16="http://schemas.microsoft.com/office/drawing/2014/main" id="{A63D1784-B32F-4C1C-BE94-75542E12A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722359"/>
                <a:ext cx="153988" cy="541338"/>
              </a:xfrm>
              <a:custGeom>
                <a:avLst/>
                <a:gdLst>
                  <a:gd name="T0" fmla="*/ 0 w 97"/>
                  <a:gd name="T1" fmla="*/ 339 h 341"/>
                  <a:gd name="T2" fmla="*/ 83 w 97"/>
                  <a:gd name="T3" fmla="*/ 0 h 341"/>
                  <a:gd name="T4" fmla="*/ 97 w 97"/>
                  <a:gd name="T5" fmla="*/ 0 h 341"/>
                  <a:gd name="T6" fmla="*/ 29 w 97"/>
                  <a:gd name="T7" fmla="*/ 341 h 341"/>
                  <a:gd name="T8" fmla="*/ 0 w 97"/>
                  <a:gd name="T9" fmla="*/ 3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41">
                    <a:moveTo>
                      <a:pt x="0" y="339"/>
                    </a:moveTo>
                    <a:lnTo>
                      <a:pt x="83" y="0"/>
                    </a:lnTo>
                    <a:lnTo>
                      <a:pt x="97" y="0"/>
                    </a:lnTo>
                    <a:lnTo>
                      <a:pt x="29" y="341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7" name="Freeform 100">
                <a:extLst>
                  <a:ext uri="{FF2B5EF4-FFF2-40B4-BE49-F238E27FC236}">
                    <a16:creationId xmlns:a16="http://schemas.microsoft.com/office/drawing/2014/main" id="{0D66CF7C-98D0-470A-8397-F4DCA1667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970009"/>
                <a:ext cx="173038" cy="47625"/>
              </a:xfrm>
              <a:custGeom>
                <a:avLst/>
                <a:gdLst>
                  <a:gd name="T0" fmla="*/ 2 w 109"/>
                  <a:gd name="T1" fmla="*/ 0 h 30"/>
                  <a:gd name="T2" fmla="*/ 107 w 109"/>
                  <a:gd name="T3" fmla="*/ 16 h 30"/>
                  <a:gd name="T4" fmla="*/ 109 w 109"/>
                  <a:gd name="T5" fmla="*/ 30 h 30"/>
                  <a:gd name="T6" fmla="*/ 0 w 109"/>
                  <a:gd name="T7" fmla="*/ 22 h 30"/>
                  <a:gd name="T8" fmla="*/ 2 w 10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2" y="0"/>
                    </a:moveTo>
                    <a:lnTo>
                      <a:pt x="107" y="16"/>
                    </a:lnTo>
                    <a:lnTo>
                      <a:pt x="109" y="30"/>
                    </a:lnTo>
                    <a:lnTo>
                      <a:pt x="0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8" name="Freeform 101">
                <a:extLst>
                  <a:ext uri="{FF2B5EF4-FFF2-40B4-BE49-F238E27FC236}">
                    <a16:creationId xmlns:a16="http://schemas.microsoft.com/office/drawing/2014/main" id="{29DE2C7F-FB73-4F9A-B348-C7101770C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3576" y="3571922"/>
                <a:ext cx="3424238" cy="1185863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9" name="Freeform 102">
                <a:extLst>
                  <a:ext uri="{FF2B5EF4-FFF2-40B4-BE49-F238E27FC236}">
                    <a16:creationId xmlns:a16="http://schemas.microsoft.com/office/drawing/2014/main" id="{E3813CBD-D5DA-49A6-B734-25ABBA444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957684"/>
                <a:ext cx="3135313" cy="800100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0" name="Freeform 103">
                <a:extLst>
                  <a:ext uri="{FF2B5EF4-FFF2-40B4-BE49-F238E27FC236}">
                    <a16:creationId xmlns:a16="http://schemas.microsoft.com/office/drawing/2014/main" id="{B2FC3DE5-20B0-4FE8-AC6D-C39F10A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3201" y="4384722"/>
                <a:ext cx="968375" cy="111125"/>
              </a:xfrm>
              <a:custGeom>
                <a:avLst/>
                <a:gdLst>
                  <a:gd name="T0" fmla="*/ 610 w 610"/>
                  <a:gd name="T1" fmla="*/ 70 h 70"/>
                  <a:gd name="T2" fmla="*/ 429 w 610"/>
                  <a:gd name="T3" fmla="*/ 60 h 70"/>
                  <a:gd name="T4" fmla="*/ 187 w 610"/>
                  <a:gd name="T5" fmla="*/ 54 h 70"/>
                  <a:gd name="T6" fmla="*/ 0 w 610"/>
                  <a:gd name="T7" fmla="*/ 0 h 70"/>
                  <a:gd name="T8" fmla="*/ 187 w 610"/>
                  <a:gd name="T9" fmla="*/ 36 h 70"/>
                  <a:gd name="T10" fmla="*/ 437 w 610"/>
                  <a:gd name="T11" fmla="*/ 26 h 70"/>
                  <a:gd name="T12" fmla="*/ 610 w 610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0" h="70">
                    <a:moveTo>
                      <a:pt x="610" y="70"/>
                    </a:moveTo>
                    <a:lnTo>
                      <a:pt x="429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7" y="26"/>
                    </a:lnTo>
                    <a:lnTo>
                      <a:pt x="610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1" name="Freeform 104">
                <a:extLst>
                  <a:ext uri="{FF2B5EF4-FFF2-40B4-BE49-F238E27FC236}">
                    <a16:creationId xmlns:a16="http://schemas.microsoft.com/office/drawing/2014/main" id="{97D382BC-2FD2-4A6F-A359-3C803D3AB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0513" y="3925934"/>
                <a:ext cx="1125538" cy="79375"/>
              </a:xfrm>
              <a:custGeom>
                <a:avLst/>
                <a:gdLst>
                  <a:gd name="T0" fmla="*/ 709 w 709"/>
                  <a:gd name="T1" fmla="*/ 30 h 50"/>
                  <a:gd name="T2" fmla="*/ 500 w 709"/>
                  <a:gd name="T3" fmla="*/ 36 h 50"/>
                  <a:gd name="T4" fmla="*/ 217 w 709"/>
                  <a:gd name="T5" fmla="*/ 50 h 50"/>
                  <a:gd name="T6" fmla="*/ 0 w 709"/>
                  <a:gd name="T7" fmla="*/ 10 h 50"/>
                  <a:gd name="T8" fmla="*/ 217 w 709"/>
                  <a:gd name="T9" fmla="*/ 32 h 50"/>
                  <a:gd name="T10" fmla="*/ 510 w 709"/>
                  <a:gd name="T11" fmla="*/ 0 h 50"/>
                  <a:gd name="T12" fmla="*/ 709 w 709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50">
                    <a:moveTo>
                      <a:pt x="709" y="30"/>
                    </a:moveTo>
                    <a:lnTo>
                      <a:pt x="500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10" y="0"/>
                    </a:lnTo>
                    <a:lnTo>
                      <a:pt x="709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2" name="Freeform 105">
                <a:extLst>
                  <a:ext uri="{FF2B5EF4-FFF2-40B4-BE49-F238E27FC236}">
                    <a16:creationId xmlns:a16="http://schemas.microsoft.com/office/drawing/2014/main" id="{EF0F36D0-8729-422E-9DD7-DC8C7F45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8326" y="3186159"/>
                <a:ext cx="947738" cy="625475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3" name="Freeform 106">
                <a:extLst>
                  <a:ext uri="{FF2B5EF4-FFF2-40B4-BE49-F238E27FC236}">
                    <a16:creationId xmlns:a16="http://schemas.microsoft.com/office/drawing/2014/main" id="{5F96B21C-C7EC-43A6-ABC8-32B4A3826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0063" y="3360784"/>
                <a:ext cx="393700" cy="46038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4" name="Freeform 107">
                <a:extLst>
                  <a:ext uri="{FF2B5EF4-FFF2-40B4-BE49-F238E27FC236}">
                    <a16:creationId xmlns:a16="http://schemas.microsoft.com/office/drawing/2014/main" id="{7361C0F5-4190-4248-A841-8A451FAD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4988" y="3406822"/>
                <a:ext cx="122238" cy="133350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5" name="Freeform 108">
                <a:extLst>
                  <a:ext uri="{FF2B5EF4-FFF2-40B4-BE49-F238E27FC236}">
                    <a16:creationId xmlns:a16="http://schemas.microsoft.com/office/drawing/2014/main" id="{63432CD2-BA20-4E4D-A877-79DE7A70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3251" y="3078209"/>
                <a:ext cx="123825" cy="139700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6" name="Freeform 109">
                <a:extLst>
                  <a:ext uri="{FF2B5EF4-FFF2-40B4-BE49-F238E27FC236}">
                    <a16:creationId xmlns:a16="http://schemas.microsoft.com/office/drawing/2014/main" id="{209383DB-F7A9-4620-8844-D4E1CCC3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1" y="4324397"/>
                <a:ext cx="128588" cy="231775"/>
              </a:xfrm>
              <a:custGeom>
                <a:avLst/>
                <a:gdLst>
                  <a:gd name="T0" fmla="*/ 81 w 81"/>
                  <a:gd name="T1" fmla="*/ 146 h 146"/>
                  <a:gd name="T2" fmla="*/ 45 w 81"/>
                  <a:gd name="T3" fmla="*/ 134 h 146"/>
                  <a:gd name="T4" fmla="*/ 0 w 81"/>
                  <a:gd name="T5" fmla="*/ 22 h 146"/>
                  <a:gd name="T6" fmla="*/ 33 w 81"/>
                  <a:gd name="T7" fmla="*/ 0 h 146"/>
                  <a:gd name="T8" fmla="*/ 81 w 81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46">
                    <a:moveTo>
                      <a:pt x="81" y="146"/>
                    </a:moveTo>
                    <a:lnTo>
                      <a:pt x="45" y="134"/>
                    </a:lnTo>
                    <a:lnTo>
                      <a:pt x="0" y="22"/>
                    </a:lnTo>
                    <a:lnTo>
                      <a:pt x="33" y="0"/>
                    </a:lnTo>
                    <a:lnTo>
                      <a:pt x="81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7" name="Freeform 110">
                <a:extLst>
                  <a:ext uri="{FF2B5EF4-FFF2-40B4-BE49-F238E27FC236}">
                    <a16:creationId xmlns:a16="http://schemas.microsoft.com/office/drawing/2014/main" id="{A7C0BADB-6015-4C75-8A84-6B3D8373F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6926" y="4068809"/>
                <a:ext cx="157163" cy="274638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8" name="Freeform 111">
                <a:extLst>
                  <a:ext uri="{FF2B5EF4-FFF2-40B4-BE49-F238E27FC236}">
                    <a16:creationId xmlns:a16="http://schemas.microsoft.com/office/drawing/2014/main" id="{11A12780-E1D8-410C-9D2E-2870EB63F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721147"/>
                <a:ext cx="182563" cy="322263"/>
              </a:xfrm>
              <a:custGeom>
                <a:avLst/>
                <a:gdLst>
                  <a:gd name="T0" fmla="*/ 37 w 115"/>
                  <a:gd name="T1" fmla="*/ 203 h 203"/>
                  <a:gd name="T2" fmla="*/ 0 w 115"/>
                  <a:gd name="T3" fmla="*/ 169 h 203"/>
                  <a:gd name="T4" fmla="*/ 6 w 115"/>
                  <a:gd name="T5" fmla="*/ 73 h 203"/>
                  <a:gd name="T6" fmla="*/ 49 w 115"/>
                  <a:gd name="T7" fmla="*/ 0 h 203"/>
                  <a:gd name="T8" fmla="*/ 115 w 115"/>
                  <a:gd name="T9" fmla="*/ 18 h 203"/>
                  <a:gd name="T10" fmla="*/ 37 w 115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203">
                    <a:moveTo>
                      <a:pt x="37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49" y="0"/>
                    </a:lnTo>
                    <a:lnTo>
                      <a:pt x="115" y="18"/>
                    </a:lnTo>
                    <a:lnTo>
                      <a:pt x="37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9" name="Freeform 112">
                <a:extLst>
                  <a:ext uri="{FF2B5EF4-FFF2-40B4-BE49-F238E27FC236}">
                    <a16:creationId xmlns:a16="http://schemas.microsoft.com/office/drawing/2014/main" id="{E44876EC-0FF8-4F2C-863A-6D32CD18A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837034"/>
                <a:ext cx="647700" cy="254000"/>
              </a:xfrm>
              <a:custGeom>
                <a:avLst/>
                <a:gdLst>
                  <a:gd name="T0" fmla="*/ 6 w 408"/>
                  <a:gd name="T1" fmla="*/ 0 h 160"/>
                  <a:gd name="T2" fmla="*/ 256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6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2" name="Freeform 64">
                <a:extLst>
                  <a:ext uri="{FF2B5EF4-FFF2-40B4-BE49-F238E27FC236}">
                    <a16:creationId xmlns:a16="http://schemas.microsoft.com/office/drawing/2014/main" id="{5E4E749D-CF08-4079-B232-C0449A8F5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038" y="3765597"/>
                <a:ext cx="1190625" cy="688975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3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3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59" y="116"/>
                      <a:pt x="183" y="54"/>
                    </a:cubicBezTo>
                    <a:cubicBezTo>
                      <a:pt x="183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5"/>
                      <a:pt x="132" y="93"/>
                    </a:cubicBezTo>
                    <a:cubicBezTo>
                      <a:pt x="127" y="79"/>
                      <a:pt x="113" y="51"/>
                      <a:pt x="72" y="22"/>
                    </a:cubicBezTo>
                    <a:cubicBezTo>
                      <a:pt x="72" y="22"/>
                      <a:pt x="106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3" y="174"/>
                    </a:cubicBezTo>
                    <a:cubicBezTo>
                      <a:pt x="43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6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3C4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41C61E37-A2A8-4475-9C65-0A57DF38016F}"/>
                </a:ext>
              </a:extLst>
            </p:cNvPr>
            <p:cNvGrpSpPr/>
            <p:nvPr/>
          </p:nvGrpSpPr>
          <p:grpSpPr>
            <a:xfrm>
              <a:off x="3153623" y="2702620"/>
              <a:ext cx="3685060" cy="4028477"/>
              <a:chOff x="7538610" y="3190564"/>
              <a:chExt cx="3251530" cy="3554546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25D63D-4484-4BB0-8943-83764D213DD4}"/>
                  </a:ext>
                </a:extLst>
              </p:cNvPr>
              <p:cNvSpPr/>
              <p:nvPr/>
            </p:nvSpPr>
            <p:spPr>
              <a:xfrm>
                <a:off x="8433362" y="6006998"/>
                <a:ext cx="86709" cy="130064"/>
              </a:xfrm>
              <a:custGeom>
                <a:avLst/>
                <a:gdLst>
                  <a:gd name="connsiteX0" fmla="*/ 51462 w 86709"/>
                  <a:gd name="connsiteY0" fmla="*/ 71535 h 130063"/>
                  <a:gd name="connsiteX1" fmla="*/ 89398 w 86709"/>
                  <a:gd name="connsiteY1" fmla="*/ 37935 h 130063"/>
                  <a:gd name="connsiteX2" fmla="*/ 37372 w 86709"/>
                  <a:gd name="connsiteY2" fmla="*/ 0 h 130063"/>
                  <a:gd name="connsiteX3" fmla="*/ 521 w 86709"/>
                  <a:gd name="connsiteY3" fmla="*/ 68284 h 130063"/>
                  <a:gd name="connsiteX4" fmla="*/ 65553 w 86709"/>
                  <a:gd name="connsiteY4" fmla="*/ 137651 h 130063"/>
                  <a:gd name="connsiteX5" fmla="*/ 51462 w 86709"/>
                  <a:gd name="connsiteY5" fmla="*/ 71535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09" h="130063">
                    <a:moveTo>
                      <a:pt x="51462" y="71535"/>
                    </a:moveTo>
                    <a:cubicBezTo>
                      <a:pt x="70972" y="57445"/>
                      <a:pt x="90482" y="50942"/>
                      <a:pt x="89398" y="37935"/>
                    </a:cubicBezTo>
                    <a:cubicBezTo>
                      <a:pt x="87230" y="2168"/>
                      <a:pt x="37372" y="0"/>
                      <a:pt x="37372" y="0"/>
                    </a:cubicBezTo>
                    <a:cubicBezTo>
                      <a:pt x="69888" y="40103"/>
                      <a:pt x="3772" y="43355"/>
                      <a:pt x="521" y="68284"/>
                    </a:cubicBezTo>
                    <a:cubicBezTo>
                      <a:pt x="-4899" y="108387"/>
                      <a:pt x="33037" y="140903"/>
                      <a:pt x="65553" y="137651"/>
                    </a:cubicBezTo>
                    <a:cubicBezTo>
                      <a:pt x="66636" y="137651"/>
                      <a:pt x="15695" y="97548"/>
                      <a:pt x="51462" y="71535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337F387-BA7E-472F-BFCE-CE8749B84BEB}"/>
                  </a:ext>
                </a:extLst>
              </p:cNvPr>
              <p:cNvSpPr/>
              <p:nvPr/>
            </p:nvSpPr>
            <p:spPr>
              <a:xfrm>
                <a:off x="8519508" y="6438376"/>
                <a:ext cx="97548" cy="162580"/>
              </a:xfrm>
              <a:custGeom>
                <a:avLst/>
                <a:gdLst>
                  <a:gd name="connsiteX0" fmla="*/ 97548 w 97547"/>
                  <a:gd name="connsiteY0" fmla="*/ 0 h 162579"/>
                  <a:gd name="connsiteX1" fmla="*/ 0 w 97547"/>
                  <a:gd name="connsiteY1" fmla="*/ 121393 h 162579"/>
                  <a:gd name="connsiteX2" fmla="*/ 26013 w 97547"/>
                  <a:gd name="connsiteY2" fmla="*/ 172335 h 162579"/>
                  <a:gd name="connsiteX3" fmla="*/ 97548 w 97547"/>
                  <a:gd name="connsiteY3" fmla="*/ 0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47" h="162579">
                    <a:moveTo>
                      <a:pt x="97548" y="0"/>
                    </a:moveTo>
                    <a:cubicBezTo>
                      <a:pt x="97548" y="0"/>
                      <a:pt x="76954" y="62864"/>
                      <a:pt x="0" y="121393"/>
                    </a:cubicBezTo>
                    <a:lnTo>
                      <a:pt x="26013" y="172335"/>
                    </a:lnTo>
                    <a:cubicBezTo>
                      <a:pt x="57445" y="152825"/>
                      <a:pt x="106219" y="92129"/>
                      <a:pt x="97548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02337F-9E80-47C2-9931-78607D8E301F}"/>
                  </a:ext>
                </a:extLst>
              </p:cNvPr>
              <p:cNvSpPr/>
              <p:nvPr/>
            </p:nvSpPr>
            <p:spPr>
              <a:xfrm>
                <a:off x="8341754" y="5355261"/>
                <a:ext cx="43355" cy="21677"/>
              </a:xfrm>
              <a:custGeom>
                <a:avLst/>
                <a:gdLst>
                  <a:gd name="connsiteX0" fmla="*/ 0 w 43354"/>
                  <a:gd name="connsiteY0" fmla="*/ 24179 h 21677"/>
                  <a:gd name="connsiteX1" fmla="*/ 48774 w 43354"/>
                  <a:gd name="connsiteY1" fmla="*/ 14424 h 21677"/>
                  <a:gd name="connsiteX2" fmla="*/ 29264 w 43354"/>
                  <a:gd name="connsiteY2" fmla="*/ 334 h 21677"/>
                  <a:gd name="connsiteX3" fmla="*/ 0 w 43354"/>
                  <a:gd name="connsiteY3" fmla="*/ 24179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" h="21677">
                    <a:moveTo>
                      <a:pt x="0" y="24179"/>
                    </a:moveTo>
                    <a:cubicBezTo>
                      <a:pt x="17342" y="9005"/>
                      <a:pt x="43355" y="11173"/>
                      <a:pt x="48774" y="14424"/>
                    </a:cubicBezTo>
                    <a:cubicBezTo>
                      <a:pt x="54193" y="18760"/>
                      <a:pt x="45522" y="-2918"/>
                      <a:pt x="29264" y="334"/>
                    </a:cubicBezTo>
                    <a:cubicBezTo>
                      <a:pt x="11923" y="3585"/>
                      <a:pt x="0" y="24179"/>
                      <a:pt x="0" y="24179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C29137F-C3C2-4E76-8D6B-23C156D5DD68}"/>
                  </a:ext>
                </a:extLst>
              </p:cNvPr>
              <p:cNvSpPr/>
              <p:nvPr/>
            </p:nvSpPr>
            <p:spPr>
              <a:xfrm>
                <a:off x="8196129" y="5361610"/>
                <a:ext cx="86709" cy="32516"/>
              </a:xfrm>
              <a:custGeom>
                <a:avLst/>
                <a:gdLst>
                  <a:gd name="connsiteX0" fmla="*/ 96852 w 86709"/>
                  <a:gd name="connsiteY0" fmla="*/ 22165 h 32515"/>
                  <a:gd name="connsiteX1" fmla="*/ 3639 w 86709"/>
                  <a:gd name="connsiteY1" fmla="*/ 31919 h 32515"/>
                  <a:gd name="connsiteX2" fmla="*/ 30736 w 86709"/>
                  <a:gd name="connsiteY2" fmla="*/ 487 h 32515"/>
                  <a:gd name="connsiteX3" fmla="*/ 96852 w 86709"/>
                  <a:gd name="connsiteY3" fmla="*/ 22165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2515">
                    <a:moveTo>
                      <a:pt x="96852" y="22165"/>
                    </a:moveTo>
                    <a:cubicBezTo>
                      <a:pt x="55665" y="8074"/>
                      <a:pt x="11226" y="23249"/>
                      <a:pt x="3639" y="31919"/>
                    </a:cubicBezTo>
                    <a:cubicBezTo>
                      <a:pt x="-3948" y="40590"/>
                      <a:pt x="-1780" y="3739"/>
                      <a:pt x="30736" y="487"/>
                    </a:cubicBezTo>
                    <a:cubicBezTo>
                      <a:pt x="63252" y="-3848"/>
                      <a:pt x="96852" y="22165"/>
                      <a:pt x="96852" y="2216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84ADAC6-069A-40FC-B341-F825F03FEFDC}"/>
                  </a:ext>
                </a:extLst>
              </p:cNvPr>
              <p:cNvSpPr/>
              <p:nvPr/>
            </p:nvSpPr>
            <p:spPr>
              <a:xfrm>
                <a:off x="8374270" y="5396781"/>
                <a:ext cx="21677" cy="21677"/>
              </a:xfrm>
              <a:custGeom>
                <a:avLst/>
                <a:gdLst>
                  <a:gd name="connsiteX0" fmla="*/ 30348 w 21677"/>
                  <a:gd name="connsiteY0" fmla="*/ 15174 h 21677"/>
                  <a:gd name="connsiteX1" fmla="*/ 15174 w 21677"/>
                  <a:gd name="connsiteY1" fmla="*/ 0 h 21677"/>
                  <a:gd name="connsiteX2" fmla="*/ 0 w 21677"/>
                  <a:gd name="connsiteY2" fmla="*/ 15174 h 21677"/>
                  <a:gd name="connsiteX3" fmla="*/ 15174 w 21677"/>
                  <a:gd name="connsiteY3" fmla="*/ 30348 h 21677"/>
                  <a:gd name="connsiteX4" fmla="*/ 30348 w 21677"/>
                  <a:gd name="connsiteY4" fmla="*/ 15174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21677">
                    <a:moveTo>
                      <a:pt x="30348" y="15174"/>
                    </a:moveTo>
                    <a:cubicBezTo>
                      <a:pt x="30348" y="6503"/>
                      <a:pt x="23845" y="0"/>
                      <a:pt x="15174" y="0"/>
                    </a:cubicBezTo>
                    <a:cubicBezTo>
                      <a:pt x="6503" y="0"/>
                      <a:pt x="0" y="6503"/>
                      <a:pt x="0" y="15174"/>
                    </a:cubicBezTo>
                    <a:cubicBezTo>
                      <a:pt x="0" y="23845"/>
                      <a:pt x="6503" y="30348"/>
                      <a:pt x="15174" y="30348"/>
                    </a:cubicBezTo>
                    <a:cubicBezTo>
                      <a:pt x="22761" y="30348"/>
                      <a:pt x="30348" y="22761"/>
                      <a:pt x="30348" y="15174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C2BF4E7-0687-4AFA-8096-3D311C2B3EBF}"/>
                  </a:ext>
                </a:extLst>
              </p:cNvPr>
              <p:cNvSpPr/>
              <p:nvPr/>
            </p:nvSpPr>
            <p:spPr>
              <a:xfrm>
                <a:off x="8497831" y="5354511"/>
                <a:ext cx="43355" cy="43355"/>
              </a:xfrm>
              <a:custGeom>
                <a:avLst/>
                <a:gdLst>
                  <a:gd name="connsiteX0" fmla="*/ 45522 w 43354"/>
                  <a:gd name="connsiteY0" fmla="*/ 22761 h 43354"/>
                  <a:gd name="connsiteX1" fmla="*/ 22761 w 43354"/>
                  <a:gd name="connsiteY1" fmla="*/ 0 h 43354"/>
                  <a:gd name="connsiteX2" fmla="*/ 0 w 43354"/>
                  <a:gd name="connsiteY2" fmla="*/ 22761 h 43354"/>
                  <a:gd name="connsiteX3" fmla="*/ 22761 w 43354"/>
                  <a:gd name="connsiteY3" fmla="*/ 45522 h 43354"/>
                  <a:gd name="connsiteX4" fmla="*/ 45522 w 43354"/>
                  <a:gd name="connsiteY4" fmla="*/ 22761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43354">
                    <a:moveTo>
                      <a:pt x="45522" y="22761"/>
                    </a:moveTo>
                    <a:cubicBezTo>
                      <a:pt x="45522" y="10839"/>
                      <a:pt x="35768" y="0"/>
                      <a:pt x="22761" y="0"/>
                    </a:cubicBezTo>
                    <a:cubicBezTo>
                      <a:pt x="10839" y="0"/>
                      <a:pt x="0" y="9755"/>
                      <a:pt x="0" y="22761"/>
                    </a:cubicBezTo>
                    <a:cubicBezTo>
                      <a:pt x="0" y="34684"/>
                      <a:pt x="9755" y="45522"/>
                      <a:pt x="22761" y="45522"/>
                    </a:cubicBezTo>
                    <a:cubicBezTo>
                      <a:pt x="35768" y="45522"/>
                      <a:pt x="45522" y="34684"/>
                      <a:pt x="45522" y="22761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597C778-680B-4E54-BEF8-99EE43DFD498}"/>
                  </a:ext>
                </a:extLst>
              </p:cNvPr>
              <p:cNvSpPr/>
              <p:nvPr/>
            </p:nvSpPr>
            <p:spPr>
              <a:xfrm>
                <a:off x="8012720" y="5394644"/>
                <a:ext cx="693674" cy="249289"/>
              </a:xfrm>
              <a:custGeom>
                <a:avLst/>
                <a:gdLst>
                  <a:gd name="connsiteX0" fmla="*/ 1707 w 693673"/>
                  <a:gd name="connsiteY0" fmla="*/ 83427 h 249289"/>
                  <a:gd name="connsiteX1" fmla="*/ 56984 w 693673"/>
                  <a:gd name="connsiteY1" fmla="*/ 2137 h 249289"/>
                  <a:gd name="connsiteX2" fmla="*/ 152364 w 693673"/>
                  <a:gd name="connsiteY2" fmla="*/ 61750 h 249289"/>
                  <a:gd name="connsiteX3" fmla="*/ 267254 w 693673"/>
                  <a:gd name="connsiteY3" fmla="*/ 20563 h 249289"/>
                  <a:gd name="connsiteX4" fmla="*/ 343125 w 693673"/>
                  <a:gd name="connsiteY4" fmla="*/ 72588 h 249289"/>
                  <a:gd name="connsiteX5" fmla="*/ 547975 w 693673"/>
                  <a:gd name="connsiteY5" fmla="*/ 109440 h 249289"/>
                  <a:gd name="connsiteX6" fmla="*/ 620594 w 693673"/>
                  <a:gd name="connsiteY6" fmla="*/ 16227 h 249289"/>
                  <a:gd name="connsiteX7" fmla="*/ 700800 w 693673"/>
                  <a:gd name="connsiteY7" fmla="*/ 74756 h 249289"/>
                  <a:gd name="connsiteX8" fmla="*/ 495950 w 693673"/>
                  <a:gd name="connsiteY8" fmla="*/ 254678 h 249289"/>
                  <a:gd name="connsiteX9" fmla="*/ 1707 w 693673"/>
                  <a:gd name="connsiteY9" fmla="*/ 83427 h 2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73" h="249289">
                    <a:moveTo>
                      <a:pt x="1707" y="83427"/>
                    </a:moveTo>
                    <a:cubicBezTo>
                      <a:pt x="9294" y="48743"/>
                      <a:pt x="17965" y="17311"/>
                      <a:pt x="56984" y="2137"/>
                    </a:cubicBezTo>
                    <a:cubicBezTo>
                      <a:pt x="96003" y="-13037"/>
                      <a:pt x="123100" y="57414"/>
                      <a:pt x="152364" y="61750"/>
                    </a:cubicBezTo>
                    <a:cubicBezTo>
                      <a:pt x="235822" y="75840"/>
                      <a:pt x="195719" y="11892"/>
                      <a:pt x="267254" y="20563"/>
                    </a:cubicBezTo>
                    <a:cubicBezTo>
                      <a:pt x="312776" y="25982"/>
                      <a:pt x="298686" y="79092"/>
                      <a:pt x="343125" y="72588"/>
                    </a:cubicBezTo>
                    <a:cubicBezTo>
                      <a:pt x="386479" y="66085"/>
                      <a:pt x="529550" y="128949"/>
                      <a:pt x="547975" y="109440"/>
                    </a:cubicBezTo>
                    <a:cubicBezTo>
                      <a:pt x="566401" y="89930"/>
                      <a:pt x="566401" y="16227"/>
                      <a:pt x="620594" y="16227"/>
                    </a:cubicBezTo>
                    <a:cubicBezTo>
                      <a:pt x="674788" y="16227"/>
                      <a:pt x="700800" y="74756"/>
                      <a:pt x="700800" y="74756"/>
                    </a:cubicBezTo>
                    <a:cubicBezTo>
                      <a:pt x="700800" y="74756"/>
                      <a:pt x="691045" y="254678"/>
                      <a:pt x="495950" y="254678"/>
                    </a:cubicBezTo>
                    <a:cubicBezTo>
                      <a:pt x="300854" y="254678"/>
                      <a:pt x="-26473" y="222162"/>
                      <a:pt x="1707" y="83427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4128E1E-D19B-4603-BB81-189848C73144}"/>
                  </a:ext>
                </a:extLst>
              </p:cNvPr>
              <p:cNvSpPr/>
              <p:nvPr/>
            </p:nvSpPr>
            <p:spPr>
              <a:xfrm>
                <a:off x="8942216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A5C55D2-21D2-40A0-A292-329106A4A281}"/>
                  </a:ext>
                </a:extLst>
              </p:cNvPr>
              <p:cNvSpPr/>
              <p:nvPr/>
            </p:nvSpPr>
            <p:spPr>
              <a:xfrm>
                <a:off x="8899250" y="5484575"/>
                <a:ext cx="97548" cy="119225"/>
              </a:xfrm>
              <a:custGeom>
                <a:avLst/>
                <a:gdLst>
                  <a:gd name="connsiteX0" fmla="*/ 77649 w 97547"/>
                  <a:gd name="connsiteY0" fmla="*/ 0 h 119225"/>
                  <a:gd name="connsiteX1" fmla="*/ 28875 w 97547"/>
                  <a:gd name="connsiteY1" fmla="*/ 0 h 119225"/>
                  <a:gd name="connsiteX2" fmla="*/ 28875 w 97547"/>
                  <a:gd name="connsiteY2" fmla="*/ 24929 h 119225"/>
                  <a:gd name="connsiteX3" fmla="*/ 55972 w 97547"/>
                  <a:gd name="connsiteY3" fmla="*/ 59613 h 119225"/>
                  <a:gd name="connsiteX4" fmla="*/ 695 w 97547"/>
                  <a:gd name="connsiteY4" fmla="*/ 59613 h 119225"/>
                  <a:gd name="connsiteX5" fmla="*/ 53804 w 97547"/>
                  <a:gd name="connsiteY5" fmla="*/ 122477 h 119225"/>
                  <a:gd name="connsiteX6" fmla="*/ 77649 w 97547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47" h="119225">
                    <a:moveTo>
                      <a:pt x="77649" y="0"/>
                    </a:moveTo>
                    <a:lnTo>
                      <a:pt x="28875" y="0"/>
                    </a:lnTo>
                    <a:lnTo>
                      <a:pt x="28875" y="24929"/>
                    </a:lnTo>
                    <a:cubicBezTo>
                      <a:pt x="28875" y="24929"/>
                      <a:pt x="55972" y="26013"/>
                      <a:pt x="55972" y="59613"/>
                    </a:cubicBezTo>
                    <a:cubicBezTo>
                      <a:pt x="55972" y="92129"/>
                      <a:pt x="695" y="97548"/>
                      <a:pt x="695" y="59613"/>
                    </a:cubicBezTo>
                    <a:cubicBezTo>
                      <a:pt x="695" y="59613"/>
                      <a:pt x="-10144" y="122477"/>
                      <a:pt x="53804" y="122477"/>
                    </a:cubicBezTo>
                    <a:cubicBezTo>
                      <a:pt x="103662" y="122477"/>
                      <a:pt x="131842" y="55277"/>
                      <a:pt x="77649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F03E650-A1FE-4C67-B72E-A0C029E12022}"/>
                  </a:ext>
                </a:extLst>
              </p:cNvPr>
              <p:cNvSpPr/>
              <p:nvPr/>
            </p:nvSpPr>
            <p:spPr>
              <a:xfrm>
                <a:off x="8942216" y="5490909"/>
                <a:ext cx="10839" cy="10839"/>
              </a:xfrm>
              <a:custGeom>
                <a:avLst/>
                <a:gdLst>
                  <a:gd name="connsiteX0" fmla="*/ 15174 w 10838"/>
                  <a:gd name="connsiteY0" fmla="*/ 7755 h 10838"/>
                  <a:gd name="connsiteX1" fmla="*/ 7587 w 10838"/>
                  <a:gd name="connsiteY1" fmla="*/ 15343 h 10838"/>
                  <a:gd name="connsiteX2" fmla="*/ 0 w 10838"/>
                  <a:gd name="connsiteY2" fmla="*/ 7755 h 10838"/>
                  <a:gd name="connsiteX3" fmla="*/ 7587 w 10838"/>
                  <a:gd name="connsiteY3" fmla="*/ 168 h 10838"/>
                  <a:gd name="connsiteX4" fmla="*/ 15174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5174" y="7755"/>
                    </a:moveTo>
                    <a:cubicBezTo>
                      <a:pt x="15174" y="12091"/>
                      <a:pt x="11923" y="15343"/>
                      <a:pt x="7587" y="15343"/>
                    </a:cubicBezTo>
                    <a:cubicBezTo>
                      <a:pt x="3252" y="15343"/>
                      <a:pt x="0" y="12091"/>
                      <a:pt x="0" y="7755"/>
                    </a:cubicBezTo>
                    <a:cubicBezTo>
                      <a:pt x="0" y="3420"/>
                      <a:pt x="3252" y="168"/>
                      <a:pt x="7587" y="168"/>
                    </a:cubicBezTo>
                    <a:cubicBezTo>
                      <a:pt x="11923" y="-915"/>
                      <a:pt x="15174" y="3420"/>
                      <a:pt x="15174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F899237-BA3A-4700-B213-09C3E41B3FFC}"/>
                  </a:ext>
                </a:extLst>
              </p:cNvPr>
              <p:cNvSpPr/>
              <p:nvPr/>
            </p:nvSpPr>
            <p:spPr>
              <a:xfrm>
                <a:off x="7804157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0913E75-1A1D-488A-A792-88DB58BE19B1}"/>
                  </a:ext>
                </a:extLst>
              </p:cNvPr>
              <p:cNvSpPr/>
              <p:nvPr/>
            </p:nvSpPr>
            <p:spPr>
              <a:xfrm>
                <a:off x="7758823" y="5484575"/>
                <a:ext cx="108387" cy="119225"/>
              </a:xfrm>
              <a:custGeom>
                <a:avLst/>
                <a:gdLst>
                  <a:gd name="connsiteX0" fmla="*/ 29076 w 108386"/>
                  <a:gd name="connsiteY0" fmla="*/ 0 h 119225"/>
                  <a:gd name="connsiteX1" fmla="*/ 78934 w 108386"/>
                  <a:gd name="connsiteY1" fmla="*/ 0 h 119225"/>
                  <a:gd name="connsiteX2" fmla="*/ 78934 w 108386"/>
                  <a:gd name="connsiteY2" fmla="*/ 24929 h 119225"/>
                  <a:gd name="connsiteX3" fmla="*/ 51837 w 108386"/>
                  <a:gd name="connsiteY3" fmla="*/ 59613 h 119225"/>
                  <a:gd name="connsiteX4" fmla="*/ 108198 w 108386"/>
                  <a:gd name="connsiteY4" fmla="*/ 59613 h 119225"/>
                  <a:gd name="connsiteX5" fmla="*/ 54005 w 108386"/>
                  <a:gd name="connsiteY5" fmla="*/ 122477 h 119225"/>
                  <a:gd name="connsiteX6" fmla="*/ 29076 w 108386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386" h="119225">
                    <a:moveTo>
                      <a:pt x="29076" y="0"/>
                    </a:moveTo>
                    <a:lnTo>
                      <a:pt x="78934" y="0"/>
                    </a:lnTo>
                    <a:lnTo>
                      <a:pt x="78934" y="24929"/>
                    </a:lnTo>
                    <a:cubicBezTo>
                      <a:pt x="78934" y="24929"/>
                      <a:pt x="51837" y="26013"/>
                      <a:pt x="51837" y="59613"/>
                    </a:cubicBezTo>
                    <a:cubicBezTo>
                      <a:pt x="51837" y="92129"/>
                      <a:pt x="108198" y="97548"/>
                      <a:pt x="108198" y="59613"/>
                    </a:cubicBezTo>
                    <a:cubicBezTo>
                      <a:pt x="108198" y="59613"/>
                      <a:pt x="120121" y="122477"/>
                      <a:pt x="54005" y="122477"/>
                    </a:cubicBezTo>
                    <a:cubicBezTo>
                      <a:pt x="4147" y="122477"/>
                      <a:pt x="-25117" y="55277"/>
                      <a:pt x="29076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22A1978-08ED-4139-97D6-D572E421FA50}"/>
                  </a:ext>
                </a:extLst>
              </p:cNvPr>
              <p:cNvSpPr/>
              <p:nvPr/>
            </p:nvSpPr>
            <p:spPr>
              <a:xfrm>
                <a:off x="8376438" y="6338660"/>
                <a:ext cx="346837" cy="390192"/>
              </a:xfrm>
              <a:custGeom>
                <a:avLst/>
                <a:gdLst>
                  <a:gd name="connsiteX0" fmla="*/ 347921 w 346836"/>
                  <a:gd name="connsiteY0" fmla="*/ 370682 h 390191"/>
                  <a:gd name="connsiteX1" fmla="*/ 338166 w 346836"/>
                  <a:gd name="connsiteY1" fmla="*/ 393443 h 390191"/>
                  <a:gd name="connsiteX2" fmla="*/ 0 w 346836"/>
                  <a:gd name="connsiteY2" fmla="*/ 7587 h 390191"/>
                  <a:gd name="connsiteX3" fmla="*/ 13006 w 346836"/>
                  <a:gd name="connsiteY3" fmla="*/ 0 h 390191"/>
                  <a:gd name="connsiteX4" fmla="*/ 347921 w 346836"/>
                  <a:gd name="connsiteY4" fmla="*/ 370682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36" h="390191">
                    <a:moveTo>
                      <a:pt x="347921" y="370682"/>
                    </a:moveTo>
                    <a:lnTo>
                      <a:pt x="338166" y="393443"/>
                    </a:lnTo>
                    <a:cubicBezTo>
                      <a:pt x="338166" y="393443"/>
                      <a:pt x="117057" y="254708"/>
                      <a:pt x="0" y="7587"/>
                    </a:cubicBezTo>
                    <a:lnTo>
                      <a:pt x="13006" y="0"/>
                    </a:lnTo>
                    <a:cubicBezTo>
                      <a:pt x="122477" y="170167"/>
                      <a:pt x="197263" y="259044"/>
                      <a:pt x="347921" y="370682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FB65119-3A3B-4872-8E8F-0E8A432160CB}"/>
                  </a:ext>
                </a:extLst>
              </p:cNvPr>
              <p:cNvSpPr/>
              <p:nvPr/>
            </p:nvSpPr>
            <p:spPr>
              <a:xfrm>
                <a:off x="8466399" y="6378764"/>
                <a:ext cx="195096" cy="314321"/>
              </a:xfrm>
              <a:custGeom>
                <a:avLst/>
                <a:gdLst>
                  <a:gd name="connsiteX0" fmla="*/ 202683 w 195095"/>
                  <a:gd name="connsiteY0" fmla="*/ 290476 h 314321"/>
                  <a:gd name="connsiteX1" fmla="*/ 198347 w 195095"/>
                  <a:gd name="connsiteY1" fmla="*/ 316489 h 314321"/>
                  <a:gd name="connsiteX2" fmla="*/ 0 w 195095"/>
                  <a:gd name="connsiteY2" fmla="*/ 8671 h 314321"/>
                  <a:gd name="connsiteX3" fmla="*/ 6503 w 195095"/>
                  <a:gd name="connsiteY3" fmla="*/ 0 h 314321"/>
                  <a:gd name="connsiteX4" fmla="*/ 202683 w 195095"/>
                  <a:gd name="connsiteY4" fmla="*/ 290476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14321">
                    <a:moveTo>
                      <a:pt x="202683" y="290476"/>
                    </a:moveTo>
                    <a:lnTo>
                      <a:pt x="198347" y="316489"/>
                    </a:lnTo>
                    <a:cubicBezTo>
                      <a:pt x="198347" y="316489"/>
                      <a:pt x="68284" y="218941"/>
                      <a:pt x="0" y="8671"/>
                    </a:cubicBezTo>
                    <a:lnTo>
                      <a:pt x="6503" y="0"/>
                    </a:lnTo>
                    <a:cubicBezTo>
                      <a:pt x="68284" y="134399"/>
                      <a:pt x="111638" y="205934"/>
                      <a:pt x="202683" y="290476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F9FAB6A-9091-4A8E-B0AC-9FB3AF166917}"/>
                  </a:ext>
                </a:extLst>
              </p:cNvPr>
              <p:cNvSpPr/>
              <p:nvPr/>
            </p:nvSpPr>
            <p:spPr>
              <a:xfrm>
                <a:off x="8014427" y="6363590"/>
                <a:ext cx="476901" cy="357676"/>
              </a:xfrm>
              <a:custGeom>
                <a:avLst/>
                <a:gdLst>
                  <a:gd name="connsiteX0" fmla="*/ 0 w 476900"/>
                  <a:gd name="connsiteY0" fmla="*/ 340334 h 357675"/>
                  <a:gd name="connsiteX1" fmla="*/ 3252 w 476900"/>
                  <a:gd name="connsiteY1" fmla="*/ 364179 h 357675"/>
                  <a:gd name="connsiteX2" fmla="*/ 483404 w 476900"/>
                  <a:gd name="connsiteY2" fmla="*/ 8671 h 357675"/>
                  <a:gd name="connsiteX3" fmla="*/ 471481 w 476900"/>
                  <a:gd name="connsiteY3" fmla="*/ 0 h 357675"/>
                  <a:gd name="connsiteX4" fmla="*/ 0 w 476900"/>
                  <a:gd name="connsiteY4" fmla="*/ 340334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00" h="357675">
                    <a:moveTo>
                      <a:pt x="0" y="340334"/>
                    </a:moveTo>
                    <a:lnTo>
                      <a:pt x="3252" y="364179"/>
                    </a:lnTo>
                    <a:cubicBezTo>
                      <a:pt x="3252" y="364179"/>
                      <a:pt x="282889" y="246037"/>
                      <a:pt x="483404" y="8671"/>
                    </a:cubicBezTo>
                    <a:lnTo>
                      <a:pt x="471481" y="0"/>
                    </a:lnTo>
                    <a:cubicBezTo>
                      <a:pt x="304566" y="160412"/>
                      <a:pt x="197263" y="241702"/>
                      <a:pt x="0" y="340334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A1AADCD-4A45-485A-8002-B72DB3228A2B}"/>
                  </a:ext>
                </a:extLst>
              </p:cNvPr>
              <p:cNvSpPr/>
              <p:nvPr/>
            </p:nvSpPr>
            <p:spPr>
              <a:xfrm>
                <a:off x="8096801" y="6489318"/>
                <a:ext cx="205934" cy="238450"/>
              </a:xfrm>
              <a:custGeom>
                <a:avLst/>
                <a:gdLst>
                  <a:gd name="connsiteX0" fmla="*/ 0 w 205934"/>
                  <a:gd name="connsiteY0" fmla="*/ 234115 h 238450"/>
                  <a:gd name="connsiteX1" fmla="*/ 5419 w 205934"/>
                  <a:gd name="connsiteY1" fmla="*/ 247122 h 238450"/>
                  <a:gd name="connsiteX2" fmla="*/ 207018 w 205934"/>
                  <a:gd name="connsiteY2" fmla="*/ 4336 h 238450"/>
                  <a:gd name="connsiteX3" fmla="*/ 199431 w 205934"/>
                  <a:gd name="connsiteY3" fmla="*/ 0 h 238450"/>
                  <a:gd name="connsiteX4" fmla="*/ 0 w 205934"/>
                  <a:gd name="connsiteY4" fmla="*/ 234115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38450">
                    <a:moveTo>
                      <a:pt x="0" y="234115"/>
                    </a:moveTo>
                    <a:lnTo>
                      <a:pt x="5419" y="247122"/>
                    </a:lnTo>
                    <a:cubicBezTo>
                      <a:pt x="5419" y="247122"/>
                      <a:pt x="137651" y="157161"/>
                      <a:pt x="207018" y="4336"/>
                    </a:cubicBezTo>
                    <a:lnTo>
                      <a:pt x="199431" y="0"/>
                    </a:lnTo>
                    <a:cubicBezTo>
                      <a:pt x="134399" y="106219"/>
                      <a:pt x="89961" y="162580"/>
                      <a:pt x="0" y="234115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12676CA-2664-4D0A-9C87-D667164458CB}"/>
                  </a:ext>
                </a:extLst>
              </p:cNvPr>
              <p:cNvSpPr/>
              <p:nvPr/>
            </p:nvSpPr>
            <p:spPr>
              <a:xfrm>
                <a:off x="8245123" y="6458970"/>
                <a:ext cx="86709" cy="260128"/>
              </a:xfrm>
              <a:custGeom>
                <a:avLst/>
                <a:gdLst>
                  <a:gd name="connsiteX0" fmla="*/ 167 w 86709"/>
                  <a:gd name="connsiteY0" fmla="*/ 267715 h 260127"/>
                  <a:gd name="connsiteX1" fmla="*/ 77122 w 86709"/>
                  <a:gd name="connsiteY1" fmla="*/ 0 h 260127"/>
                  <a:gd name="connsiteX2" fmla="*/ 90128 w 86709"/>
                  <a:gd name="connsiteY2" fmla="*/ 5419 h 260127"/>
                  <a:gd name="connsiteX3" fmla="*/ 40271 w 86709"/>
                  <a:gd name="connsiteY3" fmla="*/ 231947 h 260127"/>
                  <a:gd name="connsiteX4" fmla="*/ 167 w 86709"/>
                  <a:gd name="connsiteY4" fmla="*/ 267715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260127">
                    <a:moveTo>
                      <a:pt x="167" y="267715"/>
                    </a:moveTo>
                    <a:cubicBezTo>
                      <a:pt x="-4168" y="264463"/>
                      <a:pt x="77122" y="0"/>
                      <a:pt x="77122" y="0"/>
                    </a:cubicBezTo>
                    <a:lnTo>
                      <a:pt x="90128" y="5419"/>
                    </a:lnTo>
                    <a:lnTo>
                      <a:pt x="40271" y="231947"/>
                    </a:lnTo>
                    <a:lnTo>
                      <a:pt x="167" y="267715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2B1AF0-93F3-4C11-B768-49DEE7DE3CF4}"/>
                  </a:ext>
                </a:extLst>
              </p:cNvPr>
              <p:cNvSpPr/>
              <p:nvPr/>
            </p:nvSpPr>
            <p:spPr>
              <a:xfrm>
                <a:off x="8229032" y="6500156"/>
                <a:ext cx="368514" cy="173418"/>
              </a:xfrm>
              <a:custGeom>
                <a:avLst/>
                <a:gdLst>
                  <a:gd name="connsiteX0" fmla="*/ 0 w 368514"/>
                  <a:gd name="connsiteY0" fmla="*/ 178838 h 173418"/>
                  <a:gd name="connsiteX1" fmla="*/ 372850 w 368514"/>
                  <a:gd name="connsiteY1" fmla="*/ 0 h 173418"/>
                  <a:gd name="connsiteX2" fmla="*/ 378269 w 368514"/>
                  <a:gd name="connsiteY2" fmla="*/ 11923 h 173418"/>
                  <a:gd name="connsiteX3" fmla="*/ 76954 w 368514"/>
                  <a:gd name="connsiteY3" fmla="*/ 173418 h 173418"/>
                  <a:gd name="connsiteX4" fmla="*/ 0 w 368514"/>
                  <a:gd name="connsiteY4" fmla="*/ 178838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14" h="173418">
                    <a:moveTo>
                      <a:pt x="0" y="178838"/>
                    </a:moveTo>
                    <a:cubicBezTo>
                      <a:pt x="0" y="173418"/>
                      <a:pt x="372850" y="0"/>
                      <a:pt x="372850" y="0"/>
                    </a:cubicBezTo>
                    <a:lnTo>
                      <a:pt x="378269" y="11923"/>
                    </a:lnTo>
                    <a:lnTo>
                      <a:pt x="76954" y="173418"/>
                    </a:lnTo>
                    <a:lnTo>
                      <a:pt x="0" y="178838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D594A38-FA04-4199-BBD1-0D03FFF1A73F}"/>
                  </a:ext>
                </a:extLst>
              </p:cNvPr>
              <p:cNvSpPr/>
              <p:nvPr/>
            </p:nvSpPr>
            <p:spPr>
              <a:xfrm>
                <a:off x="7962401" y="6545679"/>
                <a:ext cx="758706" cy="195096"/>
              </a:xfrm>
              <a:custGeom>
                <a:avLst/>
                <a:gdLst>
                  <a:gd name="connsiteX0" fmla="*/ 0 w 758705"/>
                  <a:gd name="connsiteY0" fmla="*/ 198347 h 195095"/>
                  <a:gd name="connsiteX1" fmla="*/ 746783 w 758705"/>
                  <a:gd name="connsiteY1" fmla="*/ 198347 h 195095"/>
                  <a:gd name="connsiteX2" fmla="*/ 768461 w 758705"/>
                  <a:gd name="connsiteY2" fmla="*/ 156077 h 195095"/>
                  <a:gd name="connsiteX3" fmla="*/ 644900 w 758705"/>
                  <a:gd name="connsiteY3" fmla="*/ 110554 h 195095"/>
                  <a:gd name="connsiteX4" fmla="*/ 460643 w 758705"/>
                  <a:gd name="connsiteY4" fmla="*/ 0 h 195095"/>
                  <a:gd name="connsiteX5" fmla="*/ 257960 w 758705"/>
                  <a:gd name="connsiteY5" fmla="*/ 97548 h 195095"/>
                  <a:gd name="connsiteX6" fmla="*/ 42271 w 758705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705" h="195095">
                    <a:moveTo>
                      <a:pt x="0" y="198347"/>
                    </a:moveTo>
                    <a:lnTo>
                      <a:pt x="746783" y="198347"/>
                    </a:lnTo>
                    <a:lnTo>
                      <a:pt x="768461" y="156077"/>
                    </a:lnTo>
                    <a:lnTo>
                      <a:pt x="644900" y="110554"/>
                    </a:lnTo>
                    <a:lnTo>
                      <a:pt x="460643" y="0"/>
                    </a:lnTo>
                    <a:lnTo>
                      <a:pt x="257960" y="97548"/>
                    </a:lnTo>
                    <a:lnTo>
                      <a:pt x="42271" y="160412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9F4EC13C-F280-49D6-BEB0-B7413EC4E6F3}"/>
                  </a:ext>
                </a:extLst>
              </p:cNvPr>
              <p:cNvSpPr/>
              <p:nvPr/>
            </p:nvSpPr>
            <p:spPr>
              <a:xfrm>
                <a:off x="8154246" y="6545679"/>
                <a:ext cx="455223" cy="195096"/>
              </a:xfrm>
              <a:custGeom>
                <a:avLst/>
                <a:gdLst>
                  <a:gd name="connsiteX0" fmla="*/ 0 w 455223"/>
                  <a:gd name="connsiteY0" fmla="*/ 198347 h 195095"/>
                  <a:gd name="connsiteX1" fmla="*/ 444385 w 455223"/>
                  <a:gd name="connsiteY1" fmla="*/ 198347 h 195095"/>
                  <a:gd name="connsiteX2" fmla="*/ 456307 w 455223"/>
                  <a:gd name="connsiteY2" fmla="*/ 156077 h 195095"/>
                  <a:gd name="connsiteX3" fmla="*/ 382605 w 455223"/>
                  <a:gd name="connsiteY3" fmla="*/ 110554 h 195095"/>
                  <a:gd name="connsiteX4" fmla="*/ 273134 w 455223"/>
                  <a:gd name="connsiteY4" fmla="*/ 0 h 195095"/>
                  <a:gd name="connsiteX5" fmla="*/ 152825 w 455223"/>
                  <a:gd name="connsiteY5" fmla="*/ 97548 h 195095"/>
                  <a:gd name="connsiteX6" fmla="*/ 24929 w 455223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223" h="195095">
                    <a:moveTo>
                      <a:pt x="0" y="198347"/>
                    </a:moveTo>
                    <a:lnTo>
                      <a:pt x="444385" y="198347"/>
                    </a:lnTo>
                    <a:lnTo>
                      <a:pt x="456307" y="156077"/>
                    </a:lnTo>
                    <a:lnTo>
                      <a:pt x="382605" y="110554"/>
                    </a:lnTo>
                    <a:lnTo>
                      <a:pt x="273134" y="0"/>
                    </a:lnTo>
                    <a:lnTo>
                      <a:pt x="152825" y="97548"/>
                    </a:lnTo>
                    <a:lnTo>
                      <a:pt x="24929" y="160412"/>
                    </a:ln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85851E2-51ED-481F-A5E2-1CC96CD9951F}"/>
                  </a:ext>
                </a:extLst>
              </p:cNvPr>
              <p:cNvSpPr/>
              <p:nvPr/>
            </p:nvSpPr>
            <p:spPr>
              <a:xfrm>
                <a:off x="8482391" y="6674665"/>
                <a:ext cx="10839" cy="10839"/>
              </a:xfrm>
              <a:custGeom>
                <a:avLst/>
                <a:gdLst>
                  <a:gd name="connsiteX0" fmla="*/ 0 w 10838"/>
                  <a:gd name="connsiteY0" fmla="*/ 7748 h 10838"/>
                  <a:gd name="connsiteX1" fmla="*/ 3892 w 10838"/>
                  <a:gd name="connsiteY1" fmla="*/ 0 h 10838"/>
                  <a:gd name="connsiteX2" fmla="*/ 12609 w 10838"/>
                  <a:gd name="connsiteY2" fmla="*/ 4379 h 10838"/>
                  <a:gd name="connsiteX3" fmla="*/ 8717 w 10838"/>
                  <a:gd name="connsiteY3" fmla="*/ 1212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48"/>
                    </a:moveTo>
                    <a:lnTo>
                      <a:pt x="3892" y="0"/>
                    </a:lnTo>
                    <a:lnTo>
                      <a:pt x="12609" y="4379"/>
                    </a:lnTo>
                    <a:lnTo>
                      <a:pt x="8717" y="12127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BF8D4E5D-C2A1-429B-89B6-6C4F96B12C2B}"/>
                  </a:ext>
                </a:extLst>
              </p:cNvPr>
              <p:cNvSpPr/>
              <p:nvPr/>
            </p:nvSpPr>
            <p:spPr>
              <a:xfrm>
                <a:off x="8556360" y="6723433"/>
                <a:ext cx="10839" cy="10839"/>
              </a:xfrm>
              <a:custGeom>
                <a:avLst/>
                <a:gdLst>
                  <a:gd name="connsiteX0" fmla="*/ 13006 w 10838"/>
                  <a:gd name="connsiteY0" fmla="*/ 4335 h 10838"/>
                  <a:gd name="connsiteX1" fmla="*/ 4335 w 10838"/>
                  <a:gd name="connsiteY1" fmla="*/ 0 h 10838"/>
                  <a:gd name="connsiteX2" fmla="*/ 0 w 10838"/>
                  <a:gd name="connsiteY2" fmla="*/ 7587 h 10838"/>
                  <a:gd name="connsiteX3" fmla="*/ 9755 w 10838"/>
                  <a:gd name="connsiteY3" fmla="*/ 119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3006" y="4335"/>
                    </a:moveTo>
                    <a:lnTo>
                      <a:pt x="4335" y="0"/>
                    </a:lnTo>
                    <a:lnTo>
                      <a:pt x="0" y="7587"/>
                    </a:lnTo>
                    <a:lnTo>
                      <a:pt x="9755" y="119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CC5C710-54CA-4C61-ABAC-BA055B98328D}"/>
                  </a:ext>
                </a:extLst>
              </p:cNvPr>
              <p:cNvSpPr/>
              <p:nvPr/>
            </p:nvSpPr>
            <p:spPr>
              <a:xfrm>
                <a:off x="8574785" y="6725601"/>
                <a:ext cx="10839" cy="10839"/>
              </a:xfrm>
              <a:custGeom>
                <a:avLst/>
                <a:gdLst>
                  <a:gd name="connsiteX0" fmla="*/ 6503 w 0"/>
                  <a:gd name="connsiteY0" fmla="*/ 1084 h 0"/>
                  <a:gd name="connsiteX1" fmla="*/ 3252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03" y="1084"/>
                    </a:moveTo>
                    <a:lnTo>
                      <a:pt x="3252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2E4B9E9-CBE6-4BDB-827D-9938E04A6C06}"/>
                  </a:ext>
                </a:extLst>
              </p:cNvPr>
              <p:cNvSpPr/>
              <p:nvPr/>
            </p:nvSpPr>
            <p:spPr>
              <a:xfrm>
                <a:off x="8589959" y="6732104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50B79F8-2BF3-438A-930A-7D12FDAB117D}"/>
                  </a:ext>
                </a:extLst>
              </p:cNvPr>
              <p:cNvSpPr/>
              <p:nvPr/>
            </p:nvSpPr>
            <p:spPr>
              <a:xfrm>
                <a:off x="8591043" y="6721265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2D835C5-98D5-405F-85AE-ED2DC794747F}"/>
                  </a:ext>
                </a:extLst>
              </p:cNvPr>
              <p:cNvSpPr/>
              <p:nvPr/>
            </p:nvSpPr>
            <p:spPr>
              <a:xfrm>
                <a:off x="8398115" y="6689833"/>
                <a:ext cx="10839" cy="10839"/>
              </a:xfrm>
              <a:custGeom>
                <a:avLst/>
                <a:gdLst>
                  <a:gd name="connsiteX0" fmla="*/ 9755 w 10838"/>
                  <a:gd name="connsiteY0" fmla="*/ 0 h 0"/>
                  <a:gd name="connsiteX1" fmla="*/ 0 w 10838"/>
                  <a:gd name="connsiteY1" fmla="*/ 1084 h 0"/>
                  <a:gd name="connsiteX2" fmla="*/ 0 w 10838"/>
                  <a:gd name="connsiteY2" fmla="*/ 9755 h 0"/>
                  <a:gd name="connsiteX3" fmla="*/ 10839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9755" y="0"/>
                    </a:moveTo>
                    <a:lnTo>
                      <a:pt x="0" y="1084"/>
                    </a:lnTo>
                    <a:lnTo>
                      <a:pt x="0" y="9755"/>
                    </a:lnTo>
                    <a:lnTo>
                      <a:pt x="10839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FEEB896-0821-447F-8EF8-21C63E05C4F5}"/>
                  </a:ext>
                </a:extLst>
              </p:cNvPr>
              <p:cNvSpPr/>
              <p:nvPr/>
            </p:nvSpPr>
            <p:spPr>
              <a:xfrm>
                <a:off x="8413289" y="6683330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57E9641-14E8-413B-9DE5-9FD55E924485}"/>
                  </a:ext>
                </a:extLst>
              </p:cNvPr>
              <p:cNvSpPr/>
              <p:nvPr/>
            </p:nvSpPr>
            <p:spPr>
              <a:xfrm>
                <a:off x="8429547" y="6681162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C4C64C5-302E-4684-9A7D-D563BB78DCB1}"/>
                  </a:ext>
                </a:extLst>
              </p:cNvPr>
              <p:cNvSpPr/>
              <p:nvPr/>
            </p:nvSpPr>
            <p:spPr>
              <a:xfrm>
                <a:off x="8424128" y="6671407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2C30857-544F-49B8-BA78-C9289556E650}"/>
                  </a:ext>
                </a:extLst>
              </p:cNvPr>
              <p:cNvSpPr/>
              <p:nvPr/>
            </p:nvSpPr>
            <p:spPr>
              <a:xfrm>
                <a:off x="8193265" y="6725601"/>
                <a:ext cx="10839" cy="10839"/>
              </a:xfrm>
              <a:custGeom>
                <a:avLst/>
                <a:gdLst>
                  <a:gd name="connsiteX0" fmla="*/ 10839 w 10838"/>
                  <a:gd name="connsiteY0" fmla="*/ 1084 h 0"/>
                  <a:gd name="connsiteX1" fmla="*/ 1084 w 10838"/>
                  <a:gd name="connsiteY1" fmla="*/ 0 h 0"/>
                  <a:gd name="connsiteX2" fmla="*/ 0 w 10838"/>
                  <a:gd name="connsiteY2" fmla="*/ 8671 h 0"/>
                  <a:gd name="connsiteX3" fmla="*/ 9755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10839" y="1084"/>
                    </a:moveTo>
                    <a:lnTo>
                      <a:pt x="1084" y="0"/>
                    </a:lnTo>
                    <a:lnTo>
                      <a:pt x="0" y="8671"/>
                    </a:lnTo>
                    <a:lnTo>
                      <a:pt x="9755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6548040-52B5-4127-AF71-564FC2CBC09D}"/>
                  </a:ext>
                </a:extLst>
              </p:cNvPr>
              <p:cNvSpPr/>
              <p:nvPr/>
            </p:nvSpPr>
            <p:spPr>
              <a:xfrm>
                <a:off x="8209523" y="6722349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2 h 0"/>
                  <a:gd name="connsiteX3" fmla="*/ 3252 w 0"/>
                  <a:gd name="connsiteY3" fmla="*/ 32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2"/>
                    </a:lnTo>
                    <a:lnTo>
                      <a:pt x="3252" y="3252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456763-0680-4EC5-9309-F74F7081A8A4}"/>
                  </a:ext>
                </a:extLst>
              </p:cNvPr>
              <p:cNvSpPr/>
              <p:nvPr/>
            </p:nvSpPr>
            <p:spPr>
              <a:xfrm>
                <a:off x="8225781" y="6723433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4335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4335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D0F1735-2BE2-4E48-A54D-19EF4CAEB317}"/>
                  </a:ext>
                </a:extLst>
              </p:cNvPr>
              <p:cNvSpPr/>
              <p:nvPr/>
            </p:nvSpPr>
            <p:spPr>
              <a:xfrm>
                <a:off x="8223613" y="6713678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325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1"/>
                    </a:lnTo>
                    <a:lnTo>
                      <a:pt x="3252" y="3251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D20194B-264E-425A-847B-A3C505C06602}"/>
                  </a:ext>
                </a:extLst>
              </p:cNvPr>
              <p:cNvSpPr/>
              <p:nvPr/>
            </p:nvSpPr>
            <p:spPr>
              <a:xfrm>
                <a:off x="8261548" y="6723433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2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2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1BE0E5-B1FF-4F7A-A7A8-2D522A88A462}"/>
                  </a:ext>
                </a:extLst>
              </p:cNvPr>
              <p:cNvSpPr/>
              <p:nvPr/>
            </p:nvSpPr>
            <p:spPr>
              <a:xfrm>
                <a:off x="8209256" y="6678110"/>
                <a:ext cx="10839" cy="10839"/>
              </a:xfrm>
              <a:custGeom>
                <a:avLst/>
                <a:gdLst>
                  <a:gd name="connsiteX0" fmla="*/ 0 w 10838"/>
                  <a:gd name="connsiteY0" fmla="*/ 7752 h 10838"/>
                  <a:gd name="connsiteX1" fmla="*/ 3885 w 10838"/>
                  <a:gd name="connsiteY1" fmla="*/ 0 h 10838"/>
                  <a:gd name="connsiteX2" fmla="*/ 12606 w 10838"/>
                  <a:gd name="connsiteY2" fmla="*/ 4371 h 10838"/>
                  <a:gd name="connsiteX3" fmla="*/ 8721 w 10838"/>
                  <a:gd name="connsiteY3" fmla="*/ 121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52"/>
                    </a:moveTo>
                    <a:lnTo>
                      <a:pt x="3885" y="0"/>
                    </a:lnTo>
                    <a:lnTo>
                      <a:pt x="12606" y="4371"/>
                    </a:lnTo>
                    <a:lnTo>
                      <a:pt x="8721" y="121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DDBA525-E4CC-4134-BAD0-9A83AD7E017D}"/>
                  </a:ext>
                </a:extLst>
              </p:cNvPr>
              <p:cNvSpPr/>
              <p:nvPr/>
            </p:nvSpPr>
            <p:spPr>
              <a:xfrm>
                <a:off x="8363432" y="6696336"/>
                <a:ext cx="10839" cy="10839"/>
              </a:xfrm>
              <a:custGeom>
                <a:avLst/>
                <a:gdLst>
                  <a:gd name="connsiteX0" fmla="*/ 9755 w 10838"/>
                  <a:gd name="connsiteY0" fmla="*/ 0 h 10838"/>
                  <a:gd name="connsiteX1" fmla="*/ 0 w 10838"/>
                  <a:gd name="connsiteY1" fmla="*/ 3252 h 10838"/>
                  <a:gd name="connsiteX2" fmla="*/ 2168 w 10838"/>
                  <a:gd name="connsiteY2" fmla="*/ 10839 h 10838"/>
                  <a:gd name="connsiteX3" fmla="*/ 15174 w 10838"/>
                  <a:gd name="connsiteY3" fmla="*/ 108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9755" y="0"/>
                    </a:moveTo>
                    <a:lnTo>
                      <a:pt x="0" y="3252"/>
                    </a:lnTo>
                    <a:lnTo>
                      <a:pt x="2168" y="10839"/>
                    </a:lnTo>
                    <a:lnTo>
                      <a:pt x="15174" y="108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5481AC2-7715-46DD-97E6-E0C7BD382D30}"/>
                  </a:ext>
                </a:extLst>
              </p:cNvPr>
              <p:cNvSpPr/>
              <p:nvPr/>
            </p:nvSpPr>
            <p:spPr>
              <a:xfrm>
                <a:off x="8473986" y="6648646"/>
                <a:ext cx="10839" cy="10839"/>
              </a:xfrm>
              <a:custGeom>
                <a:avLst/>
                <a:gdLst>
                  <a:gd name="connsiteX0" fmla="*/ 10839 w 10838"/>
                  <a:gd name="connsiteY0" fmla="*/ 8671 h 10838"/>
                  <a:gd name="connsiteX1" fmla="*/ 8671 w 10838"/>
                  <a:gd name="connsiteY1" fmla="*/ 0 h 10838"/>
                  <a:gd name="connsiteX2" fmla="*/ 0 w 10838"/>
                  <a:gd name="connsiteY2" fmla="*/ 2168 h 10838"/>
                  <a:gd name="connsiteX3" fmla="*/ 9755 w 10838"/>
                  <a:gd name="connsiteY3" fmla="*/ 1517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0839" y="8671"/>
                    </a:moveTo>
                    <a:lnTo>
                      <a:pt x="8671" y="0"/>
                    </a:lnTo>
                    <a:lnTo>
                      <a:pt x="0" y="2168"/>
                    </a:lnTo>
                    <a:lnTo>
                      <a:pt x="9755" y="1517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6504B56-5F36-453B-BE9C-862F22DE629E}"/>
                  </a:ext>
                </a:extLst>
              </p:cNvPr>
              <p:cNvSpPr/>
              <p:nvPr/>
            </p:nvSpPr>
            <p:spPr>
              <a:xfrm>
                <a:off x="7917963" y="6521834"/>
                <a:ext cx="531094" cy="205934"/>
              </a:xfrm>
              <a:custGeom>
                <a:avLst/>
                <a:gdLst>
                  <a:gd name="connsiteX0" fmla="*/ 2168 w 531094"/>
                  <a:gd name="connsiteY0" fmla="*/ 189676 h 205934"/>
                  <a:gd name="connsiteX1" fmla="*/ 0 w 531094"/>
                  <a:gd name="connsiteY1" fmla="*/ 213522 h 205934"/>
                  <a:gd name="connsiteX2" fmla="*/ 538681 w 531094"/>
                  <a:gd name="connsiteY2" fmla="*/ 10839 h 205934"/>
                  <a:gd name="connsiteX3" fmla="*/ 530010 w 531094"/>
                  <a:gd name="connsiteY3" fmla="*/ 0 h 205934"/>
                  <a:gd name="connsiteX4" fmla="*/ 2168 w 531094"/>
                  <a:gd name="connsiteY4" fmla="*/ 189676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094" h="205934">
                    <a:moveTo>
                      <a:pt x="2168" y="189676"/>
                    </a:moveTo>
                    <a:lnTo>
                      <a:pt x="0" y="213522"/>
                    </a:lnTo>
                    <a:cubicBezTo>
                      <a:pt x="0" y="213522"/>
                      <a:pt x="290476" y="178838"/>
                      <a:pt x="538681" y="10839"/>
                    </a:cubicBezTo>
                    <a:lnTo>
                      <a:pt x="530010" y="0"/>
                    </a:lnTo>
                    <a:cubicBezTo>
                      <a:pt x="331663" y="104051"/>
                      <a:pt x="211354" y="151741"/>
                      <a:pt x="2168" y="189676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5FE050A-0A0E-4137-90A6-EB421EEC29D4}"/>
                  </a:ext>
                </a:extLst>
              </p:cNvPr>
              <p:cNvSpPr/>
              <p:nvPr/>
            </p:nvSpPr>
            <p:spPr>
              <a:xfrm>
                <a:off x="8366683" y="6490402"/>
                <a:ext cx="422708" cy="238450"/>
              </a:xfrm>
              <a:custGeom>
                <a:avLst/>
                <a:gdLst>
                  <a:gd name="connsiteX0" fmla="*/ 427043 w 422707"/>
                  <a:gd name="connsiteY0" fmla="*/ 221109 h 238450"/>
                  <a:gd name="connsiteX1" fmla="*/ 425959 w 422707"/>
                  <a:gd name="connsiteY1" fmla="*/ 244954 h 238450"/>
                  <a:gd name="connsiteX2" fmla="*/ 0 w 422707"/>
                  <a:gd name="connsiteY2" fmla="*/ 10839 h 238450"/>
                  <a:gd name="connsiteX3" fmla="*/ 9755 w 422707"/>
                  <a:gd name="connsiteY3" fmla="*/ 0 h 238450"/>
                  <a:gd name="connsiteX4" fmla="*/ 427043 w 422707"/>
                  <a:gd name="connsiteY4" fmla="*/ 221109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707" h="238450">
                    <a:moveTo>
                      <a:pt x="427043" y="221109"/>
                    </a:moveTo>
                    <a:lnTo>
                      <a:pt x="425959" y="244954"/>
                    </a:lnTo>
                    <a:cubicBezTo>
                      <a:pt x="425959" y="244954"/>
                      <a:pt x="184257" y="194012"/>
                      <a:pt x="0" y="10839"/>
                    </a:cubicBezTo>
                    <a:lnTo>
                      <a:pt x="9755" y="0"/>
                    </a:lnTo>
                    <a:cubicBezTo>
                      <a:pt x="161496" y="115974"/>
                      <a:pt x="255792" y="171251"/>
                      <a:pt x="427043" y="22110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93B6E02-48F2-4FFD-AC03-6E02AF10D1F1}"/>
                  </a:ext>
                </a:extLst>
              </p:cNvPr>
              <p:cNvSpPr/>
              <p:nvPr/>
            </p:nvSpPr>
            <p:spPr>
              <a:xfrm>
                <a:off x="8334167" y="6615046"/>
                <a:ext cx="520255" cy="130064"/>
              </a:xfrm>
              <a:custGeom>
                <a:avLst/>
                <a:gdLst>
                  <a:gd name="connsiteX0" fmla="*/ 521339 w 520255"/>
                  <a:gd name="connsiteY0" fmla="*/ 109470 h 130063"/>
                  <a:gd name="connsiteX1" fmla="*/ 525675 w 520255"/>
                  <a:gd name="connsiteY1" fmla="*/ 132232 h 130063"/>
                  <a:gd name="connsiteX2" fmla="*/ 0 w 520255"/>
                  <a:gd name="connsiteY2" fmla="*/ 13007 h 130063"/>
                  <a:gd name="connsiteX3" fmla="*/ 7587 w 520255"/>
                  <a:gd name="connsiteY3" fmla="*/ 0 h 130063"/>
                  <a:gd name="connsiteX4" fmla="*/ 521339 w 520255"/>
                  <a:gd name="connsiteY4" fmla="*/ 109470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130063">
                    <a:moveTo>
                      <a:pt x="521339" y="109470"/>
                    </a:moveTo>
                    <a:lnTo>
                      <a:pt x="525675" y="132232"/>
                    </a:lnTo>
                    <a:cubicBezTo>
                      <a:pt x="525675" y="132232"/>
                      <a:pt x="248205" y="143070"/>
                      <a:pt x="0" y="13007"/>
                    </a:cubicBezTo>
                    <a:lnTo>
                      <a:pt x="7587" y="0"/>
                    </a:lnTo>
                    <a:cubicBezTo>
                      <a:pt x="203767" y="74787"/>
                      <a:pt x="320824" y="104051"/>
                      <a:pt x="521339" y="109470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28A7910-37AB-4F1F-9C7F-62974F0904F2}"/>
                  </a:ext>
                </a:extLst>
              </p:cNvPr>
              <p:cNvSpPr/>
              <p:nvPr/>
            </p:nvSpPr>
            <p:spPr>
              <a:xfrm>
                <a:off x="8366683" y="6542427"/>
                <a:ext cx="281805" cy="184257"/>
              </a:xfrm>
              <a:custGeom>
                <a:avLst/>
                <a:gdLst>
                  <a:gd name="connsiteX0" fmla="*/ 288308 w 281805"/>
                  <a:gd name="connsiteY0" fmla="*/ 172335 h 184257"/>
                  <a:gd name="connsiteX1" fmla="*/ 286141 w 281805"/>
                  <a:gd name="connsiteY1" fmla="*/ 186425 h 184257"/>
                  <a:gd name="connsiteX2" fmla="*/ 0 w 281805"/>
                  <a:gd name="connsiteY2" fmla="*/ 6503 h 184257"/>
                  <a:gd name="connsiteX3" fmla="*/ 7587 w 281805"/>
                  <a:gd name="connsiteY3" fmla="*/ 0 h 184257"/>
                  <a:gd name="connsiteX4" fmla="*/ 288308 w 281805"/>
                  <a:gd name="connsiteY4" fmla="*/ 172335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805" h="184257">
                    <a:moveTo>
                      <a:pt x="288308" y="172335"/>
                    </a:moveTo>
                    <a:lnTo>
                      <a:pt x="286141" y="186425"/>
                    </a:lnTo>
                    <a:cubicBezTo>
                      <a:pt x="286141" y="186425"/>
                      <a:pt x="119225" y="135483"/>
                      <a:pt x="0" y="6503"/>
                    </a:cubicBezTo>
                    <a:lnTo>
                      <a:pt x="7587" y="0"/>
                    </a:lnTo>
                    <a:cubicBezTo>
                      <a:pt x="107303" y="84541"/>
                      <a:pt x="170167" y="126812"/>
                      <a:pt x="288308" y="172335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38B2EE5-855A-474F-9700-282414FE9F45}"/>
                  </a:ext>
                </a:extLst>
              </p:cNvPr>
              <p:cNvSpPr/>
              <p:nvPr/>
            </p:nvSpPr>
            <p:spPr>
              <a:xfrm>
                <a:off x="8466399" y="6494737"/>
                <a:ext cx="130064" cy="173418"/>
              </a:xfrm>
              <a:custGeom>
                <a:avLst/>
                <a:gdLst>
                  <a:gd name="connsiteX0" fmla="*/ 133315 w 130063"/>
                  <a:gd name="connsiteY0" fmla="*/ 170167 h 173418"/>
                  <a:gd name="connsiteX1" fmla="*/ 128980 w 130063"/>
                  <a:gd name="connsiteY1" fmla="*/ 179922 h 173418"/>
                  <a:gd name="connsiteX2" fmla="*/ 0 w 130063"/>
                  <a:gd name="connsiteY2" fmla="*/ 3252 h 173418"/>
                  <a:gd name="connsiteX3" fmla="*/ 5419 w 130063"/>
                  <a:gd name="connsiteY3" fmla="*/ 0 h 173418"/>
                  <a:gd name="connsiteX4" fmla="*/ 133315 w 130063"/>
                  <a:gd name="connsiteY4" fmla="*/ 170167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173418">
                    <a:moveTo>
                      <a:pt x="133315" y="170167"/>
                    </a:moveTo>
                    <a:lnTo>
                      <a:pt x="128980" y="179922"/>
                    </a:lnTo>
                    <a:cubicBezTo>
                      <a:pt x="128980" y="179922"/>
                      <a:pt x="40103" y="114890"/>
                      <a:pt x="0" y="3252"/>
                    </a:cubicBezTo>
                    <a:lnTo>
                      <a:pt x="5419" y="0"/>
                    </a:lnTo>
                    <a:cubicBezTo>
                      <a:pt x="44438" y="76955"/>
                      <a:pt x="72619" y="118142"/>
                      <a:pt x="133315" y="170167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50E9D2F-8B95-451C-9B2C-630FD234E62E}"/>
                  </a:ext>
                </a:extLst>
              </p:cNvPr>
              <p:cNvSpPr/>
              <p:nvPr/>
            </p:nvSpPr>
            <p:spPr>
              <a:xfrm>
                <a:off x="8110891" y="6573859"/>
                <a:ext cx="216773" cy="119225"/>
              </a:xfrm>
              <a:custGeom>
                <a:avLst/>
                <a:gdLst>
                  <a:gd name="connsiteX0" fmla="*/ 2168 w 216773"/>
                  <a:gd name="connsiteY0" fmla="*/ 111638 h 119225"/>
                  <a:gd name="connsiteX1" fmla="*/ 0 w 216773"/>
                  <a:gd name="connsiteY1" fmla="*/ 125728 h 119225"/>
                  <a:gd name="connsiteX2" fmla="*/ 216773 w 216773"/>
                  <a:gd name="connsiteY2" fmla="*/ 7587 h 119225"/>
                  <a:gd name="connsiteX3" fmla="*/ 213522 w 216773"/>
                  <a:gd name="connsiteY3" fmla="*/ 0 h 119225"/>
                  <a:gd name="connsiteX4" fmla="*/ 2168 w 216773"/>
                  <a:gd name="connsiteY4" fmla="*/ 111638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3" h="119225">
                    <a:moveTo>
                      <a:pt x="2168" y="111638"/>
                    </a:moveTo>
                    <a:lnTo>
                      <a:pt x="0" y="125728"/>
                    </a:lnTo>
                    <a:cubicBezTo>
                      <a:pt x="0" y="125728"/>
                      <a:pt x="114890" y="108387"/>
                      <a:pt x="216773" y="7587"/>
                    </a:cubicBezTo>
                    <a:lnTo>
                      <a:pt x="213522" y="0"/>
                    </a:lnTo>
                    <a:cubicBezTo>
                      <a:pt x="133315" y="61780"/>
                      <a:pt x="85625" y="89961"/>
                      <a:pt x="2168" y="111638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074F1A1-8606-4DAB-BC71-B56684B4F82E}"/>
                  </a:ext>
                </a:extLst>
              </p:cNvPr>
              <p:cNvSpPr/>
              <p:nvPr/>
            </p:nvSpPr>
            <p:spPr>
              <a:xfrm>
                <a:off x="8349341" y="6415615"/>
                <a:ext cx="108387" cy="162580"/>
              </a:xfrm>
              <a:custGeom>
                <a:avLst/>
                <a:gdLst>
                  <a:gd name="connsiteX0" fmla="*/ 0 w 108386"/>
                  <a:gd name="connsiteY0" fmla="*/ 151741 h 162579"/>
                  <a:gd name="connsiteX1" fmla="*/ 4335 w 108386"/>
                  <a:gd name="connsiteY1" fmla="*/ 162580 h 162579"/>
                  <a:gd name="connsiteX2" fmla="*/ 111638 w 108386"/>
                  <a:gd name="connsiteY2" fmla="*/ 4335 h 162579"/>
                  <a:gd name="connsiteX3" fmla="*/ 107303 w 108386"/>
                  <a:gd name="connsiteY3" fmla="*/ 0 h 162579"/>
                  <a:gd name="connsiteX4" fmla="*/ 0 w 108386"/>
                  <a:gd name="connsiteY4" fmla="*/ 15174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62579">
                    <a:moveTo>
                      <a:pt x="0" y="151741"/>
                    </a:moveTo>
                    <a:lnTo>
                      <a:pt x="4335" y="162580"/>
                    </a:lnTo>
                    <a:cubicBezTo>
                      <a:pt x="4335" y="162580"/>
                      <a:pt x="76954" y="110554"/>
                      <a:pt x="111638" y="4335"/>
                    </a:cubicBezTo>
                    <a:lnTo>
                      <a:pt x="107303" y="0"/>
                    </a:lnTo>
                    <a:cubicBezTo>
                      <a:pt x="72619" y="71535"/>
                      <a:pt x="48774" y="108387"/>
                      <a:pt x="0" y="15174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C623639-805A-434A-8654-00E5938D8B7B}"/>
                  </a:ext>
                </a:extLst>
              </p:cNvPr>
              <p:cNvSpPr/>
              <p:nvPr/>
            </p:nvSpPr>
            <p:spPr>
              <a:xfrm>
                <a:off x="8229032" y="6469808"/>
                <a:ext cx="130064" cy="227612"/>
              </a:xfrm>
              <a:custGeom>
                <a:avLst/>
                <a:gdLst>
                  <a:gd name="connsiteX0" fmla="*/ 0 w 130063"/>
                  <a:gd name="connsiteY0" fmla="*/ 215689 h 227611"/>
                  <a:gd name="connsiteX1" fmla="*/ 6503 w 130063"/>
                  <a:gd name="connsiteY1" fmla="*/ 228696 h 227611"/>
                  <a:gd name="connsiteX2" fmla="*/ 140902 w 130063"/>
                  <a:gd name="connsiteY2" fmla="*/ 4335 h 227611"/>
                  <a:gd name="connsiteX3" fmla="*/ 134399 w 130063"/>
                  <a:gd name="connsiteY3" fmla="*/ 0 h 227611"/>
                  <a:gd name="connsiteX4" fmla="*/ 0 w 130063"/>
                  <a:gd name="connsiteY4" fmla="*/ 215689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227611">
                    <a:moveTo>
                      <a:pt x="0" y="215689"/>
                    </a:moveTo>
                    <a:lnTo>
                      <a:pt x="6503" y="228696"/>
                    </a:lnTo>
                    <a:cubicBezTo>
                      <a:pt x="6503" y="228696"/>
                      <a:pt x="101883" y="148490"/>
                      <a:pt x="140902" y="4335"/>
                    </a:cubicBezTo>
                    <a:lnTo>
                      <a:pt x="134399" y="0"/>
                    </a:lnTo>
                    <a:cubicBezTo>
                      <a:pt x="93212" y="99716"/>
                      <a:pt x="63948" y="150657"/>
                      <a:pt x="0" y="21568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900B3A-69DC-4874-B54A-9C19212EA129}"/>
                  </a:ext>
                </a:extLst>
              </p:cNvPr>
              <p:cNvSpPr/>
              <p:nvPr/>
            </p:nvSpPr>
            <p:spPr>
              <a:xfrm>
                <a:off x="8292980" y="6707175"/>
                <a:ext cx="260128" cy="21677"/>
              </a:xfrm>
              <a:custGeom>
                <a:avLst/>
                <a:gdLst>
                  <a:gd name="connsiteX0" fmla="*/ 7587 w 260127"/>
                  <a:gd name="connsiteY0" fmla="*/ 6503 h 21677"/>
                  <a:gd name="connsiteX1" fmla="*/ 0 w 260127"/>
                  <a:gd name="connsiteY1" fmla="*/ 18426 h 21677"/>
                  <a:gd name="connsiteX2" fmla="*/ 261212 w 260127"/>
                  <a:gd name="connsiteY2" fmla="*/ 7587 h 21677"/>
                  <a:gd name="connsiteX3" fmla="*/ 261212 w 260127"/>
                  <a:gd name="connsiteY3" fmla="*/ 0 h 21677"/>
                  <a:gd name="connsiteX4" fmla="*/ 7587 w 260127"/>
                  <a:gd name="connsiteY4" fmla="*/ 650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1677">
                    <a:moveTo>
                      <a:pt x="7587" y="6503"/>
                    </a:moveTo>
                    <a:lnTo>
                      <a:pt x="0" y="18426"/>
                    </a:lnTo>
                    <a:cubicBezTo>
                      <a:pt x="0" y="18426"/>
                      <a:pt x="119225" y="54193"/>
                      <a:pt x="261212" y="7587"/>
                    </a:cubicBezTo>
                    <a:lnTo>
                      <a:pt x="261212" y="0"/>
                    </a:lnTo>
                    <a:cubicBezTo>
                      <a:pt x="157160" y="20593"/>
                      <a:pt x="97548" y="23845"/>
                      <a:pt x="7587" y="65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54B633D-783E-4AEC-ADCB-DAE7C32ABFB6}"/>
                  </a:ext>
                </a:extLst>
              </p:cNvPr>
              <p:cNvSpPr/>
              <p:nvPr/>
            </p:nvSpPr>
            <p:spPr>
              <a:xfrm>
                <a:off x="8274555" y="6525085"/>
                <a:ext cx="195096" cy="162580"/>
              </a:xfrm>
              <a:custGeom>
                <a:avLst/>
                <a:gdLst>
                  <a:gd name="connsiteX0" fmla="*/ 0 w 195095"/>
                  <a:gd name="connsiteY0" fmla="*/ 157161 h 162579"/>
                  <a:gd name="connsiteX1" fmla="*/ 1084 w 195095"/>
                  <a:gd name="connsiteY1" fmla="*/ 172335 h 162579"/>
                  <a:gd name="connsiteX2" fmla="*/ 203767 w 195095"/>
                  <a:gd name="connsiteY2" fmla="*/ 6503 h 162579"/>
                  <a:gd name="connsiteX3" fmla="*/ 199431 w 195095"/>
                  <a:gd name="connsiteY3" fmla="*/ 0 h 162579"/>
                  <a:gd name="connsiteX4" fmla="*/ 0 w 195095"/>
                  <a:gd name="connsiteY4" fmla="*/ 15716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162579">
                    <a:moveTo>
                      <a:pt x="0" y="157161"/>
                    </a:moveTo>
                    <a:lnTo>
                      <a:pt x="1084" y="172335"/>
                    </a:lnTo>
                    <a:cubicBezTo>
                      <a:pt x="1084" y="172335"/>
                      <a:pt x="118141" y="128980"/>
                      <a:pt x="203767" y="6503"/>
                    </a:cubicBezTo>
                    <a:lnTo>
                      <a:pt x="199431" y="0"/>
                    </a:lnTo>
                    <a:cubicBezTo>
                      <a:pt x="126812" y="79122"/>
                      <a:pt x="82374" y="118141"/>
                      <a:pt x="0" y="15716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C31FC-DA14-4A28-983A-4F73FC31569D}"/>
                  </a:ext>
                </a:extLst>
              </p:cNvPr>
              <p:cNvSpPr/>
              <p:nvPr/>
            </p:nvSpPr>
            <p:spPr>
              <a:xfrm>
                <a:off x="7851847" y="6643227"/>
                <a:ext cx="585287" cy="97548"/>
              </a:xfrm>
              <a:custGeom>
                <a:avLst/>
                <a:gdLst>
                  <a:gd name="connsiteX0" fmla="*/ 5419 w 585287"/>
                  <a:gd name="connsiteY0" fmla="*/ 73703 h 97547"/>
                  <a:gd name="connsiteX1" fmla="*/ 0 w 585287"/>
                  <a:gd name="connsiteY1" fmla="*/ 96464 h 97547"/>
                  <a:gd name="connsiteX2" fmla="*/ 593958 w 585287"/>
                  <a:gd name="connsiteY2" fmla="*/ 13007 h 97547"/>
                  <a:gd name="connsiteX3" fmla="*/ 586371 w 585287"/>
                  <a:gd name="connsiteY3" fmla="*/ 0 h 97547"/>
                  <a:gd name="connsiteX4" fmla="*/ 5419 w 585287"/>
                  <a:gd name="connsiteY4" fmla="*/ 73703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287" h="97547">
                    <a:moveTo>
                      <a:pt x="5419" y="73703"/>
                    </a:moveTo>
                    <a:lnTo>
                      <a:pt x="0" y="96464"/>
                    </a:lnTo>
                    <a:cubicBezTo>
                      <a:pt x="0" y="96464"/>
                      <a:pt x="311069" y="126812"/>
                      <a:pt x="593958" y="13007"/>
                    </a:cubicBezTo>
                    <a:lnTo>
                      <a:pt x="586371" y="0"/>
                    </a:lnTo>
                    <a:cubicBezTo>
                      <a:pt x="363095" y="60697"/>
                      <a:pt x="230863" y="81290"/>
                      <a:pt x="5419" y="737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7BD6FD91-7217-47B6-A840-A04279E44920}"/>
                  </a:ext>
                </a:extLst>
              </p:cNvPr>
              <p:cNvSpPr/>
              <p:nvPr/>
            </p:nvSpPr>
            <p:spPr>
              <a:xfrm>
                <a:off x="7554868" y="5142073"/>
                <a:ext cx="86709" cy="1593282"/>
              </a:xfrm>
              <a:custGeom>
                <a:avLst/>
                <a:gdLst>
                  <a:gd name="connsiteX0" fmla="*/ 33600 w 86709"/>
                  <a:gd name="connsiteY0" fmla="*/ 0 h 1593282"/>
                  <a:gd name="connsiteX1" fmla="*/ 0 w 86709"/>
                  <a:gd name="connsiteY1" fmla="*/ 5419 h 1593282"/>
                  <a:gd name="connsiteX2" fmla="*/ 67200 w 86709"/>
                  <a:gd name="connsiteY2" fmla="*/ 1601953 h 1593282"/>
                  <a:gd name="connsiteX3" fmla="*/ 86709 w 86709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593282">
                    <a:moveTo>
                      <a:pt x="33600" y="0"/>
                    </a:moveTo>
                    <a:lnTo>
                      <a:pt x="0" y="5419"/>
                    </a:lnTo>
                    <a:lnTo>
                      <a:pt x="67200" y="1601953"/>
                    </a:lnTo>
                    <a:lnTo>
                      <a:pt x="86709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F64DBB7B-823D-4C1F-9803-6D40243C1FE3}"/>
                  </a:ext>
                </a:extLst>
              </p:cNvPr>
              <p:cNvSpPr/>
              <p:nvPr/>
            </p:nvSpPr>
            <p:spPr>
              <a:xfrm>
                <a:off x="9256537" y="5142073"/>
                <a:ext cx="65032" cy="1593282"/>
              </a:xfrm>
              <a:custGeom>
                <a:avLst/>
                <a:gdLst>
                  <a:gd name="connsiteX0" fmla="*/ 35768 w 65031"/>
                  <a:gd name="connsiteY0" fmla="*/ 0 h 1593282"/>
                  <a:gd name="connsiteX1" fmla="*/ 69367 w 65031"/>
                  <a:gd name="connsiteY1" fmla="*/ 5419 h 1593282"/>
                  <a:gd name="connsiteX2" fmla="*/ 19510 w 65031"/>
                  <a:gd name="connsiteY2" fmla="*/ 1601953 h 1593282"/>
                  <a:gd name="connsiteX3" fmla="*/ 0 w 65031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1593282">
                    <a:moveTo>
                      <a:pt x="35768" y="0"/>
                    </a:moveTo>
                    <a:lnTo>
                      <a:pt x="69367" y="5419"/>
                    </a:lnTo>
                    <a:lnTo>
                      <a:pt x="19510" y="1601953"/>
                    </a:lnTo>
                    <a:lnTo>
                      <a:pt x="0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B162C7CE-FC13-448E-A1C0-44B664058953}"/>
                  </a:ext>
                </a:extLst>
              </p:cNvPr>
              <p:cNvSpPr/>
              <p:nvPr/>
            </p:nvSpPr>
            <p:spPr>
              <a:xfrm>
                <a:off x="7564623" y="5298150"/>
                <a:ext cx="1734185" cy="21677"/>
              </a:xfrm>
              <a:custGeom>
                <a:avLst/>
                <a:gdLst>
                  <a:gd name="connsiteX0" fmla="*/ 0 w 1734184"/>
                  <a:gd name="connsiteY0" fmla="*/ 0 h 21677"/>
                  <a:gd name="connsiteX1" fmla="*/ 1740688 w 1734184"/>
                  <a:gd name="connsiteY1" fmla="*/ 0 h 21677"/>
                  <a:gd name="connsiteX2" fmla="*/ 1740688 w 1734184"/>
                  <a:gd name="connsiteY2" fmla="*/ 21677 h 21677"/>
                  <a:gd name="connsiteX3" fmla="*/ 0 w 1734184"/>
                  <a:gd name="connsiteY3" fmla="*/ 21677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184" h="21677">
                    <a:moveTo>
                      <a:pt x="0" y="0"/>
                    </a:moveTo>
                    <a:lnTo>
                      <a:pt x="1740688" y="0"/>
                    </a:lnTo>
                    <a:lnTo>
                      <a:pt x="1740688" y="21677"/>
                    </a:lnTo>
                    <a:lnTo>
                      <a:pt x="0" y="21677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5B83631C-EA47-4142-9BC3-05D6A1BCDEC2}"/>
                  </a:ext>
                </a:extLst>
              </p:cNvPr>
              <p:cNvSpPr/>
              <p:nvPr/>
            </p:nvSpPr>
            <p:spPr>
              <a:xfrm>
                <a:off x="7970644" y="5448807"/>
                <a:ext cx="812899" cy="433546"/>
              </a:xfrm>
              <a:custGeom>
                <a:avLst/>
                <a:gdLst>
                  <a:gd name="connsiteX0" fmla="*/ 3680 w 812899"/>
                  <a:gd name="connsiteY0" fmla="*/ 0 h 433546"/>
                  <a:gd name="connsiteX1" fmla="*/ 428 w 812899"/>
                  <a:gd name="connsiteY1" fmla="*/ 148490 h 433546"/>
                  <a:gd name="connsiteX2" fmla="*/ 406878 w 812899"/>
                  <a:gd name="connsiteY2" fmla="*/ 436798 h 433546"/>
                  <a:gd name="connsiteX3" fmla="*/ 813327 w 812899"/>
                  <a:gd name="connsiteY3" fmla="*/ 148490 h 433546"/>
                  <a:gd name="connsiteX4" fmla="*/ 810076 w 812899"/>
                  <a:gd name="connsiteY4" fmla="*/ 0 h 433546"/>
                  <a:gd name="connsiteX5" fmla="*/ 3680 w 812899"/>
                  <a:gd name="connsiteY5" fmla="*/ 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433546">
                    <a:moveTo>
                      <a:pt x="3680" y="0"/>
                    </a:moveTo>
                    <a:cubicBezTo>
                      <a:pt x="-1740" y="55277"/>
                      <a:pt x="428" y="108387"/>
                      <a:pt x="428" y="148490"/>
                    </a:cubicBezTo>
                    <a:cubicBezTo>
                      <a:pt x="428" y="307818"/>
                      <a:pt x="182518" y="436798"/>
                      <a:pt x="406878" y="436798"/>
                    </a:cubicBezTo>
                    <a:cubicBezTo>
                      <a:pt x="631238" y="436798"/>
                      <a:pt x="813327" y="307818"/>
                      <a:pt x="813327" y="148490"/>
                    </a:cubicBezTo>
                    <a:cubicBezTo>
                      <a:pt x="813327" y="108387"/>
                      <a:pt x="814411" y="56361"/>
                      <a:pt x="810076" y="0"/>
                    </a:cubicBez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338EF2C4-2F5B-46F8-8368-75D5021CA144}"/>
                  </a:ext>
                </a:extLst>
              </p:cNvPr>
              <p:cNvSpPr/>
              <p:nvPr/>
            </p:nvSpPr>
            <p:spPr>
              <a:xfrm>
                <a:off x="7971072" y="5481323"/>
                <a:ext cx="812899" cy="10839"/>
              </a:xfrm>
              <a:custGeom>
                <a:avLst/>
                <a:gdLst>
                  <a:gd name="connsiteX0" fmla="*/ 0 w 812899"/>
                  <a:gd name="connsiteY0" fmla="*/ 0 h 10838"/>
                  <a:gd name="connsiteX1" fmla="*/ 812899 w 812899"/>
                  <a:gd name="connsiteY1" fmla="*/ 0 h 10838"/>
                  <a:gd name="connsiteX2" fmla="*/ 812899 w 812899"/>
                  <a:gd name="connsiteY2" fmla="*/ 20593 h 10838"/>
                  <a:gd name="connsiteX3" fmla="*/ 0 w 812899"/>
                  <a:gd name="connsiteY3" fmla="*/ 2059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899" h="10838">
                    <a:moveTo>
                      <a:pt x="0" y="0"/>
                    </a:moveTo>
                    <a:lnTo>
                      <a:pt x="812899" y="0"/>
                    </a:lnTo>
                    <a:lnTo>
                      <a:pt x="812899" y="20593"/>
                    </a:lnTo>
                    <a:lnTo>
                      <a:pt x="0" y="20593"/>
                    </a:lnTo>
                    <a:close/>
                  </a:path>
                </a:pathLst>
              </a:custGeom>
              <a:solidFill>
                <a:srgbClr val="5E44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2AFA3C5-0A18-4AB3-8D9B-52ADA5182C66}"/>
                  </a:ext>
                </a:extLst>
              </p:cNvPr>
              <p:cNvSpPr/>
              <p:nvPr/>
            </p:nvSpPr>
            <p:spPr>
              <a:xfrm>
                <a:off x="7971072" y="5565864"/>
                <a:ext cx="812899" cy="314321"/>
              </a:xfrm>
              <a:custGeom>
                <a:avLst/>
                <a:gdLst>
                  <a:gd name="connsiteX0" fmla="*/ 0 w 812899"/>
                  <a:gd name="connsiteY0" fmla="*/ 0 h 314321"/>
                  <a:gd name="connsiteX1" fmla="*/ 0 w 812899"/>
                  <a:gd name="connsiteY1" fmla="*/ 31432 h 314321"/>
                  <a:gd name="connsiteX2" fmla="*/ 406450 w 812899"/>
                  <a:gd name="connsiteY2" fmla="*/ 319740 h 314321"/>
                  <a:gd name="connsiteX3" fmla="*/ 812899 w 812899"/>
                  <a:gd name="connsiteY3" fmla="*/ 31432 h 314321"/>
                  <a:gd name="connsiteX4" fmla="*/ 812899 w 812899"/>
                  <a:gd name="connsiteY4" fmla="*/ 0 h 314321"/>
                  <a:gd name="connsiteX5" fmla="*/ 0 w 812899"/>
                  <a:gd name="connsiteY5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314321">
                    <a:moveTo>
                      <a:pt x="0" y="0"/>
                    </a:moveTo>
                    <a:cubicBezTo>
                      <a:pt x="0" y="10839"/>
                      <a:pt x="0" y="21677"/>
                      <a:pt x="0" y="31432"/>
                    </a:cubicBezTo>
                    <a:cubicBezTo>
                      <a:pt x="0" y="190760"/>
                      <a:pt x="182089" y="319740"/>
                      <a:pt x="406450" y="319740"/>
                    </a:cubicBezTo>
                    <a:cubicBezTo>
                      <a:pt x="630810" y="319740"/>
                      <a:pt x="812899" y="190760"/>
                      <a:pt x="812899" y="31432"/>
                    </a:cubicBezTo>
                    <a:cubicBezTo>
                      <a:pt x="812899" y="21677"/>
                      <a:pt x="812899" y="10839"/>
                      <a:pt x="812899" y="0"/>
                    </a:cubicBezTo>
                    <a:cubicBezTo>
                      <a:pt x="654655" y="161496"/>
                      <a:pt x="157160" y="156077"/>
                      <a:pt x="0" y="0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270001D-D7F3-4419-81CF-4B2DEEC0DCB8}"/>
                  </a:ext>
                </a:extLst>
              </p:cNvPr>
              <p:cNvSpPr/>
              <p:nvPr/>
            </p:nvSpPr>
            <p:spPr>
              <a:xfrm>
                <a:off x="7948311" y="5447723"/>
                <a:ext cx="856254" cy="32516"/>
              </a:xfrm>
              <a:custGeom>
                <a:avLst/>
                <a:gdLst>
                  <a:gd name="connsiteX0" fmla="*/ 839996 w 856253"/>
                  <a:gd name="connsiteY0" fmla="*/ 39019 h 32515"/>
                  <a:gd name="connsiteX1" fmla="*/ 854086 w 856253"/>
                  <a:gd name="connsiteY1" fmla="*/ 32516 h 32515"/>
                  <a:gd name="connsiteX2" fmla="*/ 859505 w 856253"/>
                  <a:gd name="connsiteY2" fmla="*/ 17342 h 32515"/>
                  <a:gd name="connsiteX3" fmla="*/ 859505 w 856253"/>
                  <a:gd name="connsiteY3" fmla="*/ 15174 h 32515"/>
                  <a:gd name="connsiteX4" fmla="*/ 843247 w 856253"/>
                  <a:gd name="connsiteY4" fmla="*/ 0 h 32515"/>
                  <a:gd name="connsiteX5" fmla="*/ 17342 w 856253"/>
                  <a:gd name="connsiteY5" fmla="*/ 0 h 32515"/>
                  <a:gd name="connsiteX6" fmla="*/ 0 w 856253"/>
                  <a:gd name="connsiteY6" fmla="*/ 16258 h 32515"/>
                  <a:gd name="connsiteX7" fmla="*/ 0 w 856253"/>
                  <a:gd name="connsiteY7" fmla="*/ 18426 h 32515"/>
                  <a:gd name="connsiteX8" fmla="*/ 5419 w 856253"/>
                  <a:gd name="connsiteY8" fmla="*/ 32516 h 32515"/>
                  <a:gd name="connsiteX9" fmla="*/ 19510 w 856253"/>
                  <a:gd name="connsiteY9" fmla="*/ 39019 h 32515"/>
                  <a:gd name="connsiteX10" fmla="*/ 839996 w 856253"/>
                  <a:gd name="connsiteY10" fmla="*/ 39019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253" h="32515">
                    <a:moveTo>
                      <a:pt x="839996" y="39019"/>
                    </a:moveTo>
                    <a:cubicBezTo>
                      <a:pt x="845415" y="39019"/>
                      <a:pt x="850834" y="36852"/>
                      <a:pt x="854086" y="32516"/>
                    </a:cubicBezTo>
                    <a:cubicBezTo>
                      <a:pt x="857338" y="28181"/>
                      <a:pt x="859505" y="22761"/>
                      <a:pt x="859505" y="17342"/>
                    </a:cubicBezTo>
                    <a:cubicBezTo>
                      <a:pt x="859505" y="16258"/>
                      <a:pt x="859505" y="16258"/>
                      <a:pt x="859505" y="15174"/>
                    </a:cubicBezTo>
                    <a:cubicBezTo>
                      <a:pt x="858421" y="6503"/>
                      <a:pt x="851918" y="0"/>
                      <a:pt x="843247" y="0"/>
                    </a:cubicBezTo>
                    <a:lnTo>
                      <a:pt x="17342" y="0"/>
                    </a:lnTo>
                    <a:cubicBezTo>
                      <a:pt x="8671" y="0"/>
                      <a:pt x="1084" y="6503"/>
                      <a:pt x="0" y="16258"/>
                    </a:cubicBezTo>
                    <a:cubicBezTo>
                      <a:pt x="0" y="17342"/>
                      <a:pt x="0" y="17342"/>
                      <a:pt x="0" y="18426"/>
                    </a:cubicBezTo>
                    <a:cubicBezTo>
                      <a:pt x="0" y="23845"/>
                      <a:pt x="1084" y="29264"/>
                      <a:pt x="5419" y="32516"/>
                    </a:cubicBezTo>
                    <a:cubicBezTo>
                      <a:pt x="8671" y="36852"/>
                      <a:pt x="14090" y="39019"/>
                      <a:pt x="19510" y="39019"/>
                    </a:cubicBezTo>
                    <a:lnTo>
                      <a:pt x="839996" y="39019"/>
                    </a:lnTo>
                    <a:close/>
                  </a:path>
                </a:pathLst>
              </a:custGeom>
              <a:solidFill>
                <a:srgbClr val="9E807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B5876515-DB97-480E-A850-A6AB1576959F}"/>
                  </a:ext>
                </a:extLst>
              </p:cNvPr>
              <p:cNvSpPr/>
              <p:nvPr/>
            </p:nvSpPr>
            <p:spPr>
              <a:xfrm>
                <a:off x="7823667" y="5514923"/>
                <a:ext cx="227612" cy="54193"/>
              </a:xfrm>
              <a:custGeom>
                <a:avLst/>
                <a:gdLst>
                  <a:gd name="connsiteX0" fmla="*/ 237367 w 227611"/>
                  <a:gd name="connsiteY0" fmla="*/ 31432 h 54193"/>
                  <a:gd name="connsiteX1" fmla="*/ 92129 w 227611"/>
                  <a:gd name="connsiteY1" fmla="*/ 0 h 54193"/>
                  <a:gd name="connsiteX2" fmla="*/ 0 w 227611"/>
                  <a:gd name="connsiteY2" fmla="*/ 31432 h 54193"/>
                  <a:gd name="connsiteX3" fmla="*/ 92129 w 227611"/>
                  <a:gd name="connsiteY3" fmla="*/ 62864 h 54193"/>
                  <a:gd name="connsiteX4" fmla="*/ 237367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237367" y="31432"/>
                    </a:moveTo>
                    <a:cubicBezTo>
                      <a:pt x="237367" y="14090"/>
                      <a:pt x="172335" y="0"/>
                      <a:pt x="92129" y="0"/>
                    </a:cubicBezTo>
                    <a:cubicBezTo>
                      <a:pt x="11923" y="0"/>
                      <a:pt x="0" y="14090"/>
                      <a:pt x="0" y="31432"/>
                    </a:cubicBezTo>
                    <a:cubicBezTo>
                      <a:pt x="0" y="48774"/>
                      <a:pt x="10839" y="62864"/>
                      <a:pt x="92129" y="62864"/>
                    </a:cubicBezTo>
                    <a:cubicBezTo>
                      <a:pt x="172335" y="62864"/>
                      <a:pt x="237367" y="48774"/>
                      <a:pt x="237367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781D5905-00C6-44E5-84E8-FDC4A65DFBEE}"/>
                  </a:ext>
                </a:extLst>
              </p:cNvPr>
              <p:cNvSpPr/>
              <p:nvPr/>
            </p:nvSpPr>
            <p:spPr>
              <a:xfrm>
                <a:off x="7836567" y="5513986"/>
                <a:ext cx="140903" cy="32516"/>
              </a:xfrm>
              <a:custGeom>
                <a:avLst/>
                <a:gdLst>
                  <a:gd name="connsiteX0" fmla="*/ 144260 w 140902"/>
                  <a:gd name="connsiteY0" fmla="*/ 13944 h 32515"/>
                  <a:gd name="connsiteX1" fmla="*/ 54299 w 140902"/>
                  <a:gd name="connsiteY1" fmla="*/ 937 h 32515"/>
                  <a:gd name="connsiteX2" fmla="*/ 106 w 140902"/>
                  <a:gd name="connsiteY2" fmla="*/ 23698 h 32515"/>
                  <a:gd name="connsiteX3" fmla="*/ 57551 w 140902"/>
                  <a:gd name="connsiteY3" fmla="*/ 38872 h 32515"/>
                  <a:gd name="connsiteX4" fmla="*/ 144260 w 140902"/>
                  <a:gd name="connsiteY4" fmla="*/ 1394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32515">
                    <a:moveTo>
                      <a:pt x="144260" y="13944"/>
                    </a:moveTo>
                    <a:cubicBezTo>
                      <a:pt x="143176" y="3105"/>
                      <a:pt x="103073" y="-2314"/>
                      <a:pt x="54299" y="937"/>
                    </a:cubicBezTo>
                    <a:cubicBezTo>
                      <a:pt x="5525" y="4189"/>
                      <a:pt x="-978" y="12860"/>
                      <a:pt x="106" y="23698"/>
                    </a:cubicBezTo>
                    <a:cubicBezTo>
                      <a:pt x="1190" y="34537"/>
                      <a:pt x="8777" y="42124"/>
                      <a:pt x="57551" y="38872"/>
                    </a:cubicBezTo>
                    <a:cubicBezTo>
                      <a:pt x="105241" y="35621"/>
                      <a:pt x="144260" y="24782"/>
                      <a:pt x="144260" y="1394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CA988930-ECA4-4EBB-9D4C-666D38EC9E46}"/>
                  </a:ext>
                </a:extLst>
              </p:cNvPr>
              <p:cNvSpPr/>
              <p:nvPr/>
            </p:nvSpPr>
            <p:spPr>
              <a:xfrm>
                <a:off x="8702682" y="5514923"/>
                <a:ext cx="227612" cy="54193"/>
              </a:xfrm>
              <a:custGeom>
                <a:avLst/>
                <a:gdLst>
                  <a:gd name="connsiteX0" fmla="*/ 0 w 227611"/>
                  <a:gd name="connsiteY0" fmla="*/ 31432 h 54193"/>
                  <a:gd name="connsiteX1" fmla="*/ 146322 w 227611"/>
                  <a:gd name="connsiteY1" fmla="*/ 62864 h 54193"/>
                  <a:gd name="connsiteX2" fmla="*/ 238450 w 227611"/>
                  <a:gd name="connsiteY2" fmla="*/ 31432 h 54193"/>
                  <a:gd name="connsiteX3" fmla="*/ 146322 w 227611"/>
                  <a:gd name="connsiteY3" fmla="*/ 0 h 54193"/>
                  <a:gd name="connsiteX4" fmla="*/ 0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0" y="31432"/>
                    </a:moveTo>
                    <a:cubicBezTo>
                      <a:pt x="0" y="48774"/>
                      <a:pt x="65032" y="62864"/>
                      <a:pt x="146322" y="62864"/>
                    </a:cubicBezTo>
                    <a:cubicBezTo>
                      <a:pt x="226528" y="62864"/>
                      <a:pt x="238450" y="48774"/>
                      <a:pt x="238450" y="31432"/>
                    </a:cubicBezTo>
                    <a:cubicBezTo>
                      <a:pt x="238450" y="14090"/>
                      <a:pt x="227612" y="0"/>
                      <a:pt x="146322" y="0"/>
                    </a:cubicBezTo>
                    <a:cubicBezTo>
                      <a:pt x="65032" y="0"/>
                      <a:pt x="0" y="14090"/>
                      <a:pt x="0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ACEABD86-EE0D-4465-B28D-1A5A3DC4D281}"/>
                  </a:ext>
                </a:extLst>
              </p:cNvPr>
              <p:cNvSpPr/>
              <p:nvPr/>
            </p:nvSpPr>
            <p:spPr>
              <a:xfrm>
                <a:off x="8783971" y="5514831"/>
                <a:ext cx="130064" cy="32516"/>
              </a:xfrm>
              <a:custGeom>
                <a:avLst/>
                <a:gdLst>
                  <a:gd name="connsiteX0" fmla="*/ 0 w 130063"/>
                  <a:gd name="connsiteY0" fmla="*/ 17434 h 32515"/>
                  <a:gd name="connsiteX1" fmla="*/ 83458 w 130063"/>
                  <a:gd name="connsiteY1" fmla="*/ 34776 h 32515"/>
                  <a:gd name="connsiteX2" fmla="*/ 135483 w 130063"/>
                  <a:gd name="connsiteY2" fmla="*/ 17434 h 32515"/>
                  <a:gd name="connsiteX3" fmla="*/ 83458 w 130063"/>
                  <a:gd name="connsiteY3" fmla="*/ 92 h 32515"/>
                  <a:gd name="connsiteX4" fmla="*/ 0 w 130063"/>
                  <a:gd name="connsiteY4" fmla="*/ 1743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32515">
                    <a:moveTo>
                      <a:pt x="0" y="17434"/>
                    </a:moveTo>
                    <a:cubicBezTo>
                      <a:pt x="0" y="27188"/>
                      <a:pt x="36851" y="34776"/>
                      <a:pt x="83458" y="34776"/>
                    </a:cubicBezTo>
                    <a:cubicBezTo>
                      <a:pt x="128980" y="34776"/>
                      <a:pt x="135483" y="27188"/>
                      <a:pt x="135483" y="17434"/>
                    </a:cubicBezTo>
                    <a:cubicBezTo>
                      <a:pt x="135483" y="7679"/>
                      <a:pt x="128980" y="92"/>
                      <a:pt x="83458" y="92"/>
                    </a:cubicBezTo>
                    <a:cubicBezTo>
                      <a:pt x="36851" y="-992"/>
                      <a:pt x="0" y="7679"/>
                      <a:pt x="0" y="1743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77DA3AAC-2B04-4A82-9143-E9641235D93D}"/>
                  </a:ext>
                </a:extLst>
              </p:cNvPr>
              <p:cNvSpPr/>
              <p:nvPr/>
            </p:nvSpPr>
            <p:spPr>
              <a:xfrm>
                <a:off x="8130745" y="6000495"/>
                <a:ext cx="574449" cy="639481"/>
              </a:xfrm>
              <a:custGeom>
                <a:avLst/>
                <a:gdLst>
                  <a:gd name="connsiteX0" fmla="*/ 411525 w 574448"/>
                  <a:gd name="connsiteY0" fmla="*/ 128980 h 639480"/>
                  <a:gd name="connsiteX1" fmla="*/ 420196 w 574448"/>
                  <a:gd name="connsiteY1" fmla="*/ 273134 h 639480"/>
                  <a:gd name="connsiteX2" fmla="*/ 280377 w 574448"/>
                  <a:gd name="connsiteY2" fmla="*/ 160412 h 639480"/>
                  <a:gd name="connsiteX3" fmla="*/ 248945 w 574448"/>
                  <a:gd name="connsiteY3" fmla="*/ 342501 h 639480"/>
                  <a:gd name="connsiteX4" fmla="*/ 219681 w 574448"/>
                  <a:gd name="connsiteY4" fmla="*/ 0 h 639480"/>
                  <a:gd name="connsiteX5" fmla="*/ 9411 w 574448"/>
                  <a:gd name="connsiteY5" fmla="*/ 358759 h 639480"/>
                  <a:gd name="connsiteX6" fmla="*/ 254364 w 574448"/>
                  <a:gd name="connsiteY6" fmla="*/ 640564 h 639480"/>
                  <a:gd name="connsiteX7" fmla="*/ 411525 w 574448"/>
                  <a:gd name="connsiteY7" fmla="*/ 128980 h 63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4448" h="639480">
                    <a:moveTo>
                      <a:pt x="411525" y="128980"/>
                    </a:moveTo>
                    <a:cubicBezTo>
                      <a:pt x="472221" y="204851"/>
                      <a:pt x="451628" y="261211"/>
                      <a:pt x="420196" y="273134"/>
                    </a:cubicBezTo>
                    <a:cubicBezTo>
                      <a:pt x="388764" y="285057"/>
                      <a:pt x="368170" y="190760"/>
                      <a:pt x="280377" y="160412"/>
                    </a:cubicBezTo>
                    <a:cubicBezTo>
                      <a:pt x="280377" y="160412"/>
                      <a:pt x="351912" y="372850"/>
                      <a:pt x="248945" y="342501"/>
                    </a:cubicBezTo>
                    <a:cubicBezTo>
                      <a:pt x="136223" y="308902"/>
                      <a:pt x="219681" y="0"/>
                      <a:pt x="219681" y="0"/>
                    </a:cubicBezTo>
                    <a:cubicBezTo>
                      <a:pt x="167655" y="57445"/>
                      <a:pt x="53849" y="202683"/>
                      <a:pt x="9411" y="358759"/>
                    </a:cubicBezTo>
                    <a:cubicBezTo>
                      <a:pt x="-35028" y="514836"/>
                      <a:pt x="83113" y="638397"/>
                      <a:pt x="254364" y="640564"/>
                    </a:cubicBezTo>
                    <a:cubicBezTo>
                      <a:pt x="599033" y="679584"/>
                      <a:pt x="707420" y="252541"/>
                      <a:pt x="411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E8D540C0-03E3-4AB1-84E7-EDDBA299B83B}"/>
                  </a:ext>
                </a:extLst>
              </p:cNvPr>
              <p:cNvSpPr/>
              <p:nvPr/>
            </p:nvSpPr>
            <p:spPr>
              <a:xfrm>
                <a:off x="8117394" y="5989656"/>
                <a:ext cx="596126" cy="661158"/>
              </a:xfrm>
              <a:custGeom>
                <a:avLst/>
                <a:gdLst>
                  <a:gd name="connsiteX0" fmla="*/ 598294 w 596125"/>
                  <a:gd name="connsiteY0" fmla="*/ 430294 h 661157"/>
                  <a:gd name="connsiteX1" fmla="*/ 600462 w 596125"/>
                  <a:gd name="connsiteY1" fmla="*/ 414036 h 661157"/>
                  <a:gd name="connsiteX2" fmla="*/ 601545 w 596125"/>
                  <a:gd name="connsiteY2" fmla="*/ 407533 h 661157"/>
                  <a:gd name="connsiteX3" fmla="*/ 601545 w 596125"/>
                  <a:gd name="connsiteY3" fmla="*/ 394527 h 661157"/>
                  <a:gd name="connsiteX4" fmla="*/ 601545 w 596125"/>
                  <a:gd name="connsiteY4" fmla="*/ 385856 h 661157"/>
                  <a:gd name="connsiteX5" fmla="*/ 601545 w 596125"/>
                  <a:gd name="connsiteY5" fmla="*/ 375017 h 661157"/>
                  <a:gd name="connsiteX6" fmla="*/ 600462 w 596125"/>
                  <a:gd name="connsiteY6" fmla="*/ 363095 h 661157"/>
                  <a:gd name="connsiteX7" fmla="*/ 599378 w 596125"/>
                  <a:gd name="connsiteY7" fmla="*/ 355508 h 661157"/>
                  <a:gd name="connsiteX8" fmla="*/ 597210 w 596125"/>
                  <a:gd name="connsiteY8" fmla="*/ 340334 h 661157"/>
                  <a:gd name="connsiteX9" fmla="*/ 596126 w 596125"/>
                  <a:gd name="connsiteY9" fmla="*/ 335998 h 661157"/>
                  <a:gd name="connsiteX10" fmla="*/ 591791 w 596125"/>
                  <a:gd name="connsiteY10" fmla="*/ 318656 h 661157"/>
                  <a:gd name="connsiteX11" fmla="*/ 591791 w 596125"/>
                  <a:gd name="connsiteY11" fmla="*/ 317572 h 661157"/>
                  <a:gd name="connsiteX12" fmla="*/ 420540 w 596125"/>
                  <a:gd name="connsiteY12" fmla="*/ 133315 h 661157"/>
                  <a:gd name="connsiteX13" fmla="*/ 464978 w 596125"/>
                  <a:gd name="connsiteY13" fmla="*/ 235199 h 661157"/>
                  <a:gd name="connsiteX14" fmla="*/ 266631 w 596125"/>
                  <a:gd name="connsiteY14" fmla="*/ 653571 h 661157"/>
                  <a:gd name="connsiteX15" fmla="*/ 239534 w 596125"/>
                  <a:gd name="connsiteY15" fmla="*/ 0 h 661157"/>
                  <a:gd name="connsiteX16" fmla="*/ 208102 w 596125"/>
                  <a:gd name="connsiteY16" fmla="*/ 31432 h 661157"/>
                  <a:gd name="connsiteX17" fmla="*/ 208102 w 596125"/>
                  <a:gd name="connsiteY17" fmla="*/ 31432 h 661157"/>
                  <a:gd name="connsiteX18" fmla="*/ 208102 w 596125"/>
                  <a:gd name="connsiteY18" fmla="*/ 32516 h 661157"/>
                  <a:gd name="connsiteX19" fmla="*/ 196180 w 596125"/>
                  <a:gd name="connsiteY19" fmla="*/ 45522 h 661157"/>
                  <a:gd name="connsiteX20" fmla="*/ 195096 w 596125"/>
                  <a:gd name="connsiteY20" fmla="*/ 46606 h 661157"/>
                  <a:gd name="connsiteX21" fmla="*/ 157160 w 596125"/>
                  <a:gd name="connsiteY21" fmla="*/ 93212 h 661157"/>
                  <a:gd name="connsiteX22" fmla="*/ 154993 w 596125"/>
                  <a:gd name="connsiteY22" fmla="*/ 95380 h 661157"/>
                  <a:gd name="connsiteX23" fmla="*/ 145238 w 596125"/>
                  <a:gd name="connsiteY23" fmla="*/ 107303 h 661157"/>
                  <a:gd name="connsiteX24" fmla="*/ 138735 w 596125"/>
                  <a:gd name="connsiteY24" fmla="*/ 115973 h 661157"/>
                  <a:gd name="connsiteX25" fmla="*/ 130064 w 596125"/>
                  <a:gd name="connsiteY25" fmla="*/ 127896 h 661157"/>
                  <a:gd name="connsiteX26" fmla="*/ 122477 w 596125"/>
                  <a:gd name="connsiteY26" fmla="*/ 138735 h 661157"/>
                  <a:gd name="connsiteX27" fmla="*/ 114890 w 596125"/>
                  <a:gd name="connsiteY27" fmla="*/ 149573 h 661157"/>
                  <a:gd name="connsiteX28" fmla="*/ 106219 w 596125"/>
                  <a:gd name="connsiteY28" fmla="*/ 162580 h 661157"/>
                  <a:gd name="connsiteX29" fmla="*/ 99716 w 596125"/>
                  <a:gd name="connsiteY29" fmla="*/ 173418 h 661157"/>
                  <a:gd name="connsiteX30" fmla="*/ 89961 w 596125"/>
                  <a:gd name="connsiteY30" fmla="*/ 189676 h 661157"/>
                  <a:gd name="connsiteX31" fmla="*/ 85625 w 596125"/>
                  <a:gd name="connsiteY31" fmla="*/ 197263 h 661157"/>
                  <a:gd name="connsiteX32" fmla="*/ 71535 w 596125"/>
                  <a:gd name="connsiteY32" fmla="*/ 222192 h 661157"/>
                  <a:gd name="connsiteX33" fmla="*/ 68284 w 596125"/>
                  <a:gd name="connsiteY33" fmla="*/ 228695 h 661157"/>
                  <a:gd name="connsiteX34" fmla="*/ 58529 w 596125"/>
                  <a:gd name="connsiteY34" fmla="*/ 248205 h 661157"/>
                  <a:gd name="connsiteX35" fmla="*/ 54193 w 596125"/>
                  <a:gd name="connsiteY35" fmla="*/ 257960 h 661157"/>
                  <a:gd name="connsiteX36" fmla="*/ 45522 w 596125"/>
                  <a:gd name="connsiteY36" fmla="*/ 275302 h 661157"/>
                  <a:gd name="connsiteX37" fmla="*/ 41187 w 596125"/>
                  <a:gd name="connsiteY37" fmla="*/ 286140 h 661157"/>
                  <a:gd name="connsiteX38" fmla="*/ 33600 w 596125"/>
                  <a:gd name="connsiteY38" fmla="*/ 303482 h 661157"/>
                  <a:gd name="connsiteX39" fmla="*/ 29264 w 596125"/>
                  <a:gd name="connsiteY39" fmla="*/ 314321 h 661157"/>
                  <a:gd name="connsiteX40" fmla="*/ 21677 w 596125"/>
                  <a:gd name="connsiteY40" fmla="*/ 333830 h 661157"/>
                  <a:gd name="connsiteX41" fmla="*/ 18426 w 596125"/>
                  <a:gd name="connsiteY41" fmla="*/ 342501 h 661157"/>
                  <a:gd name="connsiteX42" fmla="*/ 9755 w 596125"/>
                  <a:gd name="connsiteY42" fmla="*/ 370682 h 661157"/>
                  <a:gd name="connsiteX43" fmla="*/ 3252 w 596125"/>
                  <a:gd name="connsiteY43" fmla="*/ 398862 h 661157"/>
                  <a:gd name="connsiteX44" fmla="*/ 1084 w 596125"/>
                  <a:gd name="connsiteY44" fmla="*/ 418372 h 661157"/>
                  <a:gd name="connsiteX45" fmla="*/ 0 w 596125"/>
                  <a:gd name="connsiteY45" fmla="*/ 425959 h 661157"/>
                  <a:gd name="connsiteX46" fmla="*/ 0 w 596125"/>
                  <a:gd name="connsiteY46" fmla="*/ 450888 h 661157"/>
                  <a:gd name="connsiteX47" fmla="*/ 0 w 596125"/>
                  <a:gd name="connsiteY47" fmla="*/ 451972 h 661157"/>
                  <a:gd name="connsiteX48" fmla="*/ 262295 w 596125"/>
                  <a:gd name="connsiteY48" fmla="*/ 664409 h 661157"/>
                  <a:gd name="connsiteX49" fmla="*/ 598294 w 596125"/>
                  <a:gd name="connsiteY49" fmla="*/ 430294 h 661157"/>
                  <a:gd name="connsiteX50" fmla="*/ 598294 w 596125"/>
                  <a:gd name="connsiteY50" fmla="*/ 430294 h 661157"/>
                  <a:gd name="connsiteX51" fmla="*/ 598294 w 596125"/>
                  <a:gd name="connsiteY51" fmla="*/ 430294 h 66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6125" h="661157">
                    <a:moveTo>
                      <a:pt x="598294" y="430294"/>
                    </a:moveTo>
                    <a:cubicBezTo>
                      <a:pt x="599378" y="424875"/>
                      <a:pt x="599378" y="419456"/>
                      <a:pt x="600462" y="414036"/>
                    </a:cubicBezTo>
                    <a:cubicBezTo>
                      <a:pt x="600462" y="411869"/>
                      <a:pt x="600462" y="409701"/>
                      <a:pt x="601545" y="407533"/>
                    </a:cubicBezTo>
                    <a:cubicBezTo>
                      <a:pt x="601545" y="403198"/>
                      <a:pt x="601545" y="398862"/>
                      <a:pt x="601545" y="394527"/>
                    </a:cubicBezTo>
                    <a:cubicBezTo>
                      <a:pt x="601545" y="391275"/>
                      <a:pt x="601545" y="389108"/>
                      <a:pt x="601545" y="385856"/>
                    </a:cubicBezTo>
                    <a:cubicBezTo>
                      <a:pt x="601545" y="382604"/>
                      <a:pt x="601545" y="379353"/>
                      <a:pt x="601545" y="375017"/>
                    </a:cubicBezTo>
                    <a:cubicBezTo>
                      <a:pt x="601545" y="370682"/>
                      <a:pt x="601545" y="367430"/>
                      <a:pt x="600462" y="363095"/>
                    </a:cubicBezTo>
                    <a:cubicBezTo>
                      <a:pt x="600462" y="360927"/>
                      <a:pt x="599378" y="357676"/>
                      <a:pt x="599378" y="355508"/>
                    </a:cubicBezTo>
                    <a:cubicBezTo>
                      <a:pt x="598294" y="350088"/>
                      <a:pt x="598294" y="345753"/>
                      <a:pt x="597210" y="340334"/>
                    </a:cubicBezTo>
                    <a:cubicBezTo>
                      <a:pt x="597210" y="339250"/>
                      <a:pt x="596126" y="337082"/>
                      <a:pt x="596126" y="335998"/>
                    </a:cubicBezTo>
                    <a:cubicBezTo>
                      <a:pt x="595042" y="330579"/>
                      <a:pt x="593958" y="324076"/>
                      <a:pt x="591791" y="318656"/>
                    </a:cubicBezTo>
                    <a:cubicBezTo>
                      <a:pt x="591791" y="318656"/>
                      <a:pt x="591791" y="317572"/>
                      <a:pt x="591791" y="317572"/>
                    </a:cubicBezTo>
                    <a:cubicBezTo>
                      <a:pt x="571197" y="241702"/>
                      <a:pt x="515920" y="172335"/>
                      <a:pt x="420540" y="133315"/>
                    </a:cubicBezTo>
                    <a:cubicBezTo>
                      <a:pt x="454140" y="174502"/>
                      <a:pt x="466062" y="209186"/>
                      <a:pt x="464978" y="235199"/>
                    </a:cubicBezTo>
                    <a:cubicBezTo>
                      <a:pt x="671997" y="359843"/>
                      <a:pt x="505081" y="683919"/>
                      <a:pt x="266631" y="653571"/>
                    </a:cubicBezTo>
                    <a:cubicBezTo>
                      <a:pt x="-175586" y="634061"/>
                      <a:pt x="153909" y="97548"/>
                      <a:pt x="239534" y="0"/>
                    </a:cubicBezTo>
                    <a:cubicBezTo>
                      <a:pt x="230863" y="8671"/>
                      <a:pt x="220025" y="19509"/>
                      <a:pt x="208102" y="31432"/>
                    </a:cubicBezTo>
                    <a:cubicBezTo>
                      <a:pt x="208102" y="31432"/>
                      <a:pt x="208102" y="31432"/>
                      <a:pt x="208102" y="31432"/>
                    </a:cubicBezTo>
                    <a:cubicBezTo>
                      <a:pt x="208102" y="31432"/>
                      <a:pt x="208102" y="31432"/>
                      <a:pt x="208102" y="32516"/>
                    </a:cubicBezTo>
                    <a:cubicBezTo>
                      <a:pt x="204851" y="36851"/>
                      <a:pt x="200515" y="41187"/>
                      <a:pt x="196180" y="45522"/>
                    </a:cubicBezTo>
                    <a:cubicBezTo>
                      <a:pt x="196180" y="45522"/>
                      <a:pt x="196180" y="46606"/>
                      <a:pt x="195096" y="46606"/>
                    </a:cubicBezTo>
                    <a:cubicBezTo>
                      <a:pt x="183173" y="60696"/>
                      <a:pt x="170167" y="75871"/>
                      <a:pt x="157160" y="93212"/>
                    </a:cubicBezTo>
                    <a:cubicBezTo>
                      <a:pt x="156077" y="94296"/>
                      <a:pt x="156077" y="94296"/>
                      <a:pt x="154993" y="95380"/>
                    </a:cubicBezTo>
                    <a:cubicBezTo>
                      <a:pt x="151741" y="99715"/>
                      <a:pt x="148490" y="104051"/>
                      <a:pt x="145238" y="107303"/>
                    </a:cubicBezTo>
                    <a:cubicBezTo>
                      <a:pt x="143070" y="110554"/>
                      <a:pt x="140903" y="112722"/>
                      <a:pt x="138735" y="115973"/>
                    </a:cubicBezTo>
                    <a:cubicBezTo>
                      <a:pt x="136567" y="119225"/>
                      <a:pt x="133315" y="123561"/>
                      <a:pt x="130064" y="127896"/>
                    </a:cubicBezTo>
                    <a:cubicBezTo>
                      <a:pt x="127896" y="131147"/>
                      <a:pt x="124645" y="135483"/>
                      <a:pt x="122477" y="138735"/>
                    </a:cubicBezTo>
                    <a:cubicBezTo>
                      <a:pt x="120309" y="141986"/>
                      <a:pt x="117057" y="146322"/>
                      <a:pt x="114890" y="149573"/>
                    </a:cubicBezTo>
                    <a:cubicBezTo>
                      <a:pt x="111638" y="153909"/>
                      <a:pt x="109470" y="158244"/>
                      <a:pt x="106219" y="162580"/>
                    </a:cubicBezTo>
                    <a:cubicBezTo>
                      <a:pt x="104051" y="165831"/>
                      <a:pt x="101883" y="169083"/>
                      <a:pt x="99716" y="173418"/>
                    </a:cubicBezTo>
                    <a:cubicBezTo>
                      <a:pt x="96464" y="178838"/>
                      <a:pt x="93212" y="184257"/>
                      <a:pt x="89961" y="189676"/>
                    </a:cubicBezTo>
                    <a:cubicBezTo>
                      <a:pt x="88877" y="191844"/>
                      <a:pt x="86709" y="195096"/>
                      <a:pt x="85625" y="197263"/>
                    </a:cubicBezTo>
                    <a:cubicBezTo>
                      <a:pt x="81290" y="205934"/>
                      <a:pt x="75871" y="213521"/>
                      <a:pt x="71535" y="222192"/>
                    </a:cubicBezTo>
                    <a:cubicBezTo>
                      <a:pt x="70451" y="224360"/>
                      <a:pt x="69367" y="226528"/>
                      <a:pt x="68284" y="228695"/>
                    </a:cubicBezTo>
                    <a:cubicBezTo>
                      <a:pt x="65032" y="235199"/>
                      <a:pt x="61780" y="241702"/>
                      <a:pt x="58529" y="248205"/>
                    </a:cubicBezTo>
                    <a:cubicBezTo>
                      <a:pt x="57445" y="251457"/>
                      <a:pt x="55277" y="254708"/>
                      <a:pt x="54193" y="257960"/>
                    </a:cubicBezTo>
                    <a:cubicBezTo>
                      <a:pt x="50942" y="263379"/>
                      <a:pt x="48774" y="269882"/>
                      <a:pt x="45522" y="275302"/>
                    </a:cubicBezTo>
                    <a:cubicBezTo>
                      <a:pt x="44438" y="278553"/>
                      <a:pt x="42271" y="281805"/>
                      <a:pt x="41187" y="286140"/>
                    </a:cubicBezTo>
                    <a:cubicBezTo>
                      <a:pt x="39019" y="291560"/>
                      <a:pt x="35768" y="298063"/>
                      <a:pt x="33600" y="303482"/>
                    </a:cubicBezTo>
                    <a:cubicBezTo>
                      <a:pt x="32516" y="306734"/>
                      <a:pt x="30348" y="309985"/>
                      <a:pt x="29264" y="314321"/>
                    </a:cubicBezTo>
                    <a:cubicBezTo>
                      <a:pt x="27097" y="320824"/>
                      <a:pt x="24929" y="327327"/>
                      <a:pt x="21677" y="333830"/>
                    </a:cubicBezTo>
                    <a:cubicBezTo>
                      <a:pt x="20593" y="337082"/>
                      <a:pt x="19510" y="340334"/>
                      <a:pt x="18426" y="342501"/>
                    </a:cubicBezTo>
                    <a:cubicBezTo>
                      <a:pt x="15174" y="352256"/>
                      <a:pt x="11923" y="360927"/>
                      <a:pt x="9755" y="370682"/>
                    </a:cubicBezTo>
                    <a:cubicBezTo>
                      <a:pt x="6503" y="380437"/>
                      <a:pt x="5419" y="390192"/>
                      <a:pt x="3252" y="398862"/>
                    </a:cubicBezTo>
                    <a:cubicBezTo>
                      <a:pt x="2168" y="405366"/>
                      <a:pt x="2168" y="411869"/>
                      <a:pt x="1084" y="418372"/>
                    </a:cubicBezTo>
                    <a:cubicBezTo>
                      <a:pt x="1084" y="420540"/>
                      <a:pt x="0" y="422708"/>
                      <a:pt x="0" y="425959"/>
                    </a:cubicBezTo>
                    <a:cubicBezTo>
                      <a:pt x="0" y="434630"/>
                      <a:pt x="0" y="442217"/>
                      <a:pt x="0" y="450888"/>
                    </a:cubicBezTo>
                    <a:cubicBezTo>
                      <a:pt x="0" y="450888"/>
                      <a:pt x="0" y="450888"/>
                      <a:pt x="0" y="451972"/>
                    </a:cubicBezTo>
                    <a:cubicBezTo>
                      <a:pt x="7587" y="574449"/>
                      <a:pt x="115974" y="662242"/>
                      <a:pt x="262295" y="664409"/>
                    </a:cubicBezTo>
                    <a:cubicBezTo>
                      <a:pt x="460643" y="685003"/>
                      <a:pt x="578784" y="565778"/>
                      <a:pt x="598294" y="430294"/>
                    </a:cubicBezTo>
                    <a:cubicBezTo>
                      <a:pt x="598294" y="431378"/>
                      <a:pt x="598294" y="431378"/>
                      <a:pt x="598294" y="430294"/>
                    </a:cubicBezTo>
                    <a:cubicBezTo>
                      <a:pt x="598294" y="430294"/>
                      <a:pt x="598294" y="430294"/>
                      <a:pt x="598294" y="430294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D9151099-F148-4C29-BFB5-5136D8A67DE4}"/>
                  </a:ext>
                </a:extLst>
              </p:cNvPr>
              <p:cNvSpPr/>
              <p:nvPr/>
            </p:nvSpPr>
            <p:spPr>
              <a:xfrm>
                <a:off x="8320385" y="6251951"/>
                <a:ext cx="108387" cy="173418"/>
              </a:xfrm>
              <a:custGeom>
                <a:avLst/>
                <a:gdLst>
                  <a:gd name="connsiteX0" fmla="*/ 1860 w 108386"/>
                  <a:gd name="connsiteY0" fmla="*/ 0 h 173418"/>
                  <a:gd name="connsiteX1" fmla="*/ 58221 w 108386"/>
                  <a:gd name="connsiteY1" fmla="*/ 170167 h 173418"/>
                  <a:gd name="connsiteX2" fmla="*/ 110247 w 108386"/>
                  <a:gd name="connsiteY2" fmla="*/ 68284 h 173418"/>
                  <a:gd name="connsiteX3" fmla="*/ 58221 w 108386"/>
                  <a:gd name="connsiteY3" fmla="*/ 91045 h 173418"/>
                  <a:gd name="connsiteX4" fmla="*/ 1860 w 108386"/>
                  <a:gd name="connsiteY4" fmla="*/ 0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73418">
                    <a:moveTo>
                      <a:pt x="1860" y="0"/>
                    </a:moveTo>
                    <a:cubicBezTo>
                      <a:pt x="-4643" y="78038"/>
                      <a:pt x="4028" y="153909"/>
                      <a:pt x="58221" y="170167"/>
                    </a:cubicBezTo>
                    <a:cubicBezTo>
                      <a:pt x="117834" y="188593"/>
                      <a:pt x="120001" y="125728"/>
                      <a:pt x="110247" y="68284"/>
                    </a:cubicBezTo>
                    <a:cubicBezTo>
                      <a:pt x="103743" y="88877"/>
                      <a:pt x="87485" y="100800"/>
                      <a:pt x="58221" y="91045"/>
                    </a:cubicBezTo>
                    <a:cubicBezTo>
                      <a:pt x="22453" y="80206"/>
                      <a:pt x="7279" y="44439"/>
                      <a:pt x="1860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F100E3E8-2118-498B-911E-B033F2D962AA}"/>
                  </a:ext>
                </a:extLst>
              </p:cNvPr>
              <p:cNvSpPr/>
              <p:nvPr/>
            </p:nvSpPr>
            <p:spPr>
              <a:xfrm>
                <a:off x="8404619" y="6153954"/>
                <a:ext cx="162580" cy="140903"/>
              </a:xfrm>
              <a:custGeom>
                <a:avLst/>
                <a:gdLst>
                  <a:gd name="connsiteX0" fmla="*/ 4335 w 162579"/>
                  <a:gd name="connsiteY0" fmla="*/ 1533 h 140902"/>
                  <a:gd name="connsiteX1" fmla="*/ 5419 w 162579"/>
                  <a:gd name="connsiteY1" fmla="*/ 5868 h 140902"/>
                  <a:gd name="connsiteX2" fmla="*/ 5419 w 162579"/>
                  <a:gd name="connsiteY2" fmla="*/ 6952 h 140902"/>
                  <a:gd name="connsiteX3" fmla="*/ 7587 w 162579"/>
                  <a:gd name="connsiteY3" fmla="*/ 14539 h 140902"/>
                  <a:gd name="connsiteX4" fmla="*/ 7587 w 162579"/>
                  <a:gd name="connsiteY4" fmla="*/ 15623 h 140902"/>
                  <a:gd name="connsiteX5" fmla="*/ 10839 w 162579"/>
                  <a:gd name="connsiteY5" fmla="*/ 25378 h 140902"/>
                  <a:gd name="connsiteX6" fmla="*/ 10839 w 162579"/>
                  <a:gd name="connsiteY6" fmla="*/ 27546 h 140902"/>
                  <a:gd name="connsiteX7" fmla="*/ 14090 w 162579"/>
                  <a:gd name="connsiteY7" fmla="*/ 39468 h 140902"/>
                  <a:gd name="connsiteX8" fmla="*/ 14090 w 162579"/>
                  <a:gd name="connsiteY8" fmla="*/ 40552 h 140902"/>
                  <a:gd name="connsiteX9" fmla="*/ 17342 w 162579"/>
                  <a:gd name="connsiteY9" fmla="*/ 54642 h 140902"/>
                  <a:gd name="connsiteX10" fmla="*/ 17342 w 162579"/>
                  <a:gd name="connsiteY10" fmla="*/ 55726 h 140902"/>
                  <a:gd name="connsiteX11" fmla="*/ 20593 w 162579"/>
                  <a:gd name="connsiteY11" fmla="*/ 70900 h 140902"/>
                  <a:gd name="connsiteX12" fmla="*/ 20593 w 162579"/>
                  <a:gd name="connsiteY12" fmla="*/ 73068 h 140902"/>
                  <a:gd name="connsiteX13" fmla="*/ 164748 w 162579"/>
                  <a:gd name="connsiteY13" fmla="*/ 105584 h 140902"/>
                  <a:gd name="connsiteX14" fmla="*/ 147406 w 162579"/>
                  <a:gd name="connsiteY14" fmla="*/ 118590 h 140902"/>
                  <a:gd name="connsiteX15" fmla="*/ 0 w 162579"/>
                  <a:gd name="connsiteY15" fmla="*/ 449 h 140902"/>
                  <a:gd name="connsiteX16" fmla="*/ 4335 w 162579"/>
                  <a:gd name="connsiteY16" fmla="*/ 1533 h 140902"/>
                  <a:gd name="connsiteX17" fmla="*/ 4335 w 162579"/>
                  <a:gd name="connsiteY17" fmla="*/ 1533 h 14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2579" h="140902">
                    <a:moveTo>
                      <a:pt x="4335" y="1533"/>
                    </a:moveTo>
                    <a:cubicBezTo>
                      <a:pt x="4335" y="2617"/>
                      <a:pt x="5419" y="4784"/>
                      <a:pt x="5419" y="5868"/>
                    </a:cubicBezTo>
                    <a:cubicBezTo>
                      <a:pt x="5419" y="5868"/>
                      <a:pt x="5419" y="6952"/>
                      <a:pt x="5419" y="6952"/>
                    </a:cubicBezTo>
                    <a:cubicBezTo>
                      <a:pt x="6503" y="9120"/>
                      <a:pt x="6503" y="11288"/>
                      <a:pt x="7587" y="14539"/>
                    </a:cubicBezTo>
                    <a:cubicBezTo>
                      <a:pt x="7587" y="14539"/>
                      <a:pt x="7587" y="15623"/>
                      <a:pt x="7587" y="15623"/>
                    </a:cubicBezTo>
                    <a:cubicBezTo>
                      <a:pt x="8671" y="18875"/>
                      <a:pt x="9755" y="22126"/>
                      <a:pt x="10839" y="25378"/>
                    </a:cubicBezTo>
                    <a:cubicBezTo>
                      <a:pt x="10839" y="26462"/>
                      <a:pt x="10839" y="26462"/>
                      <a:pt x="10839" y="27546"/>
                    </a:cubicBezTo>
                    <a:cubicBezTo>
                      <a:pt x="11923" y="30797"/>
                      <a:pt x="13006" y="35133"/>
                      <a:pt x="14090" y="39468"/>
                    </a:cubicBezTo>
                    <a:cubicBezTo>
                      <a:pt x="14090" y="39468"/>
                      <a:pt x="14090" y="40552"/>
                      <a:pt x="14090" y="40552"/>
                    </a:cubicBezTo>
                    <a:cubicBezTo>
                      <a:pt x="15174" y="44888"/>
                      <a:pt x="16258" y="49223"/>
                      <a:pt x="17342" y="54642"/>
                    </a:cubicBezTo>
                    <a:cubicBezTo>
                      <a:pt x="17342" y="54642"/>
                      <a:pt x="17342" y="54642"/>
                      <a:pt x="17342" y="55726"/>
                    </a:cubicBezTo>
                    <a:cubicBezTo>
                      <a:pt x="18426" y="60062"/>
                      <a:pt x="19510" y="65481"/>
                      <a:pt x="20593" y="70900"/>
                    </a:cubicBezTo>
                    <a:cubicBezTo>
                      <a:pt x="20593" y="71984"/>
                      <a:pt x="20593" y="73068"/>
                      <a:pt x="20593" y="73068"/>
                    </a:cubicBezTo>
                    <a:cubicBezTo>
                      <a:pt x="53109" y="82823"/>
                      <a:pt x="162580" y="209635"/>
                      <a:pt x="164748" y="105584"/>
                    </a:cubicBezTo>
                    <a:cubicBezTo>
                      <a:pt x="160412" y="111003"/>
                      <a:pt x="154993" y="115339"/>
                      <a:pt x="147406" y="118590"/>
                    </a:cubicBezTo>
                    <a:cubicBezTo>
                      <a:pt x="114890" y="130513"/>
                      <a:pt x="91045" y="31881"/>
                      <a:pt x="0" y="449"/>
                    </a:cubicBezTo>
                    <a:cubicBezTo>
                      <a:pt x="4335" y="-635"/>
                      <a:pt x="4335" y="449"/>
                      <a:pt x="4335" y="1533"/>
                    </a:cubicBezTo>
                    <a:cubicBezTo>
                      <a:pt x="4335" y="1533"/>
                      <a:pt x="4335" y="1533"/>
                      <a:pt x="4335" y="1533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4DCE78CF-B92B-4F44-B964-2583CFBC2D9A}"/>
                  </a:ext>
                </a:extLst>
              </p:cNvPr>
              <p:cNvSpPr/>
              <p:nvPr/>
            </p:nvSpPr>
            <p:spPr>
              <a:xfrm>
                <a:off x="8051278" y="5681838"/>
                <a:ext cx="650319" cy="195096"/>
              </a:xfrm>
              <a:custGeom>
                <a:avLst/>
                <a:gdLst>
                  <a:gd name="connsiteX0" fmla="*/ 370682 w 650319"/>
                  <a:gd name="connsiteY0" fmla="*/ 52026 h 195095"/>
                  <a:gd name="connsiteX1" fmla="*/ 0 w 650319"/>
                  <a:gd name="connsiteY1" fmla="*/ 0 h 195095"/>
                  <a:gd name="connsiteX2" fmla="*/ 0 w 650319"/>
                  <a:gd name="connsiteY2" fmla="*/ 13006 h 195095"/>
                  <a:gd name="connsiteX3" fmla="*/ 327327 w 650319"/>
                  <a:gd name="connsiteY3" fmla="*/ 200515 h 195095"/>
                  <a:gd name="connsiteX4" fmla="*/ 653571 w 650319"/>
                  <a:gd name="connsiteY4" fmla="*/ 22761 h 195095"/>
                  <a:gd name="connsiteX5" fmla="*/ 370682 w 650319"/>
                  <a:gd name="connsiteY5" fmla="*/ 52026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9" h="195095">
                    <a:moveTo>
                      <a:pt x="370682" y="52026"/>
                    </a:moveTo>
                    <a:cubicBezTo>
                      <a:pt x="229779" y="52026"/>
                      <a:pt x="100799" y="32516"/>
                      <a:pt x="0" y="0"/>
                    </a:cubicBezTo>
                    <a:cubicBezTo>
                      <a:pt x="0" y="4335"/>
                      <a:pt x="0" y="9755"/>
                      <a:pt x="0" y="13006"/>
                    </a:cubicBezTo>
                    <a:cubicBezTo>
                      <a:pt x="0" y="117058"/>
                      <a:pt x="146322" y="200515"/>
                      <a:pt x="327327" y="200515"/>
                    </a:cubicBezTo>
                    <a:cubicBezTo>
                      <a:pt x="501830" y="200515"/>
                      <a:pt x="643816" y="121393"/>
                      <a:pt x="653571" y="22761"/>
                    </a:cubicBezTo>
                    <a:cubicBezTo>
                      <a:pt x="569029" y="42271"/>
                      <a:pt x="472565" y="52026"/>
                      <a:pt x="370682" y="52026"/>
                    </a:cubicBezTo>
                    <a:close/>
                  </a:path>
                </a:pathLst>
              </a:custGeom>
              <a:solidFill>
                <a:srgbClr val="E09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55F36A65-C3A7-488C-BAE7-934895DFB82A}"/>
                  </a:ext>
                </a:extLst>
              </p:cNvPr>
              <p:cNvSpPr/>
              <p:nvPr/>
            </p:nvSpPr>
            <p:spPr>
              <a:xfrm>
                <a:off x="7808492" y="5490909"/>
                <a:ext cx="10839" cy="10839"/>
              </a:xfrm>
              <a:custGeom>
                <a:avLst/>
                <a:gdLst>
                  <a:gd name="connsiteX0" fmla="*/ 0 w 10838"/>
                  <a:gd name="connsiteY0" fmla="*/ 7755 h 10838"/>
                  <a:gd name="connsiteX1" fmla="*/ 7587 w 10838"/>
                  <a:gd name="connsiteY1" fmla="*/ 15343 h 10838"/>
                  <a:gd name="connsiteX2" fmla="*/ 15174 w 10838"/>
                  <a:gd name="connsiteY2" fmla="*/ 7755 h 10838"/>
                  <a:gd name="connsiteX3" fmla="*/ 7587 w 10838"/>
                  <a:gd name="connsiteY3" fmla="*/ 168 h 10838"/>
                  <a:gd name="connsiteX4" fmla="*/ 0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0" y="7755"/>
                    </a:moveTo>
                    <a:cubicBezTo>
                      <a:pt x="0" y="12091"/>
                      <a:pt x="3252" y="15343"/>
                      <a:pt x="7587" y="15343"/>
                    </a:cubicBezTo>
                    <a:cubicBezTo>
                      <a:pt x="11923" y="15343"/>
                      <a:pt x="15174" y="12091"/>
                      <a:pt x="15174" y="7755"/>
                    </a:cubicBezTo>
                    <a:cubicBezTo>
                      <a:pt x="15174" y="3420"/>
                      <a:pt x="11923" y="168"/>
                      <a:pt x="7587" y="168"/>
                    </a:cubicBezTo>
                    <a:cubicBezTo>
                      <a:pt x="3252" y="-915"/>
                      <a:pt x="0" y="3420"/>
                      <a:pt x="0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EFA29B9D-9140-4117-8F61-8C30C65C6EB6}"/>
                  </a:ext>
                </a:extLst>
              </p:cNvPr>
              <p:cNvSpPr/>
              <p:nvPr/>
            </p:nvSpPr>
            <p:spPr>
              <a:xfrm>
                <a:off x="7538610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4417245B-3E4B-4121-B55D-C831042994C1}"/>
                  </a:ext>
                </a:extLst>
              </p:cNvPr>
              <p:cNvSpPr/>
              <p:nvPr/>
            </p:nvSpPr>
            <p:spPr>
              <a:xfrm>
                <a:off x="7557036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8671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3A0EE2DF-8D79-4145-90FC-7C729DA1F520}"/>
                  </a:ext>
                </a:extLst>
              </p:cNvPr>
              <p:cNvSpPr/>
              <p:nvPr/>
            </p:nvSpPr>
            <p:spPr>
              <a:xfrm>
                <a:off x="9266292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1A067FD2-B4CF-4566-96E5-AF3FE7BB2B99}"/>
                  </a:ext>
                </a:extLst>
              </p:cNvPr>
              <p:cNvSpPr/>
              <p:nvPr/>
            </p:nvSpPr>
            <p:spPr>
              <a:xfrm>
                <a:off x="9284717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9755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508CC699-7A35-455A-B37C-006A0133561F}"/>
                  </a:ext>
                </a:extLst>
              </p:cNvPr>
              <p:cNvSpPr/>
              <p:nvPr/>
            </p:nvSpPr>
            <p:spPr>
              <a:xfrm>
                <a:off x="8365314" y="5859148"/>
                <a:ext cx="119225" cy="21677"/>
              </a:xfrm>
              <a:custGeom>
                <a:avLst/>
                <a:gdLst>
                  <a:gd name="connsiteX0" fmla="*/ 123846 w 119225"/>
                  <a:gd name="connsiteY0" fmla="*/ 5863 h 21677"/>
                  <a:gd name="connsiteX1" fmla="*/ 68569 w 119225"/>
                  <a:gd name="connsiteY1" fmla="*/ 1528 h 21677"/>
                  <a:gd name="connsiteX2" fmla="*/ 285 w 119225"/>
                  <a:gd name="connsiteY2" fmla="*/ 16702 h 21677"/>
                  <a:gd name="connsiteX3" fmla="*/ 55562 w 119225"/>
                  <a:gd name="connsiteY3" fmla="*/ 21037 h 21677"/>
                  <a:gd name="connsiteX4" fmla="*/ 123846 w 119225"/>
                  <a:gd name="connsiteY4" fmla="*/ 586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21677">
                    <a:moveTo>
                      <a:pt x="123846" y="5863"/>
                    </a:moveTo>
                    <a:cubicBezTo>
                      <a:pt x="127097" y="444"/>
                      <a:pt x="102169" y="-1724"/>
                      <a:pt x="68569" y="1528"/>
                    </a:cubicBezTo>
                    <a:cubicBezTo>
                      <a:pt x="33885" y="4779"/>
                      <a:pt x="3537" y="11283"/>
                      <a:pt x="285" y="16702"/>
                    </a:cubicBezTo>
                    <a:cubicBezTo>
                      <a:pt x="-2966" y="22121"/>
                      <a:pt x="21963" y="23205"/>
                      <a:pt x="55562" y="21037"/>
                    </a:cubicBezTo>
                    <a:cubicBezTo>
                      <a:pt x="89162" y="17786"/>
                      <a:pt x="120594" y="11283"/>
                      <a:pt x="123846" y="5863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466FEE46-AD72-4B66-90A1-152DC621E599}"/>
                  </a:ext>
                </a:extLst>
              </p:cNvPr>
              <p:cNvSpPr/>
              <p:nvPr/>
            </p:nvSpPr>
            <p:spPr>
              <a:xfrm>
                <a:off x="8511921" y="5837433"/>
                <a:ext cx="32516" cy="10839"/>
              </a:xfrm>
              <a:custGeom>
                <a:avLst/>
                <a:gdLst>
                  <a:gd name="connsiteX0" fmla="*/ 42271 w 32515"/>
                  <a:gd name="connsiteY0" fmla="*/ 4817 h 10838"/>
                  <a:gd name="connsiteX1" fmla="*/ 21677 w 32515"/>
                  <a:gd name="connsiteY1" fmla="*/ 1566 h 10838"/>
                  <a:gd name="connsiteX2" fmla="*/ 0 w 32515"/>
                  <a:gd name="connsiteY2" fmla="*/ 15656 h 10838"/>
                  <a:gd name="connsiteX3" fmla="*/ 20593 w 32515"/>
                  <a:gd name="connsiteY3" fmla="*/ 18907 h 10838"/>
                  <a:gd name="connsiteX4" fmla="*/ 42271 w 32515"/>
                  <a:gd name="connsiteY4" fmla="*/ 481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10838">
                    <a:moveTo>
                      <a:pt x="42271" y="4817"/>
                    </a:moveTo>
                    <a:cubicBezTo>
                      <a:pt x="42271" y="482"/>
                      <a:pt x="33600" y="-1686"/>
                      <a:pt x="21677" y="1566"/>
                    </a:cubicBezTo>
                    <a:cubicBezTo>
                      <a:pt x="9755" y="4817"/>
                      <a:pt x="0" y="10237"/>
                      <a:pt x="0" y="15656"/>
                    </a:cubicBezTo>
                    <a:cubicBezTo>
                      <a:pt x="0" y="19991"/>
                      <a:pt x="8671" y="22159"/>
                      <a:pt x="20593" y="18907"/>
                    </a:cubicBezTo>
                    <a:cubicBezTo>
                      <a:pt x="32516" y="15656"/>
                      <a:pt x="42271" y="9153"/>
                      <a:pt x="42271" y="4817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DAFFBD88-B92E-45C6-AD16-2224E44CC50E}"/>
                  </a:ext>
                </a:extLst>
              </p:cNvPr>
              <p:cNvSpPr/>
              <p:nvPr/>
            </p:nvSpPr>
            <p:spPr>
              <a:xfrm>
                <a:off x="8217636" y="5843290"/>
                <a:ext cx="21677" cy="10839"/>
              </a:xfrm>
              <a:custGeom>
                <a:avLst/>
                <a:gdLst>
                  <a:gd name="connsiteX0" fmla="*/ 26571 w 21677"/>
                  <a:gd name="connsiteY0" fmla="*/ 11966 h 10838"/>
                  <a:gd name="connsiteX1" fmla="*/ 16816 w 21677"/>
                  <a:gd name="connsiteY1" fmla="*/ 1128 h 10838"/>
                  <a:gd name="connsiteX2" fmla="*/ 558 w 21677"/>
                  <a:gd name="connsiteY2" fmla="*/ 3295 h 10838"/>
                  <a:gd name="connsiteX3" fmla="*/ 10313 w 21677"/>
                  <a:gd name="connsiteY3" fmla="*/ 14134 h 10838"/>
                  <a:gd name="connsiteX4" fmla="*/ 26571 w 21677"/>
                  <a:gd name="connsiteY4" fmla="*/ 1196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10838">
                    <a:moveTo>
                      <a:pt x="26571" y="11966"/>
                    </a:moveTo>
                    <a:cubicBezTo>
                      <a:pt x="28739" y="8715"/>
                      <a:pt x="24403" y="3295"/>
                      <a:pt x="16816" y="1128"/>
                    </a:cubicBezTo>
                    <a:cubicBezTo>
                      <a:pt x="9229" y="-1040"/>
                      <a:pt x="1642" y="44"/>
                      <a:pt x="558" y="3295"/>
                    </a:cubicBezTo>
                    <a:cubicBezTo>
                      <a:pt x="-1610" y="6547"/>
                      <a:pt x="2726" y="11966"/>
                      <a:pt x="10313" y="14134"/>
                    </a:cubicBezTo>
                    <a:cubicBezTo>
                      <a:pt x="17900" y="17386"/>
                      <a:pt x="24403" y="16302"/>
                      <a:pt x="26571" y="11966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E1E6D3-5DC6-4BF5-833E-A11A5A7E966D}"/>
                  </a:ext>
                </a:extLst>
              </p:cNvPr>
              <p:cNvSpPr/>
              <p:nvPr/>
            </p:nvSpPr>
            <p:spPr>
              <a:xfrm>
                <a:off x="8559292" y="5509503"/>
                <a:ext cx="195096" cy="32516"/>
              </a:xfrm>
              <a:custGeom>
                <a:avLst/>
                <a:gdLst>
                  <a:gd name="connsiteX0" fmla="*/ 189996 w 195095"/>
                  <a:gd name="connsiteY0" fmla="*/ 17342 h 32515"/>
                  <a:gd name="connsiteX1" fmla="*/ 156396 w 195095"/>
                  <a:gd name="connsiteY1" fmla="*/ 0 h 32515"/>
                  <a:gd name="connsiteX2" fmla="*/ 4655 w 195095"/>
                  <a:gd name="connsiteY2" fmla="*/ 17342 h 32515"/>
                  <a:gd name="connsiteX3" fmla="*/ 89196 w 195095"/>
                  <a:gd name="connsiteY3" fmla="*/ 34684 h 32515"/>
                  <a:gd name="connsiteX4" fmla="*/ 189996 w 195095"/>
                  <a:gd name="connsiteY4" fmla="*/ 17342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2515">
                    <a:moveTo>
                      <a:pt x="189996" y="17342"/>
                    </a:moveTo>
                    <a:cubicBezTo>
                      <a:pt x="208421" y="7587"/>
                      <a:pt x="222511" y="0"/>
                      <a:pt x="156396" y="0"/>
                    </a:cubicBezTo>
                    <a:cubicBezTo>
                      <a:pt x="91364" y="0"/>
                      <a:pt x="23080" y="7587"/>
                      <a:pt x="4655" y="17342"/>
                    </a:cubicBezTo>
                    <a:cubicBezTo>
                      <a:pt x="-13771" y="27097"/>
                      <a:pt x="24164" y="34684"/>
                      <a:pt x="89196" y="34684"/>
                    </a:cubicBezTo>
                    <a:cubicBezTo>
                      <a:pt x="154228" y="35768"/>
                      <a:pt x="171570" y="28181"/>
                      <a:pt x="189996" y="17342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143C937-A013-4366-B663-0ABB1AF4D616}"/>
                  </a:ext>
                </a:extLst>
              </p:cNvPr>
              <p:cNvSpPr/>
              <p:nvPr/>
            </p:nvSpPr>
            <p:spPr>
              <a:xfrm>
                <a:off x="7948311" y="5457478"/>
                <a:ext cx="856254" cy="32516"/>
              </a:xfrm>
              <a:custGeom>
                <a:avLst/>
                <a:gdLst>
                  <a:gd name="connsiteX0" fmla="*/ 857338 w 856253"/>
                  <a:gd name="connsiteY0" fmla="*/ 0 h 32515"/>
                  <a:gd name="connsiteX1" fmla="*/ 854086 w 856253"/>
                  <a:gd name="connsiteY1" fmla="*/ 5419 h 32515"/>
                  <a:gd name="connsiteX2" fmla="*/ 839996 w 856253"/>
                  <a:gd name="connsiteY2" fmla="*/ 13006 h 32515"/>
                  <a:gd name="connsiteX3" fmla="*/ 18426 w 856253"/>
                  <a:gd name="connsiteY3" fmla="*/ 13006 h 32515"/>
                  <a:gd name="connsiteX4" fmla="*/ 4335 w 856253"/>
                  <a:gd name="connsiteY4" fmla="*/ 5419 h 32515"/>
                  <a:gd name="connsiteX5" fmla="*/ 2168 w 856253"/>
                  <a:gd name="connsiteY5" fmla="*/ 0 h 32515"/>
                  <a:gd name="connsiteX6" fmla="*/ 0 w 856253"/>
                  <a:gd name="connsiteY6" fmla="*/ 8671 h 32515"/>
                  <a:gd name="connsiteX7" fmla="*/ 0 w 856253"/>
                  <a:gd name="connsiteY7" fmla="*/ 10839 h 32515"/>
                  <a:gd name="connsiteX8" fmla="*/ 5419 w 856253"/>
                  <a:gd name="connsiteY8" fmla="*/ 28180 h 32515"/>
                  <a:gd name="connsiteX9" fmla="*/ 19510 w 856253"/>
                  <a:gd name="connsiteY9" fmla="*/ 35767 h 32515"/>
                  <a:gd name="connsiteX10" fmla="*/ 841080 w 856253"/>
                  <a:gd name="connsiteY10" fmla="*/ 35767 h 32515"/>
                  <a:gd name="connsiteX11" fmla="*/ 855170 w 856253"/>
                  <a:gd name="connsiteY11" fmla="*/ 28180 h 32515"/>
                  <a:gd name="connsiteX12" fmla="*/ 860589 w 856253"/>
                  <a:gd name="connsiteY12" fmla="*/ 10839 h 32515"/>
                  <a:gd name="connsiteX13" fmla="*/ 860589 w 856253"/>
                  <a:gd name="connsiteY13" fmla="*/ 8671 h 32515"/>
                  <a:gd name="connsiteX14" fmla="*/ 857338 w 856253"/>
                  <a:gd name="connsiteY14" fmla="*/ 0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253" h="32515">
                    <a:moveTo>
                      <a:pt x="857338" y="0"/>
                    </a:moveTo>
                    <a:cubicBezTo>
                      <a:pt x="856254" y="2168"/>
                      <a:pt x="856254" y="4335"/>
                      <a:pt x="854086" y="5419"/>
                    </a:cubicBezTo>
                    <a:cubicBezTo>
                      <a:pt x="850834" y="9755"/>
                      <a:pt x="845415" y="13006"/>
                      <a:pt x="839996" y="13006"/>
                    </a:cubicBezTo>
                    <a:lnTo>
                      <a:pt x="18426" y="13006"/>
                    </a:lnTo>
                    <a:cubicBezTo>
                      <a:pt x="13006" y="13006"/>
                      <a:pt x="8671" y="10839"/>
                      <a:pt x="4335" y="5419"/>
                    </a:cubicBezTo>
                    <a:cubicBezTo>
                      <a:pt x="3252" y="4335"/>
                      <a:pt x="2168" y="2168"/>
                      <a:pt x="2168" y="0"/>
                    </a:cubicBezTo>
                    <a:cubicBezTo>
                      <a:pt x="1084" y="2168"/>
                      <a:pt x="0" y="5419"/>
                      <a:pt x="0" y="8671"/>
                    </a:cubicBezTo>
                    <a:cubicBezTo>
                      <a:pt x="0" y="9755"/>
                      <a:pt x="0" y="10839"/>
                      <a:pt x="0" y="10839"/>
                    </a:cubicBezTo>
                    <a:cubicBezTo>
                      <a:pt x="0" y="17342"/>
                      <a:pt x="1084" y="23845"/>
                      <a:pt x="5419" y="28180"/>
                    </a:cubicBezTo>
                    <a:cubicBezTo>
                      <a:pt x="8671" y="32516"/>
                      <a:pt x="14090" y="35767"/>
                      <a:pt x="19510" y="35767"/>
                    </a:cubicBezTo>
                    <a:lnTo>
                      <a:pt x="841080" y="35767"/>
                    </a:lnTo>
                    <a:cubicBezTo>
                      <a:pt x="846499" y="35767"/>
                      <a:pt x="851918" y="32516"/>
                      <a:pt x="855170" y="28180"/>
                    </a:cubicBezTo>
                    <a:cubicBezTo>
                      <a:pt x="858421" y="23845"/>
                      <a:pt x="860589" y="17342"/>
                      <a:pt x="860589" y="10839"/>
                    </a:cubicBezTo>
                    <a:cubicBezTo>
                      <a:pt x="860589" y="9755"/>
                      <a:pt x="860589" y="9755"/>
                      <a:pt x="860589" y="8671"/>
                    </a:cubicBezTo>
                    <a:cubicBezTo>
                      <a:pt x="859505" y="5419"/>
                      <a:pt x="858421" y="2168"/>
                      <a:pt x="857338" y="0"/>
                    </a:cubicBezTo>
                    <a:close/>
                  </a:path>
                </a:pathLst>
              </a:custGeom>
              <a:solidFill>
                <a:srgbClr val="84675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E115E7D-F98E-4ECF-A4A9-FD5508DC7C8C}"/>
                  </a:ext>
                </a:extLst>
              </p:cNvPr>
              <p:cNvSpPr/>
              <p:nvPr/>
            </p:nvSpPr>
            <p:spPr>
              <a:xfrm>
                <a:off x="8290442" y="5285639"/>
                <a:ext cx="10839" cy="54193"/>
              </a:xfrm>
              <a:custGeom>
                <a:avLst/>
                <a:gdLst>
                  <a:gd name="connsiteX0" fmla="*/ 20964 w 10838"/>
                  <a:gd name="connsiteY0" fmla="*/ 61285 h 54193"/>
                  <a:gd name="connsiteX1" fmla="*/ 3623 w 10838"/>
                  <a:gd name="connsiteY1" fmla="*/ 588 h 54193"/>
                  <a:gd name="connsiteX2" fmla="*/ 20964 w 10838"/>
                  <a:gd name="connsiteY2" fmla="*/ 61285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38" h="54193">
                    <a:moveTo>
                      <a:pt x="20964" y="61285"/>
                    </a:moveTo>
                    <a:cubicBezTo>
                      <a:pt x="12293" y="46111"/>
                      <a:pt x="-8300" y="3840"/>
                      <a:pt x="3623" y="588"/>
                    </a:cubicBezTo>
                    <a:cubicBezTo>
                      <a:pt x="24216" y="-6999"/>
                      <a:pt x="20964" y="61285"/>
                      <a:pt x="20964" y="6128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DB8033A-178B-45E1-9973-05928D6ED803}"/>
                  </a:ext>
                </a:extLst>
              </p:cNvPr>
              <p:cNvSpPr/>
              <p:nvPr/>
            </p:nvSpPr>
            <p:spPr>
              <a:xfrm>
                <a:off x="8099218" y="6535924"/>
                <a:ext cx="65032" cy="119225"/>
              </a:xfrm>
              <a:custGeom>
                <a:avLst/>
                <a:gdLst>
                  <a:gd name="connsiteX0" fmla="*/ 48525 w 65031"/>
                  <a:gd name="connsiteY0" fmla="*/ 128980 h 119225"/>
                  <a:gd name="connsiteX1" fmla="*/ 1919 w 65031"/>
                  <a:gd name="connsiteY1" fmla="*/ 79122 h 119225"/>
                  <a:gd name="connsiteX2" fmla="*/ 16009 w 65031"/>
                  <a:gd name="connsiteY2" fmla="*/ 0 h 119225"/>
                  <a:gd name="connsiteX3" fmla="*/ 71286 w 65031"/>
                  <a:gd name="connsiteY3" fmla="*/ 73703 h 119225"/>
                  <a:gd name="connsiteX4" fmla="*/ 48525 w 65031"/>
                  <a:gd name="connsiteY4" fmla="*/ 12898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1" h="119225">
                    <a:moveTo>
                      <a:pt x="48525" y="128980"/>
                    </a:moveTo>
                    <a:cubicBezTo>
                      <a:pt x="21428" y="135483"/>
                      <a:pt x="-7836" y="109470"/>
                      <a:pt x="1919" y="79122"/>
                    </a:cubicBezTo>
                    <a:cubicBezTo>
                      <a:pt x="11673" y="48774"/>
                      <a:pt x="26848" y="18426"/>
                      <a:pt x="16009" y="0"/>
                    </a:cubicBezTo>
                    <a:cubicBezTo>
                      <a:pt x="16009" y="0"/>
                      <a:pt x="66951" y="56361"/>
                      <a:pt x="71286" y="73703"/>
                    </a:cubicBezTo>
                    <a:cubicBezTo>
                      <a:pt x="74538" y="89961"/>
                      <a:pt x="84292" y="120309"/>
                      <a:pt x="48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EF56158-003B-43BC-828E-1676787B9A2A}"/>
                  </a:ext>
                </a:extLst>
              </p:cNvPr>
              <p:cNvSpPr/>
              <p:nvPr/>
            </p:nvSpPr>
            <p:spPr>
              <a:xfrm>
                <a:off x="8642160" y="6600956"/>
                <a:ext cx="43355" cy="97548"/>
              </a:xfrm>
              <a:custGeom>
                <a:avLst/>
                <a:gdLst>
                  <a:gd name="connsiteX0" fmla="*/ 16083 w 43354"/>
                  <a:gd name="connsiteY0" fmla="*/ 100799 h 97547"/>
                  <a:gd name="connsiteX1" fmla="*/ 44264 w 43354"/>
                  <a:gd name="connsiteY1" fmla="*/ 61780 h 97547"/>
                  <a:gd name="connsiteX2" fmla="*/ 35593 w 43354"/>
                  <a:gd name="connsiteY2" fmla="*/ 0 h 97547"/>
                  <a:gd name="connsiteX3" fmla="*/ 3077 w 43354"/>
                  <a:gd name="connsiteY3" fmla="*/ 57445 h 97547"/>
                  <a:gd name="connsiteX4" fmla="*/ 16083 w 43354"/>
                  <a:gd name="connsiteY4" fmla="*/ 10079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97547">
                    <a:moveTo>
                      <a:pt x="16083" y="100799"/>
                    </a:moveTo>
                    <a:cubicBezTo>
                      <a:pt x="32341" y="106219"/>
                      <a:pt x="49683" y="85625"/>
                      <a:pt x="44264" y="61780"/>
                    </a:cubicBezTo>
                    <a:cubicBezTo>
                      <a:pt x="37760" y="39019"/>
                      <a:pt x="29089" y="14090"/>
                      <a:pt x="35593" y="0"/>
                    </a:cubicBezTo>
                    <a:cubicBezTo>
                      <a:pt x="35593" y="0"/>
                      <a:pt x="5244" y="44439"/>
                      <a:pt x="3077" y="57445"/>
                    </a:cubicBezTo>
                    <a:cubicBezTo>
                      <a:pt x="-175" y="71535"/>
                      <a:pt x="-5594" y="94296"/>
                      <a:pt x="16083" y="100799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5DB1793-98F3-4735-BC75-8D0FCD5514CE}"/>
                  </a:ext>
                </a:extLst>
              </p:cNvPr>
              <p:cNvSpPr/>
              <p:nvPr/>
            </p:nvSpPr>
            <p:spPr>
              <a:xfrm>
                <a:off x="8120319" y="6017836"/>
                <a:ext cx="65032" cy="216773"/>
              </a:xfrm>
              <a:custGeom>
                <a:avLst/>
                <a:gdLst>
                  <a:gd name="connsiteX0" fmla="*/ 15501 w 65031"/>
                  <a:gd name="connsiteY0" fmla="*/ 226528 h 216773"/>
                  <a:gd name="connsiteX1" fmla="*/ 61023 w 65031"/>
                  <a:gd name="connsiteY1" fmla="*/ 105135 h 216773"/>
                  <a:gd name="connsiteX2" fmla="*/ 25256 w 65031"/>
                  <a:gd name="connsiteY2" fmla="*/ 0 h 216773"/>
                  <a:gd name="connsiteX3" fmla="*/ 2495 w 65031"/>
                  <a:gd name="connsiteY3" fmla="*/ 86709 h 216773"/>
                  <a:gd name="connsiteX4" fmla="*/ 31759 w 65031"/>
                  <a:gd name="connsiteY4" fmla="*/ 134400 h 216773"/>
                  <a:gd name="connsiteX5" fmla="*/ 15501 w 65031"/>
                  <a:gd name="connsiteY5" fmla="*/ 226528 h 2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" h="216773">
                    <a:moveTo>
                      <a:pt x="15501" y="226528"/>
                    </a:moveTo>
                    <a:cubicBezTo>
                      <a:pt x="30675" y="194012"/>
                      <a:pt x="80533" y="128980"/>
                      <a:pt x="61023" y="105135"/>
                    </a:cubicBezTo>
                    <a:cubicBezTo>
                      <a:pt x="41514" y="81290"/>
                      <a:pt x="15501" y="31432"/>
                      <a:pt x="25256" y="0"/>
                    </a:cubicBezTo>
                    <a:cubicBezTo>
                      <a:pt x="25256" y="0"/>
                      <a:pt x="-9428" y="56361"/>
                      <a:pt x="2495" y="86709"/>
                    </a:cubicBezTo>
                    <a:cubicBezTo>
                      <a:pt x="14417" y="117058"/>
                      <a:pt x="32843" y="118142"/>
                      <a:pt x="31759" y="134400"/>
                    </a:cubicBezTo>
                    <a:cubicBezTo>
                      <a:pt x="30675" y="151741"/>
                      <a:pt x="15501" y="226528"/>
                      <a:pt x="15501" y="226528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B9F4D6C-5D3A-4D64-8BA4-68DE35012ED1}"/>
                  </a:ext>
                </a:extLst>
              </p:cNvPr>
              <p:cNvSpPr/>
              <p:nvPr/>
            </p:nvSpPr>
            <p:spPr>
              <a:xfrm>
                <a:off x="10162648" y="4475496"/>
                <a:ext cx="552771" cy="552771"/>
              </a:xfrm>
              <a:custGeom>
                <a:avLst/>
                <a:gdLst>
                  <a:gd name="connsiteX0" fmla="*/ 0 w 552771"/>
                  <a:gd name="connsiteY0" fmla="*/ 106219 h 552771"/>
                  <a:gd name="connsiteX1" fmla="*/ 205934 w 552771"/>
                  <a:gd name="connsiteY1" fmla="*/ 197264 h 552771"/>
                  <a:gd name="connsiteX2" fmla="*/ 528926 w 552771"/>
                  <a:gd name="connsiteY2" fmla="*/ 560358 h 552771"/>
                  <a:gd name="connsiteX3" fmla="*/ 559275 w 552771"/>
                  <a:gd name="connsiteY3" fmla="*/ 544101 h 552771"/>
                  <a:gd name="connsiteX4" fmla="*/ 243870 w 552771"/>
                  <a:gd name="connsiteY4" fmla="*/ 109470 h 552771"/>
                  <a:gd name="connsiteX5" fmla="*/ 13006 w 552771"/>
                  <a:gd name="connsiteY5" fmla="*/ 0 h 552771"/>
                  <a:gd name="connsiteX6" fmla="*/ 0 w 552771"/>
                  <a:gd name="connsiteY6" fmla="*/ 106219 h 55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71" h="552771">
                    <a:moveTo>
                      <a:pt x="0" y="106219"/>
                    </a:moveTo>
                    <a:cubicBezTo>
                      <a:pt x="122477" y="146322"/>
                      <a:pt x="135483" y="145238"/>
                      <a:pt x="205934" y="197264"/>
                    </a:cubicBezTo>
                    <a:cubicBezTo>
                      <a:pt x="276386" y="249289"/>
                      <a:pt x="528926" y="560358"/>
                      <a:pt x="528926" y="560358"/>
                    </a:cubicBezTo>
                    <a:lnTo>
                      <a:pt x="559275" y="544101"/>
                    </a:lnTo>
                    <a:cubicBezTo>
                      <a:pt x="559275" y="544101"/>
                      <a:pt x="292644" y="141986"/>
                      <a:pt x="243870" y="109470"/>
                    </a:cubicBezTo>
                    <a:cubicBezTo>
                      <a:pt x="201599" y="81290"/>
                      <a:pt x="13006" y="0"/>
                      <a:pt x="13006" y="0"/>
                    </a:cubicBezTo>
                    <a:lnTo>
                      <a:pt x="0" y="106219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044029A-3C06-473A-AFAF-8CAEDEF3DE38}"/>
                  </a:ext>
                </a:extLst>
              </p:cNvPr>
              <p:cNvSpPr/>
              <p:nvPr/>
            </p:nvSpPr>
            <p:spPr>
              <a:xfrm>
                <a:off x="8623559" y="4626153"/>
                <a:ext cx="715351" cy="292644"/>
              </a:xfrm>
              <a:custGeom>
                <a:avLst/>
                <a:gdLst>
                  <a:gd name="connsiteX0" fmla="*/ 722938 w 715351"/>
                  <a:gd name="connsiteY0" fmla="*/ 52026 h 292643"/>
                  <a:gd name="connsiteX1" fmla="*/ 477985 w 715351"/>
                  <a:gd name="connsiteY1" fmla="*/ 293728 h 292643"/>
                  <a:gd name="connsiteX2" fmla="*/ 13006 w 715351"/>
                  <a:gd name="connsiteY2" fmla="*/ 171251 h 292643"/>
                  <a:gd name="connsiteX3" fmla="*/ 0 w 715351"/>
                  <a:gd name="connsiteY3" fmla="*/ 138735 h 292643"/>
                  <a:gd name="connsiteX4" fmla="*/ 493159 w 715351"/>
                  <a:gd name="connsiteY4" fmla="*/ 191844 h 292643"/>
                  <a:gd name="connsiteX5" fmla="*/ 642732 w 715351"/>
                  <a:gd name="connsiteY5" fmla="*/ 0 h 292643"/>
                  <a:gd name="connsiteX6" fmla="*/ 722938 w 715351"/>
                  <a:gd name="connsiteY6" fmla="*/ 52026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351" h="292643">
                    <a:moveTo>
                      <a:pt x="722938" y="52026"/>
                    </a:moveTo>
                    <a:cubicBezTo>
                      <a:pt x="647068" y="163664"/>
                      <a:pt x="567946" y="293728"/>
                      <a:pt x="477985" y="293728"/>
                    </a:cubicBezTo>
                    <a:cubicBezTo>
                      <a:pt x="388024" y="293728"/>
                      <a:pt x="61780" y="151741"/>
                      <a:pt x="13006" y="171251"/>
                    </a:cubicBezTo>
                    <a:lnTo>
                      <a:pt x="0" y="138735"/>
                    </a:lnTo>
                    <a:cubicBezTo>
                      <a:pt x="78038" y="107303"/>
                      <a:pt x="448720" y="228696"/>
                      <a:pt x="493159" y="191844"/>
                    </a:cubicBezTo>
                    <a:cubicBezTo>
                      <a:pt x="536514" y="154993"/>
                      <a:pt x="642732" y="0"/>
                      <a:pt x="642732" y="0"/>
                    </a:cubicBezTo>
                    <a:lnTo>
                      <a:pt x="722938" y="52026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0CFA91-2332-4D75-BFE1-14C3A0866926}"/>
                  </a:ext>
                </a:extLst>
              </p:cNvPr>
              <p:cNvSpPr/>
              <p:nvPr/>
            </p:nvSpPr>
            <p:spPr>
              <a:xfrm>
                <a:off x="9682496" y="5424962"/>
                <a:ext cx="216773" cy="1278961"/>
              </a:xfrm>
              <a:custGeom>
                <a:avLst/>
                <a:gdLst>
                  <a:gd name="connsiteX0" fmla="*/ 66116 w 216773"/>
                  <a:gd name="connsiteY0" fmla="*/ 26013 h 1278961"/>
                  <a:gd name="connsiteX1" fmla="*/ 0 w 216773"/>
                  <a:gd name="connsiteY1" fmla="*/ 1286548 h 1278961"/>
                  <a:gd name="connsiteX2" fmla="*/ 45522 w 216773"/>
                  <a:gd name="connsiteY2" fmla="*/ 1286548 h 1278961"/>
                  <a:gd name="connsiteX3" fmla="*/ 217857 w 216773"/>
                  <a:gd name="connsiteY3" fmla="*/ 0 h 127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3" h="1278961">
                    <a:moveTo>
                      <a:pt x="66116" y="26013"/>
                    </a:moveTo>
                    <a:lnTo>
                      <a:pt x="0" y="1286548"/>
                    </a:lnTo>
                    <a:lnTo>
                      <a:pt x="45522" y="1286548"/>
                    </a:lnTo>
                    <a:lnTo>
                      <a:pt x="217857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E79FD6C-9BA8-4583-B222-04CE92AC1A7B}"/>
                  </a:ext>
                </a:extLst>
              </p:cNvPr>
              <p:cNvSpPr/>
              <p:nvPr/>
            </p:nvSpPr>
            <p:spPr>
              <a:xfrm>
                <a:off x="10173487" y="5466149"/>
                <a:ext cx="433546" cy="1246445"/>
              </a:xfrm>
              <a:custGeom>
                <a:avLst/>
                <a:gdLst>
                  <a:gd name="connsiteX0" fmla="*/ 158244 w 433546"/>
                  <a:gd name="connsiteY0" fmla="*/ 27097 h 1246445"/>
                  <a:gd name="connsiteX1" fmla="*/ 435714 w 433546"/>
                  <a:gd name="connsiteY1" fmla="*/ 1250781 h 1246445"/>
                  <a:gd name="connsiteX2" fmla="*/ 390192 w 433546"/>
                  <a:gd name="connsiteY2" fmla="*/ 1250781 h 1246445"/>
                  <a:gd name="connsiteX3" fmla="*/ 0 w 433546"/>
                  <a:gd name="connsiteY3" fmla="*/ 0 h 124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6" h="1246445">
                    <a:moveTo>
                      <a:pt x="158244" y="27097"/>
                    </a:moveTo>
                    <a:lnTo>
                      <a:pt x="435714" y="1250781"/>
                    </a:lnTo>
                    <a:lnTo>
                      <a:pt x="390192" y="12507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3354513-FECB-4F90-83FD-E02500D902DA}"/>
                  </a:ext>
                </a:extLst>
              </p:cNvPr>
              <p:cNvSpPr/>
              <p:nvPr/>
            </p:nvSpPr>
            <p:spPr>
              <a:xfrm>
                <a:off x="9544845" y="6676308"/>
                <a:ext cx="195096" cy="65032"/>
              </a:xfrm>
              <a:custGeom>
                <a:avLst/>
                <a:gdLst>
                  <a:gd name="connsiteX0" fmla="*/ 203767 w 195095"/>
                  <a:gd name="connsiteY0" fmla="*/ 70970 h 65031"/>
                  <a:gd name="connsiteX1" fmla="*/ 0 w 195095"/>
                  <a:gd name="connsiteY1" fmla="*/ 70970 h 65031"/>
                  <a:gd name="connsiteX2" fmla="*/ 167999 w 195095"/>
                  <a:gd name="connsiteY2" fmla="*/ 1603 h 65031"/>
                  <a:gd name="connsiteX3" fmla="*/ 203767 w 195095"/>
                  <a:gd name="connsiteY3" fmla="*/ 7097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095" h="65031">
                    <a:moveTo>
                      <a:pt x="203767" y="70970"/>
                    </a:moveTo>
                    <a:lnTo>
                      <a:pt x="0" y="70970"/>
                    </a:lnTo>
                    <a:cubicBezTo>
                      <a:pt x="0" y="70970"/>
                      <a:pt x="135483" y="-12488"/>
                      <a:pt x="167999" y="1603"/>
                    </a:cubicBezTo>
                    <a:cubicBezTo>
                      <a:pt x="201599" y="15693"/>
                      <a:pt x="203767" y="70970"/>
                      <a:pt x="203767" y="7097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B8A5191-BBAD-40D9-9D28-3BB6D00444A8}"/>
                  </a:ext>
                </a:extLst>
              </p:cNvPr>
              <p:cNvSpPr/>
              <p:nvPr/>
            </p:nvSpPr>
            <p:spPr>
              <a:xfrm>
                <a:off x="10497563" y="6675743"/>
                <a:ext cx="162580" cy="65032"/>
              </a:xfrm>
              <a:custGeom>
                <a:avLst/>
                <a:gdLst>
                  <a:gd name="connsiteX0" fmla="*/ 169083 w 162579"/>
                  <a:gd name="connsiteY0" fmla="*/ 71535 h 65031"/>
                  <a:gd name="connsiteX1" fmla="*/ 0 w 162579"/>
                  <a:gd name="connsiteY1" fmla="*/ 71535 h 65031"/>
                  <a:gd name="connsiteX2" fmla="*/ 84541 w 162579"/>
                  <a:gd name="connsiteY2" fmla="*/ 0 h 65031"/>
                  <a:gd name="connsiteX3" fmla="*/ 169083 w 162579"/>
                  <a:gd name="connsiteY3" fmla="*/ 71535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65031">
                    <a:moveTo>
                      <a:pt x="169083" y="71535"/>
                    </a:moveTo>
                    <a:lnTo>
                      <a:pt x="0" y="71535"/>
                    </a:lnTo>
                    <a:cubicBezTo>
                      <a:pt x="0" y="71535"/>
                      <a:pt x="48774" y="0"/>
                      <a:pt x="84541" y="0"/>
                    </a:cubicBezTo>
                    <a:cubicBezTo>
                      <a:pt x="118141" y="0"/>
                      <a:pt x="169083" y="71535"/>
                      <a:pt x="169083" y="71535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D313337-9061-4163-A48D-BEB6B2C7B539}"/>
                  </a:ext>
                </a:extLst>
              </p:cNvPr>
              <p:cNvSpPr/>
              <p:nvPr/>
            </p:nvSpPr>
            <p:spPr>
              <a:xfrm>
                <a:off x="9390914" y="4299170"/>
                <a:ext cx="964640" cy="1040511"/>
              </a:xfrm>
              <a:custGeom>
                <a:avLst/>
                <a:gdLst>
                  <a:gd name="connsiteX0" fmla="*/ 281827 w 964640"/>
                  <a:gd name="connsiteY0" fmla="*/ 1020657 h 1040510"/>
                  <a:gd name="connsiteX1" fmla="*/ 238473 w 964640"/>
                  <a:gd name="connsiteY1" fmla="*/ 969715 h 1040510"/>
                  <a:gd name="connsiteX2" fmla="*/ 22 w 964640"/>
                  <a:gd name="connsiteY2" fmla="*/ 142726 h 1040510"/>
                  <a:gd name="connsiteX3" fmla="*/ 440072 w 964640"/>
                  <a:gd name="connsiteY3" fmla="*/ 20249 h 1040510"/>
                  <a:gd name="connsiteX4" fmla="*/ 970082 w 964640"/>
                  <a:gd name="connsiteY4" fmla="*/ 965380 h 1040510"/>
                  <a:gd name="connsiteX5" fmla="*/ 963579 w 964640"/>
                  <a:gd name="connsiteY5" fmla="*/ 1013070 h 1040510"/>
                  <a:gd name="connsiteX6" fmla="*/ 281827 w 964640"/>
                  <a:gd name="connsiteY6" fmla="*/ 1020657 h 104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4640" h="1040510">
                    <a:moveTo>
                      <a:pt x="281827" y="1020657"/>
                    </a:moveTo>
                    <a:cubicBezTo>
                      <a:pt x="256899" y="1017405"/>
                      <a:pt x="238473" y="995728"/>
                      <a:pt x="238473" y="969715"/>
                    </a:cubicBezTo>
                    <a:cubicBezTo>
                      <a:pt x="249311" y="471137"/>
                      <a:pt x="4358" y="228351"/>
                      <a:pt x="22" y="142726"/>
                    </a:cubicBezTo>
                    <a:cubicBezTo>
                      <a:pt x="-3229" y="80945"/>
                      <a:pt x="349027" y="-50202"/>
                      <a:pt x="440072" y="20249"/>
                    </a:cubicBezTo>
                    <a:cubicBezTo>
                      <a:pt x="527865" y="88532"/>
                      <a:pt x="825928" y="407189"/>
                      <a:pt x="970082" y="965380"/>
                    </a:cubicBezTo>
                    <a:cubicBezTo>
                      <a:pt x="974417" y="982721"/>
                      <a:pt x="959243" y="994644"/>
                      <a:pt x="963579" y="1013070"/>
                    </a:cubicBezTo>
                    <a:cubicBezTo>
                      <a:pt x="732716" y="1078102"/>
                      <a:pt x="399969" y="1037999"/>
                      <a:pt x="281827" y="1020657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E7EE7ED-DF2B-4631-8181-793B6830AD9D}"/>
                  </a:ext>
                </a:extLst>
              </p:cNvPr>
              <p:cNvSpPr/>
              <p:nvPr/>
            </p:nvSpPr>
            <p:spPr>
              <a:xfrm>
                <a:off x="9589283" y="4788733"/>
                <a:ext cx="130064" cy="65032"/>
              </a:xfrm>
              <a:custGeom>
                <a:avLst/>
                <a:gdLst>
                  <a:gd name="connsiteX0" fmla="*/ 0 w 130063"/>
                  <a:gd name="connsiteY0" fmla="*/ 21677 h 65031"/>
                  <a:gd name="connsiteX1" fmla="*/ 2168 w 130063"/>
                  <a:gd name="connsiteY1" fmla="*/ 55277 h 65031"/>
                  <a:gd name="connsiteX2" fmla="*/ 84542 w 130063"/>
                  <a:gd name="connsiteY2" fmla="*/ 70451 h 65031"/>
                  <a:gd name="connsiteX3" fmla="*/ 133315 w 130063"/>
                  <a:gd name="connsiteY3" fmla="*/ 31432 h 65031"/>
                  <a:gd name="connsiteX4" fmla="*/ 124645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1677"/>
                    </a:moveTo>
                    <a:lnTo>
                      <a:pt x="2168" y="55277"/>
                    </a:lnTo>
                    <a:lnTo>
                      <a:pt x="84542" y="70451"/>
                    </a:lnTo>
                    <a:lnTo>
                      <a:pt x="133315" y="31432"/>
                    </a:lnTo>
                    <a:lnTo>
                      <a:pt x="124645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EB44C3F-3043-49BD-9E6F-A4BC20FB3522}"/>
                  </a:ext>
                </a:extLst>
              </p:cNvPr>
              <p:cNvSpPr/>
              <p:nvPr/>
            </p:nvSpPr>
            <p:spPr>
              <a:xfrm>
                <a:off x="9828818" y="4744294"/>
                <a:ext cx="130064" cy="65032"/>
              </a:xfrm>
              <a:custGeom>
                <a:avLst/>
                <a:gdLst>
                  <a:gd name="connsiteX0" fmla="*/ 0 w 130063"/>
                  <a:gd name="connsiteY0" fmla="*/ 22761 h 65031"/>
                  <a:gd name="connsiteX1" fmla="*/ 5419 w 130063"/>
                  <a:gd name="connsiteY1" fmla="*/ 57445 h 65031"/>
                  <a:gd name="connsiteX2" fmla="*/ 92129 w 130063"/>
                  <a:gd name="connsiteY2" fmla="*/ 73703 h 65031"/>
                  <a:gd name="connsiteX3" fmla="*/ 138735 w 130063"/>
                  <a:gd name="connsiteY3" fmla="*/ 32516 h 65031"/>
                  <a:gd name="connsiteX4" fmla="*/ 125728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2761"/>
                    </a:moveTo>
                    <a:lnTo>
                      <a:pt x="5419" y="57445"/>
                    </a:lnTo>
                    <a:lnTo>
                      <a:pt x="92129" y="73703"/>
                    </a:lnTo>
                    <a:lnTo>
                      <a:pt x="138735" y="32516"/>
                    </a:lnTo>
                    <a:lnTo>
                      <a:pt x="125728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861359-A54D-402A-947B-2E9FC361AF2E}"/>
                  </a:ext>
                </a:extLst>
              </p:cNvPr>
              <p:cNvSpPr/>
              <p:nvPr/>
            </p:nvSpPr>
            <p:spPr>
              <a:xfrm>
                <a:off x="9620716" y="4398541"/>
                <a:ext cx="303482" cy="932124"/>
              </a:xfrm>
              <a:custGeom>
                <a:avLst/>
                <a:gdLst>
                  <a:gd name="connsiteX0" fmla="*/ 263379 w 303482"/>
                  <a:gd name="connsiteY0" fmla="*/ 933208 h 932124"/>
                  <a:gd name="connsiteX1" fmla="*/ 0 w 303482"/>
                  <a:gd name="connsiteY1" fmla="*/ 6503 h 932124"/>
                  <a:gd name="connsiteX2" fmla="*/ 21677 w 303482"/>
                  <a:gd name="connsiteY2" fmla="*/ 0 h 932124"/>
                  <a:gd name="connsiteX3" fmla="*/ 305650 w 303482"/>
                  <a:gd name="connsiteY3" fmla="*/ 932124 h 932124"/>
                  <a:gd name="connsiteX4" fmla="*/ 263379 w 303482"/>
                  <a:gd name="connsiteY4" fmla="*/ 933208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82" h="932124">
                    <a:moveTo>
                      <a:pt x="263379" y="933208"/>
                    </a:moveTo>
                    <a:cubicBezTo>
                      <a:pt x="215689" y="530010"/>
                      <a:pt x="70451" y="138735"/>
                      <a:pt x="0" y="6503"/>
                    </a:cubicBezTo>
                    <a:lnTo>
                      <a:pt x="21677" y="0"/>
                    </a:lnTo>
                    <a:cubicBezTo>
                      <a:pt x="21677" y="0"/>
                      <a:pt x="279637" y="538681"/>
                      <a:pt x="305650" y="932124"/>
                    </a:cubicBezTo>
                    <a:lnTo>
                      <a:pt x="263379" y="933208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6A1E001-71DC-4F3E-8C29-8BE1771679BE}"/>
                  </a:ext>
                </a:extLst>
              </p:cNvPr>
              <p:cNvSpPr/>
              <p:nvPr/>
            </p:nvSpPr>
            <p:spPr>
              <a:xfrm>
                <a:off x="9519916" y="4304245"/>
                <a:ext cx="270966" cy="195096"/>
              </a:xfrm>
              <a:custGeom>
                <a:avLst/>
                <a:gdLst>
                  <a:gd name="connsiteX0" fmla="*/ 0 w 270966"/>
                  <a:gd name="connsiteY0" fmla="*/ 55277 h 195095"/>
                  <a:gd name="connsiteX1" fmla="*/ 45522 w 270966"/>
                  <a:gd name="connsiteY1" fmla="*/ 195096 h 195095"/>
                  <a:gd name="connsiteX2" fmla="*/ 98632 w 270966"/>
                  <a:gd name="connsiteY2" fmla="*/ 126812 h 195095"/>
                  <a:gd name="connsiteX3" fmla="*/ 226528 w 270966"/>
                  <a:gd name="connsiteY3" fmla="*/ 185341 h 195095"/>
                  <a:gd name="connsiteX4" fmla="*/ 280721 w 270966"/>
                  <a:gd name="connsiteY4" fmla="*/ 1084 h 195095"/>
                  <a:gd name="connsiteX5" fmla="*/ 237366 w 270966"/>
                  <a:gd name="connsiteY5" fmla="*/ 0 h 195095"/>
                  <a:gd name="connsiteX6" fmla="*/ 115974 w 270966"/>
                  <a:gd name="connsiteY6" fmla="*/ 89961 h 195095"/>
                  <a:gd name="connsiteX7" fmla="*/ 13006 w 270966"/>
                  <a:gd name="connsiteY7" fmla="*/ 44439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966" h="195095">
                    <a:moveTo>
                      <a:pt x="0" y="55277"/>
                    </a:moveTo>
                    <a:lnTo>
                      <a:pt x="45522" y="195096"/>
                    </a:lnTo>
                    <a:lnTo>
                      <a:pt x="98632" y="126812"/>
                    </a:lnTo>
                    <a:lnTo>
                      <a:pt x="226528" y="185341"/>
                    </a:lnTo>
                    <a:lnTo>
                      <a:pt x="280721" y="1084"/>
                    </a:lnTo>
                    <a:lnTo>
                      <a:pt x="237366" y="0"/>
                    </a:lnTo>
                    <a:lnTo>
                      <a:pt x="115974" y="89961"/>
                    </a:lnTo>
                    <a:lnTo>
                      <a:pt x="13006" y="44439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60EB4C3-8AEB-4B0B-89AF-F9262ED6273A}"/>
                  </a:ext>
                </a:extLst>
              </p:cNvPr>
              <p:cNvSpPr/>
              <p:nvPr/>
            </p:nvSpPr>
            <p:spPr>
              <a:xfrm>
                <a:off x="9808161" y="4320503"/>
                <a:ext cx="541933" cy="1018834"/>
              </a:xfrm>
              <a:custGeom>
                <a:avLst/>
                <a:gdLst>
                  <a:gd name="connsiteX0" fmla="*/ 551750 w 541932"/>
                  <a:gd name="connsiteY0" fmla="*/ 945131 h 1018833"/>
                  <a:gd name="connsiteX1" fmla="*/ 21740 w 541932"/>
                  <a:gd name="connsiteY1" fmla="*/ 0 h 1018833"/>
                  <a:gd name="connsiteX2" fmla="*/ 291623 w 541932"/>
                  <a:gd name="connsiteY2" fmla="*/ 645984 h 1018833"/>
                  <a:gd name="connsiteX3" fmla="*/ 377248 w 541932"/>
                  <a:gd name="connsiteY3" fmla="*/ 1021001 h 1018833"/>
                  <a:gd name="connsiteX4" fmla="*/ 544164 w 541932"/>
                  <a:gd name="connsiteY4" fmla="*/ 991737 h 1018833"/>
                  <a:gd name="connsiteX5" fmla="*/ 551750 w 541932"/>
                  <a:gd name="connsiteY5" fmla="*/ 945131 h 10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932" h="1018833">
                    <a:moveTo>
                      <a:pt x="551750" y="945131"/>
                    </a:moveTo>
                    <a:cubicBezTo>
                      <a:pt x="407596" y="388024"/>
                      <a:pt x="109533" y="69367"/>
                      <a:pt x="21740" y="0"/>
                    </a:cubicBezTo>
                    <a:cubicBezTo>
                      <a:pt x="-85562" y="94296"/>
                      <a:pt x="236346" y="507249"/>
                      <a:pt x="291623" y="645984"/>
                    </a:cubicBezTo>
                    <a:cubicBezTo>
                      <a:pt x="303545" y="675248"/>
                      <a:pt x="379416" y="886602"/>
                      <a:pt x="377248" y="1021001"/>
                    </a:cubicBezTo>
                    <a:cubicBezTo>
                      <a:pt x="435777" y="1015582"/>
                      <a:pt x="493222" y="1006911"/>
                      <a:pt x="544164" y="991737"/>
                    </a:cubicBezTo>
                    <a:cubicBezTo>
                      <a:pt x="540912" y="974395"/>
                      <a:pt x="556086" y="962473"/>
                      <a:pt x="551750" y="945131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464463E-4B8E-4ADE-9664-240278E81A59}"/>
                  </a:ext>
                </a:extLst>
              </p:cNvPr>
              <p:cNvSpPr/>
              <p:nvPr/>
            </p:nvSpPr>
            <p:spPr>
              <a:xfrm>
                <a:off x="9617000" y="5282976"/>
                <a:ext cx="1018834" cy="888770"/>
              </a:xfrm>
              <a:custGeom>
                <a:avLst/>
                <a:gdLst>
                  <a:gd name="connsiteX0" fmla="*/ 1548 w 1018833"/>
                  <a:gd name="connsiteY0" fmla="*/ 866009 h 888769"/>
                  <a:gd name="connsiteX1" fmla="*/ 386320 w 1018833"/>
                  <a:gd name="connsiteY1" fmla="*/ 869260 h 888769"/>
                  <a:gd name="connsiteX2" fmla="*/ 455688 w 1018833"/>
                  <a:gd name="connsiteY2" fmla="*/ 590707 h 888769"/>
                  <a:gd name="connsiteX3" fmla="*/ 568410 w 1018833"/>
                  <a:gd name="connsiteY3" fmla="*/ 870344 h 888769"/>
                  <a:gd name="connsiteX4" fmla="*/ 1019298 w 1018833"/>
                  <a:gd name="connsiteY4" fmla="*/ 836744 h 888769"/>
                  <a:gd name="connsiteX5" fmla="*/ 742912 w 1018833"/>
                  <a:gd name="connsiteY5" fmla="*/ 0 h 888769"/>
                  <a:gd name="connsiteX6" fmla="*/ 29729 w 1018833"/>
                  <a:gd name="connsiteY6" fmla="*/ 28181 h 888769"/>
                  <a:gd name="connsiteX7" fmla="*/ 1548 w 1018833"/>
                  <a:gd name="connsiteY7" fmla="*/ 866009 h 88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833" h="888769">
                    <a:moveTo>
                      <a:pt x="1548" y="866009"/>
                    </a:moveTo>
                    <a:cubicBezTo>
                      <a:pt x="142451" y="888770"/>
                      <a:pt x="294192" y="906112"/>
                      <a:pt x="386320" y="869260"/>
                    </a:cubicBezTo>
                    <a:cubicBezTo>
                      <a:pt x="386320" y="869260"/>
                      <a:pt x="425340" y="595042"/>
                      <a:pt x="455688" y="590707"/>
                    </a:cubicBezTo>
                    <a:cubicBezTo>
                      <a:pt x="486036" y="586371"/>
                      <a:pt x="568410" y="870344"/>
                      <a:pt x="568410" y="870344"/>
                    </a:cubicBezTo>
                    <a:cubicBezTo>
                      <a:pt x="761338" y="880099"/>
                      <a:pt x="900073" y="886602"/>
                      <a:pt x="1019298" y="836744"/>
                    </a:cubicBezTo>
                    <a:cubicBezTo>
                      <a:pt x="1019298" y="836744"/>
                      <a:pt x="827454" y="158244"/>
                      <a:pt x="742912" y="0"/>
                    </a:cubicBezTo>
                    <a:cubicBezTo>
                      <a:pt x="279018" y="60697"/>
                      <a:pt x="29729" y="28181"/>
                      <a:pt x="29729" y="28181"/>
                    </a:cubicBezTo>
                    <a:cubicBezTo>
                      <a:pt x="4800" y="212438"/>
                      <a:pt x="-3871" y="694758"/>
                      <a:pt x="1548" y="866009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147AA60-54BA-460C-B00E-733EA883BAF4}"/>
                  </a:ext>
                </a:extLst>
              </p:cNvPr>
              <p:cNvSpPr/>
              <p:nvPr/>
            </p:nvSpPr>
            <p:spPr>
              <a:xfrm>
                <a:off x="9640225" y="5282976"/>
                <a:ext cx="986318" cy="845415"/>
              </a:xfrm>
              <a:custGeom>
                <a:avLst/>
                <a:gdLst>
                  <a:gd name="connsiteX0" fmla="*/ 667661 w 986317"/>
                  <a:gd name="connsiteY0" fmla="*/ 31432 h 845415"/>
                  <a:gd name="connsiteX1" fmla="*/ 939712 w 986317"/>
                  <a:gd name="connsiteY1" fmla="*/ 855170 h 845415"/>
                  <a:gd name="connsiteX2" fmla="*/ 993905 w 986317"/>
                  <a:gd name="connsiteY2" fmla="*/ 836744 h 845415"/>
                  <a:gd name="connsiteX3" fmla="*/ 717519 w 986317"/>
                  <a:gd name="connsiteY3" fmla="*/ 0 h 845415"/>
                  <a:gd name="connsiteX4" fmla="*/ 4336 w 986317"/>
                  <a:gd name="connsiteY4" fmla="*/ 28181 h 845415"/>
                  <a:gd name="connsiteX5" fmla="*/ 0 w 986317"/>
                  <a:gd name="connsiteY5" fmla="*/ 62864 h 845415"/>
                  <a:gd name="connsiteX6" fmla="*/ 667661 w 986317"/>
                  <a:gd name="connsiteY6" fmla="*/ 31432 h 8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317" h="845415">
                    <a:moveTo>
                      <a:pt x="667661" y="31432"/>
                    </a:moveTo>
                    <a:cubicBezTo>
                      <a:pt x="744616" y="177754"/>
                      <a:pt x="913699" y="765209"/>
                      <a:pt x="939712" y="855170"/>
                    </a:cubicBezTo>
                    <a:cubicBezTo>
                      <a:pt x="958137" y="849751"/>
                      <a:pt x="976563" y="844331"/>
                      <a:pt x="993905" y="836744"/>
                    </a:cubicBezTo>
                    <a:cubicBezTo>
                      <a:pt x="993905" y="836744"/>
                      <a:pt x="802060" y="158244"/>
                      <a:pt x="717519" y="0"/>
                    </a:cubicBezTo>
                    <a:cubicBezTo>
                      <a:pt x="253625" y="60697"/>
                      <a:pt x="4336" y="28181"/>
                      <a:pt x="4336" y="28181"/>
                    </a:cubicBezTo>
                    <a:cubicBezTo>
                      <a:pt x="3252" y="39019"/>
                      <a:pt x="2168" y="50942"/>
                      <a:pt x="0" y="62864"/>
                    </a:cubicBezTo>
                    <a:cubicBezTo>
                      <a:pt x="93212" y="69367"/>
                      <a:pt x="320824" y="75871"/>
                      <a:pt x="667661" y="3143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4AA663C-8C0F-4FB4-8162-4D0668D57C09}"/>
                  </a:ext>
                </a:extLst>
              </p:cNvPr>
              <p:cNvSpPr/>
              <p:nvPr/>
            </p:nvSpPr>
            <p:spPr>
              <a:xfrm>
                <a:off x="9954546" y="5845502"/>
                <a:ext cx="119225" cy="314321"/>
              </a:xfrm>
              <a:custGeom>
                <a:avLst/>
                <a:gdLst>
                  <a:gd name="connsiteX0" fmla="*/ 95380 w 119225"/>
                  <a:gd name="connsiteY0" fmla="*/ 0 h 314321"/>
                  <a:gd name="connsiteX1" fmla="*/ 0 w 119225"/>
                  <a:gd name="connsiteY1" fmla="*/ 319740 h 314321"/>
                  <a:gd name="connsiteX2" fmla="*/ 48774 w 119225"/>
                  <a:gd name="connsiteY2" fmla="*/ 305650 h 314321"/>
                  <a:gd name="connsiteX3" fmla="*/ 119225 w 119225"/>
                  <a:gd name="connsiteY3" fmla="*/ 28181 h 314321"/>
                  <a:gd name="connsiteX4" fmla="*/ 95380 w 119225"/>
                  <a:gd name="connsiteY4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314321">
                    <a:moveTo>
                      <a:pt x="95380" y="0"/>
                    </a:moveTo>
                    <a:cubicBezTo>
                      <a:pt x="70451" y="3252"/>
                      <a:pt x="8671" y="259044"/>
                      <a:pt x="0" y="319740"/>
                    </a:cubicBezTo>
                    <a:cubicBezTo>
                      <a:pt x="17342" y="316489"/>
                      <a:pt x="33600" y="312153"/>
                      <a:pt x="48774" y="305650"/>
                    </a:cubicBezTo>
                    <a:cubicBezTo>
                      <a:pt x="48774" y="305650"/>
                      <a:pt x="97548" y="110554"/>
                      <a:pt x="119225" y="28181"/>
                    </a:cubicBezTo>
                    <a:cubicBezTo>
                      <a:pt x="109470" y="10839"/>
                      <a:pt x="101883" y="0"/>
                      <a:pt x="95380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6B3C3B1-92FB-4947-A35C-690083A3B031}"/>
                  </a:ext>
                </a:extLst>
              </p:cNvPr>
              <p:cNvSpPr/>
              <p:nvPr/>
            </p:nvSpPr>
            <p:spPr>
              <a:xfrm>
                <a:off x="9949127" y="5805399"/>
                <a:ext cx="249289" cy="75871"/>
              </a:xfrm>
              <a:custGeom>
                <a:avLst/>
                <a:gdLst>
                  <a:gd name="connsiteX0" fmla="*/ 0 w 249289"/>
                  <a:gd name="connsiteY0" fmla="*/ 17342 h 75870"/>
                  <a:gd name="connsiteX1" fmla="*/ 122477 w 249289"/>
                  <a:gd name="connsiteY1" fmla="*/ 76955 h 75870"/>
                  <a:gd name="connsiteX2" fmla="*/ 251457 w 249289"/>
                  <a:gd name="connsiteY2" fmla="*/ 0 h 75870"/>
                  <a:gd name="connsiteX3" fmla="*/ 0 w 249289"/>
                  <a:gd name="connsiteY3" fmla="*/ 17342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289" h="75870">
                    <a:moveTo>
                      <a:pt x="0" y="17342"/>
                    </a:moveTo>
                    <a:cubicBezTo>
                      <a:pt x="23845" y="32516"/>
                      <a:pt x="84542" y="76955"/>
                      <a:pt x="122477" y="76955"/>
                    </a:cubicBezTo>
                    <a:cubicBezTo>
                      <a:pt x="159328" y="76955"/>
                      <a:pt x="251457" y="0"/>
                      <a:pt x="251457" y="0"/>
                    </a:cubicBezTo>
                    <a:cubicBezTo>
                      <a:pt x="157160" y="46606"/>
                      <a:pt x="95380" y="44439"/>
                      <a:pt x="0" y="1734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3430974-78D9-4932-8E2B-46EB31D68FE3}"/>
                  </a:ext>
                </a:extLst>
              </p:cNvPr>
              <p:cNvSpPr/>
              <p:nvPr/>
            </p:nvSpPr>
            <p:spPr>
              <a:xfrm>
                <a:off x="9610961" y="6092623"/>
                <a:ext cx="401030" cy="97548"/>
              </a:xfrm>
              <a:custGeom>
                <a:avLst/>
                <a:gdLst>
                  <a:gd name="connsiteX0" fmla="*/ 0 w 401030"/>
                  <a:gd name="connsiteY0" fmla="*/ 70451 h 97547"/>
                  <a:gd name="connsiteX1" fmla="*/ 1084 w 401030"/>
                  <a:gd name="connsiteY1" fmla="*/ 0 h 97547"/>
                  <a:gd name="connsiteX2" fmla="*/ 409701 w 401030"/>
                  <a:gd name="connsiteY2" fmla="*/ 9755 h 97547"/>
                  <a:gd name="connsiteX3" fmla="*/ 402114 w 401030"/>
                  <a:gd name="connsiteY3" fmla="*/ 79122 h 97547"/>
                  <a:gd name="connsiteX4" fmla="*/ 0 w 401030"/>
                  <a:gd name="connsiteY4" fmla="*/ 70451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030" h="97547">
                    <a:moveTo>
                      <a:pt x="0" y="70451"/>
                    </a:moveTo>
                    <a:lnTo>
                      <a:pt x="1084" y="0"/>
                    </a:lnTo>
                    <a:cubicBezTo>
                      <a:pt x="1084" y="0"/>
                      <a:pt x="279637" y="49858"/>
                      <a:pt x="409701" y="9755"/>
                    </a:cubicBezTo>
                    <a:lnTo>
                      <a:pt x="402114" y="79122"/>
                    </a:lnTo>
                    <a:cubicBezTo>
                      <a:pt x="402114" y="79122"/>
                      <a:pt x="149573" y="126812"/>
                      <a:pt x="0" y="70451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3BC4DDD-E7A1-4C27-B1AB-525ACD37B21F}"/>
                  </a:ext>
                </a:extLst>
              </p:cNvPr>
              <p:cNvSpPr/>
              <p:nvPr/>
            </p:nvSpPr>
            <p:spPr>
              <a:xfrm>
                <a:off x="10172403" y="6079617"/>
                <a:ext cx="466062" cy="119225"/>
              </a:xfrm>
              <a:custGeom>
                <a:avLst/>
                <a:gdLst>
                  <a:gd name="connsiteX0" fmla="*/ 17342 w 466062"/>
                  <a:gd name="connsiteY0" fmla="*/ 115974 h 119225"/>
                  <a:gd name="connsiteX1" fmla="*/ 0 w 466062"/>
                  <a:gd name="connsiteY1" fmla="*/ 48774 h 119225"/>
                  <a:gd name="connsiteX2" fmla="*/ 459559 w 466062"/>
                  <a:gd name="connsiteY2" fmla="*/ 0 h 119225"/>
                  <a:gd name="connsiteX3" fmla="*/ 474733 w 466062"/>
                  <a:gd name="connsiteY3" fmla="*/ 62864 h 119225"/>
                  <a:gd name="connsiteX4" fmla="*/ 17342 w 466062"/>
                  <a:gd name="connsiteY4" fmla="*/ 115974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119225">
                    <a:moveTo>
                      <a:pt x="17342" y="115974"/>
                    </a:moveTo>
                    <a:lnTo>
                      <a:pt x="0" y="48774"/>
                    </a:lnTo>
                    <a:cubicBezTo>
                      <a:pt x="0" y="48774"/>
                      <a:pt x="325160" y="59613"/>
                      <a:pt x="459559" y="0"/>
                    </a:cubicBezTo>
                    <a:lnTo>
                      <a:pt x="474733" y="62864"/>
                    </a:lnTo>
                    <a:cubicBezTo>
                      <a:pt x="474733" y="61780"/>
                      <a:pt x="178838" y="138735"/>
                      <a:pt x="17342" y="115974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24E944F-F59E-4ABD-B5D1-5E38B232D5E4}"/>
                  </a:ext>
                </a:extLst>
              </p:cNvPr>
              <p:cNvSpPr/>
              <p:nvPr/>
            </p:nvSpPr>
            <p:spPr>
              <a:xfrm>
                <a:off x="10003320" y="5329582"/>
                <a:ext cx="86709" cy="357676"/>
              </a:xfrm>
              <a:custGeom>
                <a:avLst/>
                <a:gdLst>
                  <a:gd name="connsiteX0" fmla="*/ 0 w 86709"/>
                  <a:gd name="connsiteY0" fmla="*/ 5419 h 357675"/>
                  <a:gd name="connsiteX1" fmla="*/ 78038 w 86709"/>
                  <a:gd name="connsiteY1" fmla="*/ 358759 h 357675"/>
                  <a:gd name="connsiteX2" fmla="*/ 93212 w 86709"/>
                  <a:gd name="connsiteY2" fmla="*/ 355508 h 357675"/>
                  <a:gd name="connsiteX3" fmla="*/ 35768 w 86709"/>
                  <a:gd name="connsiteY3" fmla="*/ 0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57675">
                    <a:moveTo>
                      <a:pt x="0" y="5419"/>
                    </a:moveTo>
                    <a:lnTo>
                      <a:pt x="78038" y="358759"/>
                    </a:lnTo>
                    <a:lnTo>
                      <a:pt x="93212" y="355508"/>
                    </a:lnTo>
                    <a:lnTo>
                      <a:pt x="35768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26280CF-0547-4FFE-A422-4E0AA611D120}"/>
                  </a:ext>
                </a:extLst>
              </p:cNvPr>
              <p:cNvSpPr/>
              <p:nvPr/>
            </p:nvSpPr>
            <p:spPr>
              <a:xfrm>
                <a:off x="9162240" y="4381174"/>
                <a:ext cx="357676" cy="487739"/>
              </a:xfrm>
              <a:custGeom>
                <a:avLst/>
                <a:gdLst>
                  <a:gd name="connsiteX0" fmla="*/ 0 w 357675"/>
                  <a:gd name="connsiteY0" fmla="*/ 347946 h 487739"/>
                  <a:gd name="connsiteX1" fmla="*/ 293727 w 357675"/>
                  <a:gd name="connsiteY1" fmla="*/ 25 h 487739"/>
                  <a:gd name="connsiteX2" fmla="*/ 349005 w 357675"/>
                  <a:gd name="connsiteY2" fmla="*/ 307843 h 487739"/>
                  <a:gd name="connsiteX3" fmla="*/ 203767 w 357675"/>
                  <a:gd name="connsiteY3" fmla="*/ 495352 h 487739"/>
                  <a:gd name="connsiteX4" fmla="*/ 0 w 357675"/>
                  <a:gd name="connsiteY4" fmla="*/ 347946 h 4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75" h="487739">
                    <a:moveTo>
                      <a:pt x="0" y="347946"/>
                    </a:moveTo>
                    <a:cubicBezTo>
                      <a:pt x="0" y="347946"/>
                      <a:pt x="196180" y="3277"/>
                      <a:pt x="293727" y="25"/>
                    </a:cubicBezTo>
                    <a:cubicBezTo>
                      <a:pt x="390192" y="-3226"/>
                      <a:pt x="349005" y="307843"/>
                      <a:pt x="349005" y="307843"/>
                    </a:cubicBezTo>
                    <a:lnTo>
                      <a:pt x="203767" y="495352"/>
                    </a:lnTo>
                    <a:cubicBezTo>
                      <a:pt x="202683" y="495352"/>
                      <a:pt x="0" y="396720"/>
                      <a:pt x="0" y="347946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FF30978-49A7-4D52-AC9C-F33AD276AC5D}"/>
                  </a:ext>
                </a:extLst>
              </p:cNvPr>
              <p:cNvSpPr/>
              <p:nvPr/>
            </p:nvSpPr>
            <p:spPr>
              <a:xfrm>
                <a:off x="9305311" y="4597973"/>
                <a:ext cx="205934" cy="270966"/>
              </a:xfrm>
              <a:custGeom>
                <a:avLst/>
                <a:gdLst>
                  <a:gd name="connsiteX0" fmla="*/ 0 w 205934"/>
                  <a:gd name="connsiteY0" fmla="*/ 247121 h 270966"/>
                  <a:gd name="connsiteX1" fmla="*/ 59613 w 205934"/>
                  <a:gd name="connsiteY1" fmla="*/ 278553 h 270966"/>
                  <a:gd name="connsiteX2" fmla="*/ 204851 w 205934"/>
                  <a:gd name="connsiteY2" fmla="*/ 91045 h 270966"/>
                  <a:gd name="connsiteX3" fmla="*/ 212438 w 205934"/>
                  <a:gd name="connsiteY3" fmla="*/ 0 h 270966"/>
                  <a:gd name="connsiteX4" fmla="*/ 0 w 205934"/>
                  <a:gd name="connsiteY4" fmla="*/ 247121 h 2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70966">
                    <a:moveTo>
                      <a:pt x="0" y="247121"/>
                    </a:moveTo>
                    <a:cubicBezTo>
                      <a:pt x="33600" y="265547"/>
                      <a:pt x="59613" y="278553"/>
                      <a:pt x="59613" y="278553"/>
                    </a:cubicBezTo>
                    <a:lnTo>
                      <a:pt x="204851" y="91045"/>
                    </a:lnTo>
                    <a:cubicBezTo>
                      <a:pt x="204851" y="91045"/>
                      <a:pt x="210270" y="50942"/>
                      <a:pt x="212438" y="0"/>
                    </a:cubicBezTo>
                    <a:lnTo>
                      <a:pt x="0" y="247121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016934A-441F-4681-888C-5AC927332D20}"/>
                  </a:ext>
                </a:extLst>
              </p:cNvPr>
              <p:cNvSpPr/>
              <p:nvPr/>
            </p:nvSpPr>
            <p:spPr>
              <a:xfrm>
                <a:off x="9794222" y="4313274"/>
                <a:ext cx="520255" cy="433546"/>
              </a:xfrm>
              <a:custGeom>
                <a:avLst/>
                <a:gdLst>
                  <a:gd name="connsiteX0" fmla="*/ 529922 w 520255"/>
                  <a:gd name="connsiteY0" fmla="*/ 178480 h 433546"/>
                  <a:gd name="connsiteX1" fmla="*/ 12918 w 520255"/>
                  <a:gd name="connsiteY1" fmla="*/ 1810 h 433546"/>
                  <a:gd name="connsiteX2" fmla="*/ 113718 w 520255"/>
                  <a:gd name="connsiteY2" fmla="*/ 324802 h 433546"/>
                  <a:gd name="connsiteX3" fmla="*/ 442129 w 520255"/>
                  <a:gd name="connsiteY3" fmla="*/ 435356 h 433546"/>
                  <a:gd name="connsiteX4" fmla="*/ 529922 w 520255"/>
                  <a:gd name="connsiteY4" fmla="*/ 17848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433546">
                    <a:moveTo>
                      <a:pt x="529922" y="178480"/>
                    </a:moveTo>
                    <a:cubicBezTo>
                      <a:pt x="529922" y="178480"/>
                      <a:pt x="137563" y="-20951"/>
                      <a:pt x="12918" y="1810"/>
                    </a:cubicBezTo>
                    <a:cubicBezTo>
                      <a:pt x="-45610" y="138377"/>
                      <a:pt x="113718" y="324802"/>
                      <a:pt x="113718" y="324802"/>
                    </a:cubicBezTo>
                    <a:lnTo>
                      <a:pt x="442129" y="435356"/>
                    </a:lnTo>
                    <a:cubicBezTo>
                      <a:pt x="443213" y="434272"/>
                      <a:pt x="527754" y="269525"/>
                      <a:pt x="529922" y="178480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DBF99E1-246F-4E1F-9079-38F4A016FA8F}"/>
                  </a:ext>
                </a:extLst>
              </p:cNvPr>
              <p:cNvSpPr/>
              <p:nvPr/>
            </p:nvSpPr>
            <p:spPr>
              <a:xfrm>
                <a:off x="9880843" y="4628321"/>
                <a:ext cx="379353" cy="119225"/>
              </a:xfrm>
              <a:custGeom>
                <a:avLst/>
                <a:gdLst>
                  <a:gd name="connsiteX0" fmla="*/ 95380 w 379352"/>
                  <a:gd name="connsiteY0" fmla="*/ 0 h 119225"/>
                  <a:gd name="connsiteX1" fmla="*/ 0 w 379352"/>
                  <a:gd name="connsiteY1" fmla="*/ 2168 h 119225"/>
                  <a:gd name="connsiteX2" fmla="*/ 356592 w 379352"/>
                  <a:gd name="connsiteY2" fmla="*/ 119225 h 119225"/>
                  <a:gd name="connsiteX3" fmla="*/ 380437 w 379352"/>
                  <a:gd name="connsiteY3" fmla="*/ 69367 h 119225"/>
                  <a:gd name="connsiteX4" fmla="*/ 95380 w 379352"/>
                  <a:gd name="connsiteY4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52" h="119225">
                    <a:moveTo>
                      <a:pt x="95380" y="0"/>
                    </a:moveTo>
                    <a:cubicBezTo>
                      <a:pt x="46606" y="2168"/>
                      <a:pt x="0" y="2168"/>
                      <a:pt x="0" y="2168"/>
                    </a:cubicBezTo>
                    <a:lnTo>
                      <a:pt x="356592" y="119225"/>
                    </a:lnTo>
                    <a:cubicBezTo>
                      <a:pt x="356592" y="119225"/>
                      <a:pt x="367430" y="98632"/>
                      <a:pt x="380437" y="69367"/>
                    </a:cubicBezTo>
                    <a:lnTo>
                      <a:pt x="95380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57ADBAF-59A7-4953-B44D-3A5C42A89171}"/>
                  </a:ext>
                </a:extLst>
              </p:cNvPr>
              <p:cNvSpPr/>
              <p:nvPr/>
            </p:nvSpPr>
            <p:spPr>
              <a:xfrm>
                <a:off x="10191913" y="4455986"/>
                <a:ext cx="140903" cy="292644"/>
              </a:xfrm>
              <a:custGeom>
                <a:avLst/>
                <a:gdLst>
                  <a:gd name="connsiteX0" fmla="*/ 0 w 140902"/>
                  <a:gd name="connsiteY0" fmla="*/ 281805 h 292643"/>
                  <a:gd name="connsiteX1" fmla="*/ 81290 w 140902"/>
                  <a:gd name="connsiteY1" fmla="*/ 0 h 292643"/>
                  <a:gd name="connsiteX2" fmla="*/ 146322 w 140902"/>
                  <a:gd name="connsiteY2" fmla="*/ 33600 h 292643"/>
                  <a:gd name="connsiteX3" fmla="*/ 49858 w 140902"/>
                  <a:gd name="connsiteY3" fmla="*/ 302399 h 292643"/>
                  <a:gd name="connsiteX4" fmla="*/ 0 w 140902"/>
                  <a:gd name="connsiteY4" fmla="*/ 281805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292643">
                    <a:moveTo>
                      <a:pt x="0" y="281805"/>
                    </a:moveTo>
                    <a:lnTo>
                      <a:pt x="81290" y="0"/>
                    </a:lnTo>
                    <a:lnTo>
                      <a:pt x="146322" y="33600"/>
                    </a:lnTo>
                    <a:cubicBezTo>
                      <a:pt x="146322" y="33600"/>
                      <a:pt x="95380" y="269883"/>
                      <a:pt x="49858" y="302399"/>
                    </a:cubicBezTo>
                    <a:lnTo>
                      <a:pt x="0" y="281805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D047856-D067-4C9A-8AAA-0F3AF7E02A40}"/>
                  </a:ext>
                </a:extLst>
              </p:cNvPr>
              <p:cNvSpPr/>
              <p:nvPr/>
            </p:nvSpPr>
            <p:spPr>
              <a:xfrm>
                <a:off x="9502574" y="4154671"/>
                <a:ext cx="260128" cy="227612"/>
              </a:xfrm>
              <a:custGeom>
                <a:avLst/>
                <a:gdLst>
                  <a:gd name="connsiteX0" fmla="*/ 0 w 260127"/>
                  <a:gd name="connsiteY0" fmla="*/ 118141 h 227611"/>
                  <a:gd name="connsiteX1" fmla="*/ 74787 w 260127"/>
                  <a:gd name="connsiteY1" fmla="*/ 231947 h 227611"/>
                  <a:gd name="connsiteX2" fmla="*/ 267715 w 260127"/>
                  <a:gd name="connsiteY2" fmla="*/ 182089 h 227611"/>
                  <a:gd name="connsiteX3" fmla="*/ 150657 w 260127"/>
                  <a:gd name="connsiteY3" fmla="*/ 0 h 227611"/>
                  <a:gd name="connsiteX4" fmla="*/ 0 w 260127"/>
                  <a:gd name="connsiteY4" fmla="*/ 118141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7611">
                    <a:moveTo>
                      <a:pt x="0" y="118141"/>
                    </a:moveTo>
                    <a:lnTo>
                      <a:pt x="74787" y="231947"/>
                    </a:lnTo>
                    <a:cubicBezTo>
                      <a:pt x="74787" y="231947"/>
                      <a:pt x="190760" y="252541"/>
                      <a:pt x="267715" y="182089"/>
                    </a:cubicBezTo>
                    <a:lnTo>
                      <a:pt x="150657" y="0"/>
                    </a:lnTo>
                    <a:lnTo>
                      <a:pt x="0" y="118141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7C319EB-6556-446B-9AC8-94357E583F87}"/>
                  </a:ext>
                </a:extLst>
              </p:cNvPr>
              <p:cNvSpPr/>
              <p:nvPr/>
            </p:nvSpPr>
            <p:spPr>
              <a:xfrm>
                <a:off x="9622883" y="4281484"/>
                <a:ext cx="162580" cy="173418"/>
              </a:xfrm>
              <a:custGeom>
                <a:avLst/>
                <a:gdLst>
                  <a:gd name="connsiteX0" fmla="*/ 110554 w 162579"/>
                  <a:gd name="connsiteY0" fmla="*/ 178838 h 173418"/>
                  <a:gd name="connsiteX1" fmla="*/ 0 w 162579"/>
                  <a:gd name="connsiteY1" fmla="*/ 106219 h 173418"/>
                  <a:gd name="connsiteX2" fmla="*/ 121393 w 162579"/>
                  <a:gd name="connsiteY2" fmla="*/ 0 h 173418"/>
                  <a:gd name="connsiteX3" fmla="*/ 167999 w 162579"/>
                  <a:gd name="connsiteY3" fmla="*/ 23845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173418">
                    <a:moveTo>
                      <a:pt x="110554" y="178838"/>
                    </a:moveTo>
                    <a:lnTo>
                      <a:pt x="0" y="106219"/>
                    </a:lnTo>
                    <a:lnTo>
                      <a:pt x="121393" y="0"/>
                    </a:lnTo>
                    <a:lnTo>
                      <a:pt x="167999" y="23845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6031C93-3097-435C-B508-1988C5078464}"/>
                  </a:ext>
                </a:extLst>
              </p:cNvPr>
              <p:cNvSpPr/>
              <p:nvPr/>
            </p:nvSpPr>
            <p:spPr>
              <a:xfrm>
                <a:off x="9527503" y="4330258"/>
                <a:ext cx="86709" cy="130064"/>
              </a:xfrm>
              <a:custGeom>
                <a:avLst/>
                <a:gdLst>
                  <a:gd name="connsiteX0" fmla="*/ 40103 w 86709"/>
                  <a:gd name="connsiteY0" fmla="*/ 135483 h 130063"/>
                  <a:gd name="connsiteX1" fmla="*/ 95380 w 86709"/>
                  <a:gd name="connsiteY1" fmla="*/ 57445 h 130063"/>
                  <a:gd name="connsiteX2" fmla="*/ 20593 w 86709"/>
                  <a:gd name="connsiteY2" fmla="*/ 0 h 130063"/>
                  <a:gd name="connsiteX3" fmla="*/ 0 w 86709"/>
                  <a:gd name="connsiteY3" fmla="*/ 17342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30063">
                    <a:moveTo>
                      <a:pt x="40103" y="135483"/>
                    </a:moveTo>
                    <a:lnTo>
                      <a:pt x="95380" y="57445"/>
                    </a:lnTo>
                    <a:lnTo>
                      <a:pt x="20593" y="0"/>
                    </a:lnTo>
                    <a:lnTo>
                      <a:pt x="0" y="17342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DC1D167-2DAA-4650-B1A9-65593F87A255}"/>
                  </a:ext>
                </a:extLst>
              </p:cNvPr>
              <p:cNvSpPr/>
              <p:nvPr/>
            </p:nvSpPr>
            <p:spPr>
              <a:xfrm>
                <a:off x="9609017" y="4414799"/>
                <a:ext cx="86709" cy="444385"/>
              </a:xfrm>
              <a:custGeom>
                <a:avLst/>
                <a:gdLst>
                  <a:gd name="connsiteX0" fmla="*/ 81066 w 86709"/>
                  <a:gd name="connsiteY0" fmla="*/ 448720 h 444384"/>
                  <a:gd name="connsiteX1" fmla="*/ 65892 w 86709"/>
                  <a:gd name="connsiteY1" fmla="*/ 212438 h 444384"/>
                  <a:gd name="connsiteX2" fmla="*/ 26873 w 86709"/>
                  <a:gd name="connsiteY2" fmla="*/ 0 h 444384"/>
                  <a:gd name="connsiteX3" fmla="*/ 860 w 86709"/>
                  <a:gd name="connsiteY3" fmla="*/ 229780 h 444384"/>
                  <a:gd name="connsiteX4" fmla="*/ 81066 w 86709"/>
                  <a:gd name="connsiteY4" fmla="*/ 448720 h 4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444384">
                    <a:moveTo>
                      <a:pt x="81066" y="448720"/>
                    </a:moveTo>
                    <a:cubicBezTo>
                      <a:pt x="98408" y="342502"/>
                      <a:pt x="88653" y="266631"/>
                      <a:pt x="65892" y="212438"/>
                    </a:cubicBezTo>
                    <a:cubicBezTo>
                      <a:pt x="43131" y="159328"/>
                      <a:pt x="26873" y="0"/>
                      <a:pt x="26873" y="0"/>
                    </a:cubicBezTo>
                    <a:cubicBezTo>
                      <a:pt x="26873" y="0"/>
                      <a:pt x="-5643" y="191844"/>
                      <a:pt x="860" y="229780"/>
                    </a:cubicBezTo>
                    <a:cubicBezTo>
                      <a:pt x="11699" y="289392"/>
                      <a:pt x="81066" y="448720"/>
                      <a:pt x="81066" y="44872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CB7E78C-2E62-4C3C-8121-14D253BC9BBE}"/>
                  </a:ext>
                </a:extLst>
              </p:cNvPr>
              <p:cNvSpPr/>
              <p:nvPr/>
            </p:nvSpPr>
            <p:spPr>
              <a:xfrm>
                <a:off x="9637494" y="4413396"/>
                <a:ext cx="140903" cy="422708"/>
              </a:xfrm>
              <a:custGeom>
                <a:avLst/>
                <a:gdLst>
                  <a:gd name="connsiteX0" fmla="*/ 117621 w 140902"/>
                  <a:gd name="connsiteY0" fmla="*/ 430614 h 422707"/>
                  <a:gd name="connsiteX1" fmla="*/ 132795 w 140902"/>
                  <a:gd name="connsiteY1" fmla="*/ 178074 h 422707"/>
                  <a:gd name="connsiteX2" fmla="*/ 12486 w 140902"/>
                  <a:gd name="connsiteY2" fmla="*/ 10075 h 422707"/>
                  <a:gd name="connsiteX3" fmla="*/ 2731 w 140902"/>
                  <a:gd name="connsiteY3" fmla="*/ 17662 h 422707"/>
                  <a:gd name="connsiteX4" fmla="*/ 65596 w 140902"/>
                  <a:gd name="connsiteY4" fmla="*/ 222512 h 422707"/>
                  <a:gd name="connsiteX5" fmla="*/ 117621 w 140902"/>
                  <a:gd name="connsiteY5" fmla="*/ 430614 h 42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02" h="422707">
                    <a:moveTo>
                      <a:pt x="117621" y="430614"/>
                    </a:moveTo>
                    <a:cubicBezTo>
                      <a:pt x="150137" y="341738"/>
                      <a:pt x="163143" y="227932"/>
                      <a:pt x="132795" y="178074"/>
                    </a:cubicBezTo>
                    <a:cubicBezTo>
                      <a:pt x="103531" y="129300"/>
                      <a:pt x="12486" y="10075"/>
                      <a:pt x="12486" y="10075"/>
                    </a:cubicBezTo>
                    <a:cubicBezTo>
                      <a:pt x="12486" y="10075"/>
                      <a:pt x="-7023" y="-17022"/>
                      <a:pt x="2731" y="17662"/>
                    </a:cubicBezTo>
                    <a:cubicBezTo>
                      <a:pt x="21157" y="83777"/>
                      <a:pt x="63428" y="208422"/>
                      <a:pt x="65596" y="222512"/>
                    </a:cubicBezTo>
                    <a:cubicBezTo>
                      <a:pt x="75350" y="268035"/>
                      <a:pt x="76434" y="326563"/>
                      <a:pt x="117621" y="430614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26ED0BA-44D5-4A34-B7DB-57FCC8A30895}"/>
                  </a:ext>
                </a:extLst>
              </p:cNvPr>
              <p:cNvSpPr/>
              <p:nvPr/>
            </p:nvSpPr>
            <p:spPr>
              <a:xfrm>
                <a:off x="9604963" y="4401378"/>
                <a:ext cx="54193" cy="75871"/>
              </a:xfrm>
              <a:custGeom>
                <a:avLst/>
                <a:gdLst>
                  <a:gd name="connsiteX0" fmla="*/ 56940 w 54193"/>
                  <a:gd name="connsiteY0" fmla="*/ 35099 h 75870"/>
                  <a:gd name="connsiteX1" fmla="*/ 23340 w 54193"/>
                  <a:gd name="connsiteY1" fmla="*/ 415 h 75870"/>
                  <a:gd name="connsiteX2" fmla="*/ 579 w 54193"/>
                  <a:gd name="connsiteY2" fmla="*/ 44854 h 75870"/>
                  <a:gd name="connsiteX3" fmla="*/ 34179 w 54193"/>
                  <a:gd name="connsiteY3" fmla="*/ 79537 h 75870"/>
                  <a:gd name="connsiteX4" fmla="*/ 56940 w 54193"/>
                  <a:gd name="connsiteY4" fmla="*/ 35099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75870">
                    <a:moveTo>
                      <a:pt x="56940" y="35099"/>
                    </a:moveTo>
                    <a:cubicBezTo>
                      <a:pt x="53688" y="13421"/>
                      <a:pt x="38514" y="-2837"/>
                      <a:pt x="23340" y="415"/>
                    </a:cubicBezTo>
                    <a:cubicBezTo>
                      <a:pt x="8166" y="2583"/>
                      <a:pt x="-2673" y="23176"/>
                      <a:pt x="579" y="44854"/>
                    </a:cubicBezTo>
                    <a:cubicBezTo>
                      <a:pt x="3830" y="66531"/>
                      <a:pt x="19004" y="82789"/>
                      <a:pt x="34179" y="79537"/>
                    </a:cubicBezTo>
                    <a:cubicBezTo>
                      <a:pt x="50437" y="76286"/>
                      <a:pt x="60191" y="56776"/>
                      <a:pt x="56940" y="35099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67BC6ACC-F933-493A-9CB3-178CFCDF7D3C}"/>
                  </a:ext>
                </a:extLst>
              </p:cNvPr>
              <p:cNvSpPr/>
              <p:nvPr/>
            </p:nvSpPr>
            <p:spPr>
              <a:xfrm>
                <a:off x="9567463" y="4411548"/>
                <a:ext cx="75871" cy="390192"/>
              </a:xfrm>
              <a:custGeom>
                <a:avLst/>
                <a:gdLst>
                  <a:gd name="connsiteX0" fmla="*/ 56504 w 75870"/>
                  <a:gd name="connsiteY0" fmla="*/ 397779 h 390191"/>
                  <a:gd name="connsiteX1" fmla="*/ 66259 w 75870"/>
                  <a:gd name="connsiteY1" fmla="*/ 188593 h 390191"/>
                  <a:gd name="connsiteX2" fmla="*/ 50001 w 75870"/>
                  <a:gd name="connsiteY2" fmla="*/ 0 h 390191"/>
                  <a:gd name="connsiteX3" fmla="*/ 143 w 75870"/>
                  <a:gd name="connsiteY3" fmla="*/ 203767 h 390191"/>
                  <a:gd name="connsiteX4" fmla="*/ 56504 w 75870"/>
                  <a:gd name="connsiteY4" fmla="*/ 397779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70" h="390191">
                    <a:moveTo>
                      <a:pt x="56504" y="397779"/>
                    </a:moveTo>
                    <a:cubicBezTo>
                      <a:pt x="84685" y="303482"/>
                      <a:pt x="82517" y="236283"/>
                      <a:pt x="66259" y="188593"/>
                    </a:cubicBezTo>
                    <a:cubicBezTo>
                      <a:pt x="50001" y="140903"/>
                      <a:pt x="50001" y="0"/>
                      <a:pt x="50001" y="0"/>
                    </a:cubicBezTo>
                    <a:cubicBezTo>
                      <a:pt x="50001" y="0"/>
                      <a:pt x="-3108" y="170167"/>
                      <a:pt x="143" y="203767"/>
                    </a:cubicBezTo>
                    <a:cubicBezTo>
                      <a:pt x="3395" y="257960"/>
                      <a:pt x="56504" y="397779"/>
                      <a:pt x="56504" y="397779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7B8B099-C2BD-44BD-AE3E-C7D87BAE50EE}"/>
                  </a:ext>
                </a:extLst>
              </p:cNvPr>
              <p:cNvSpPr/>
              <p:nvPr/>
            </p:nvSpPr>
            <p:spPr>
              <a:xfrm>
                <a:off x="9618172" y="4412397"/>
                <a:ext cx="119225" cy="379353"/>
              </a:xfrm>
              <a:custGeom>
                <a:avLst/>
                <a:gdLst>
                  <a:gd name="connsiteX0" fmla="*/ 72994 w 119225"/>
                  <a:gd name="connsiteY0" fmla="*/ 380671 h 379352"/>
                  <a:gd name="connsiteX1" fmla="*/ 115265 w 119225"/>
                  <a:gd name="connsiteY1" fmla="*/ 157395 h 379352"/>
                  <a:gd name="connsiteX2" fmla="*/ 12298 w 119225"/>
                  <a:gd name="connsiteY2" fmla="*/ 8905 h 379352"/>
                  <a:gd name="connsiteX3" fmla="*/ 1459 w 119225"/>
                  <a:gd name="connsiteY3" fmla="*/ 15408 h 379352"/>
                  <a:gd name="connsiteX4" fmla="*/ 43730 w 119225"/>
                  <a:gd name="connsiteY4" fmla="*/ 196414 h 379352"/>
                  <a:gd name="connsiteX5" fmla="*/ 72994 w 119225"/>
                  <a:gd name="connsiteY5" fmla="*/ 380671 h 37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225" h="379352">
                    <a:moveTo>
                      <a:pt x="72994" y="380671"/>
                    </a:moveTo>
                    <a:cubicBezTo>
                      <a:pt x="114181" y="302633"/>
                      <a:pt x="139110" y="200749"/>
                      <a:pt x="115265" y="157395"/>
                    </a:cubicBezTo>
                    <a:cubicBezTo>
                      <a:pt x="90336" y="114040"/>
                      <a:pt x="12298" y="8905"/>
                      <a:pt x="12298" y="8905"/>
                    </a:cubicBezTo>
                    <a:cubicBezTo>
                      <a:pt x="12298" y="8905"/>
                      <a:pt x="-5044" y="-14940"/>
                      <a:pt x="1459" y="15408"/>
                    </a:cubicBezTo>
                    <a:cubicBezTo>
                      <a:pt x="13382" y="73937"/>
                      <a:pt x="41562" y="183408"/>
                      <a:pt x="43730" y="196414"/>
                    </a:cubicBezTo>
                    <a:cubicBezTo>
                      <a:pt x="46982" y="236517"/>
                      <a:pt x="41562" y="288542"/>
                      <a:pt x="72994" y="380671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CB57954-08F7-402B-8BA4-F9EC6A88CA19}"/>
                  </a:ext>
                </a:extLst>
              </p:cNvPr>
              <p:cNvSpPr/>
              <p:nvPr/>
            </p:nvSpPr>
            <p:spPr>
              <a:xfrm>
                <a:off x="9583801" y="4400489"/>
                <a:ext cx="54193" cy="65032"/>
              </a:xfrm>
              <a:custGeom>
                <a:avLst/>
                <a:gdLst>
                  <a:gd name="connsiteX0" fmla="*/ 56424 w 54193"/>
                  <a:gd name="connsiteY0" fmla="*/ 31652 h 65031"/>
                  <a:gd name="connsiteX1" fmla="*/ 27160 w 54193"/>
                  <a:gd name="connsiteY1" fmla="*/ 220 h 65031"/>
                  <a:gd name="connsiteX2" fmla="*/ 63 w 54193"/>
                  <a:gd name="connsiteY2" fmla="*/ 39239 h 65031"/>
                  <a:gd name="connsiteX3" fmla="*/ 29328 w 54193"/>
                  <a:gd name="connsiteY3" fmla="*/ 70671 h 65031"/>
                  <a:gd name="connsiteX4" fmla="*/ 56424 w 54193"/>
                  <a:gd name="connsiteY4" fmla="*/ 31652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65031">
                    <a:moveTo>
                      <a:pt x="56424" y="31652"/>
                    </a:moveTo>
                    <a:cubicBezTo>
                      <a:pt x="55340" y="12143"/>
                      <a:pt x="42334" y="-1948"/>
                      <a:pt x="27160" y="220"/>
                    </a:cubicBezTo>
                    <a:cubicBezTo>
                      <a:pt x="11986" y="2388"/>
                      <a:pt x="-1021" y="19730"/>
                      <a:pt x="63" y="39239"/>
                    </a:cubicBezTo>
                    <a:cubicBezTo>
                      <a:pt x="1147" y="58749"/>
                      <a:pt x="14153" y="72839"/>
                      <a:pt x="29328" y="70671"/>
                    </a:cubicBezTo>
                    <a:cubicBezTo>
                      <a:pt x="45586" y="68504"/>
                      <a:pt x="57508" y="51162"/>
                      <a:pt x="56424" y="31652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6EDE224-BD81-4A08-A2AF-CD61C9602498}"/>
                  </a:ext>
                </a:extLst>
              </p:cNvPr>
              <p:cNvSpPr/>
              <p:nvPr/>
            </p:nvSpPr>
            <p:spPr>
              <a:xfrm>
                <a:off x="9654315" y="5330666"/>
                <a:ext cx="671997" cy="65032"/>
              </a:xfrm>
              <a:custGeom>
                <a:avLst/>
                <a:gdLst>
                  <a:gd name="connsiteX0" fmla="*/ 0 w 671996"/>
                  <a:gd name="connsiteY0" fmla="*/ 62864 h 65031"/>
                  <a:gd name="connsiteX1" fmla="*/ 4336 w 671996"/>
                  <a:gd name="connsiteY1" fmla="*/ 27097 h 65031"/>
                  <a:gd name="connsiteX2" fmla="*/ 664410 w 671996"/>
                  <a:gd name="connsiteY2" fmla="*/ 0 h 65031"/>
                  <a:gd name="connsiteX3" fmla="*/ 674164 w 671996"/>
                  <a:gd name="connsiteY3" fmla="*/ 34684 h 65031"/>
                  <a:gd name="connsiteX4" fmla="*/ 0 w 671996"/>
                  <a:gd name="connsiteY4" fmla="*/ 62864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996" h="65031">
                    <a:moveTo>
                      <a:pt x="0" y="62864"/>
                    </a:moveTo>
                    <a:lnTo>
                      <a:pt x="4336" y="27097"/>
                    </a:lnTo>
                    <a:cubicBezTo>
                      <a:pt x="4336" y="27097"/>
                      <a:pt x="301315" y="50942"/>
                      <a:pt x="664410" y="0"/>
                    </a:cubicBezTo>
                    <a:lnTo>
                      <a:pt x="674164" y="34684"/>
                    </a:lnTo>
                    <a:cubicBezTo>
                      <a:pt x="674164" y="34684"/>
                      <a:pt x="442217" y="83458"/>
                      <a:pt x="0" y="62864"/>
                    </a:cubicBezTo>
                    <a:close/>
                  </a:path>
                </a:pathLst>
              </a:custGeom>
              <a:solidFill>
                <a:srgbClr val="9359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5BA3F18-077E-4B8F-8806-F476BC1DFED1}"/>
                  </a:ext>
                </a:extLst>
              </p:cNvPr>
              <p:cNvSpPr/>
              <p:nvPr/>
            </p:nvSpPr>
            <p:spPr>
              <a:xfrm>
                <a:off x="10064016" y="5343672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1084 h 54193"/>
                  <a:gd name="connsiteX2" fmla="*/ 4335 w 32515"/>
                  <a:gd name="connsiteY2" fmla="*/ 55277 h 54193"/>
                  <a:gd name="connsiteX3" fmla="*/ 35768 w 32515"/>
                  <a:gd name="connsiteY3" fmla="*/ 54193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1084"/>
                    </a:lnTo>
                    <a:lnTo>
                      <a:pt x="4335" y="55277"/>
                    </a:lnTo>
                    <a:lnTo>
                      <a:pt x="35768" y="54193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F42F8A9-E7FF-4E93-98D0-CE6D06A1DB7E}"/>
                  </a:ext>
                </a:extLst>
              </p:cNvPr>
              <p:cNvSpPr/>
              <p:nvPr/>
            </p:nvSpPr>
            <p:spPr>
              <a:xfrm>
                <a:off x="10158313" y="5333917"/>
                <a:ext cx="32516" cy="54193"/>
              </a:xfrm>
              <a:custGeom>
                <a:avLst/>
                <a:gdLst>
                  <a:gd name="connsiteX0" fmla="*/ 30348 w 32515"/>
                  <a:gd name="connsiteY0" fmla="*/ 0 h 54193"/>
                  <a:gd name="connsiteX1" fmla="*/ 0 w 32515"/>
                  <a:gd name="connsiteY1" fmla="*/ 4336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0348" y="0"/>
                    </a:moveTo>
                    <a:lnTo>
                      <a:pt x="0" y="4336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C58D509-CFAD-46E1-BE20-9C2B667AD975}"/>
                  </a:ext>
                </a:extLst>
              </p:cNvPr>
              <p:cNvSpPr/>
              <p:nvPr/>
            </p:nvSpPr>
            <p:spPr>
              <a:xfrm>
                <a:off x="10240687" y="5320911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4335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4335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10BE938-C441-494B-B22F-8999D3F20E6E}"/>
                  </a:ext>
                </a:extLst>
              </p:cNvPr>
              <p:cNvSpPr/>
              <p:nvPr/>
            </p:nvSpPr>
            <p:spPr>
              <a:xfrm>
                <a:off x="9834237" y="5354511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2025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2025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228451-4DB9-4B3C-95D4-8D85706FC546}"/>
                  </a:ext>
                </a:extLst>
              </p:cNvPr>
              <p:cNvSpPr/>
              <p:nvPr/>
            </p:nvSpPr>
            <p:spPr>
              <a:xfrm>
                <a:off x="9713928" y="5355594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0942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0942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FA40A85-E5AC-4206-B6A7-2F03B3C54FE5}"/>
                  </a:ext>
                </a:extLst>
              </p:cNvPr>
              <p:cNvSpPr/>
              <p:nvPr/>
            </p:nvSpPr>
            <p:spPr>
              <a:xfrm>
                <a:off x="9925282" y="5345840"/>
                <a:ext cx="86709" cy="54193"/>
              </a:xfrm>
              <a:custGeom>
                <a:avLst/>
                <a:gdLst>
                  <a:gd name="connsiteX0" fmla="*/ 91045 w 86709"/>
                  <a:gd name="connsiteY0" fmla="*/ 0 h 54193"/>
                  <a:gd name="connsiteX1" fmla="*/ 0 w 86709"/>
                  <a:gd name="connsiteY1" fmla="*/ 7587 h 54193"/>
                  <a:gd name="connsiteX2" fmla="*/ 5419 w 86709"/>
                  <a:gd name="connsiteY2" fmla="*/ 63948 h 54193"/>
                  <a:gd name="connsiteX3" fmla="*/ 96464 w 86709"/>
                  <a:gd name="connsiteY3" fmla="*/ 56361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54193">
                    <a:moveTo>
                      <a:pt x="91045" y="0"/>
                    </a:moveTo>
                    <a:lnTo>
                      <a:pt x="0" y="7587"/>
                    </a:lnTo>
                    <a:lnTo>
                      <a:pt x="5419" y="63948"/>
                    </a:lnTo>
                    <a:lnTo>
                      <a:pt x="96464" y="56361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5617E07-69CB-47C7-BC36-2E9AAFA24BD1}"/>
                  </a:ext>
                </a:extLst>
              </p:cNvPr>
              <p:cNvSpPr/>
              <p:nvPr/>
            </p:nvSpPr>
            <p:spPr>
              <a:xfrm>
                <a:off x="9499323" y="4597973"/>
                <a:ext cx="65032" cy="238450"/>
              </a:xfrm>
              <a:custGeom>
                <a:avLst/>
                <a:gdLst>
                  <a:gd name="connsiteX0" fmla="*/ 72619 w 65031"/>
                  <a:gd name="connsiteY0" fmla="*/ 246037 h 238450"/>
                  <a:gd name="connsiteX1" fmla="*/ 18426 w 65031"/>
                  <a:gd name="connsiteY1" fmla="*/ 0 h 238450"/>
                  <a:gd name="connsiteX2" fmla="*/ 0 w 65031"/>
                  <a:gd name="connsiteY2" fmla="*/ 80206 h 238450"/>
                  <a:gd name="connsiteX3" fmla="*/ 72619 w 65031"/>
                  <a:gd name="connsiteY3" fmla="*/ 246037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238450">
                    <a:moveTo>
                      <a:pt x="72619" y="246037"/>
                    </a:moveTo>
                    <a:cubicBezTo>
                      <a:pt x="69367" y="186425"/>
                      <a:pt x="72619" y="69367"/>
                      <a:pt x="18426" y="0"/>
                    </a:cubicBezTo>
                    <a:lnTo>
                      <a:pt x="0" y="80206"/>
                    </a:lnTo>
                    <a:lnTo>
                      <a:pt x="72619" y="246037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3E00570-E3CC-4E76-89B6-38C8C50B675F}"/>
                  </a:ext>
                </a:extLst>
              </p:cNvPr>
              <p:cNvSpPr/>
              <p:nvPr/>
            </p:nvSpPr>
            <p:spPr>
              <a:xfrm>
                <a:off x="9149234" y="4679262"/>
                <a:ext cx="249289" cy="205934"/>
              </a:xfrm>
              <a:custGeom>
                <a:avLst/>
                <a:gdLst>
                  <a:gd name="connsiteX0" fmla="*/ 222192 w 249289"/>
                  <a:gd name="connsiteY0" fmla="*/ 212438 h 205934"/>
                  <a:gd name="connsiteX1" fmla="*/ 257960 w 249289"/>
                  <a:gd name="connsiteY1" fmla="*/ 161496 h 205934"/>
                  <a:gd name="connsiteX2" fmla="*/ 23845 w 249289"/>
                  <a:gd name="connsiteY2" fmla="*/ 0 h 205934"/>
                  <a:gd name="connsiteX3" fmla="*/ 0 w 249289"/>
                  <a:gd name="connsiteY3" fmla="*/ 45522 h 205934"/>
                  <a:gd name="connsiteX4" fmla="*/ 222192 w 249289"/>
                  <a:gd name="connsiteY4" fmla="*/ 212438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289" h="205934">
                    <a:moveTo>
                      <a:pt x="222192" y="212438"/>
                    </a:moveTo>
                    <a:lnTo>
                      <a:pt x="257960" y="161496"/>
                    </a:lnTo>
                    <a:lnTo>
                      <a:pt x="23845" y="0"/>
                    </a:lnTo>
                    <a:lnTo>
                      <a:pt x="0" y="45522"/>
                    </a:lnTo>
                    <a:cubicBezTo>
                      <a:pt x="0" y="46606"/>
                      <a:pt x="47690" y="158244"/>
                      <a:pt x="222192" y="212438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421B687-467F-4088-9F0D-0A2354FDEBF3}"/>
                  </a:ext>
                </a:extLst>
              </p:cNvPr>
              <p:cNvSpPr/>
              <p:nvPr/>
            </p:nvSpPr>
            <p:spPr>
              <a:xfrm>
                <a:off x="8740663" y="3190564"/>
                <a:ext cx="1268123" cy="1105543"/>
              </a:xfrm>
              <a:custGeom>
                <a:avLst/>
                <a:gdLst>
                  <a:gd name="connsiteX0" fmla="*/ 1252903 w 1268122"/>
                  <a:gd name="connsiteY0" fmla="*/ 421091 h 1105542"/>
                  <a:gd name="connsiteX1" fmla="*/ 1168361 w 1268122"/>
                  <a:gd name="connsiteY1" fmla="*/ 209737 h 1105542"/>
                  <a:gd name="connsiteX2" fmla="*/ 19464 w 1268122"/>
                  <a:gd name="connsiteY2" fmla="*/ 352808 h 1105542"/>
                  <a:gd name="connsiteX3" fmla="*/ 84496 w 1268122"/>
                  <a:gd name="connsiteY3" fmla="*/ 608600 h 1105542"/>
                  <a:gd name="connsiteX4" fmla="*/ 149527 w 1268122"/>
                  <a:gd name="connsiteY4" fmla="*/ 814534 h 1105542"/>
                  <a:gd name="connsiteX5" fmla="*/ 324030 w 1268122"/>
                  <a:gd name="connsiteY5" fmla="*/ 924005 h 1105542"/>
                  <a:gd name="connsiteX6" fmla="*/ 1030710 w 1268122"/>
                  <a:gd name="connsiteY6" fmla="*/ 1110430 h 1105542"/>
                  <a:gd name="connsiteX7" fmla="*/ 1224722 w 1268122"/>
                  <a:gd name="connsiteY7" fmla="*/ 646535 h 1105542"/>
                  <a:gd name="connsiteX8" fmla="*/ 1252903 w 1268122"/>
                  <a:gd name="connsiteY8" fmla="*/ 421091 h 11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122" h="1105542">
                    <a:moveTo>
                      <a:pt x="1252903" y="421091"/>
                    </a:moveTo>
                    <a:cubicBezTo>
                      <a:pt x="1252903" y="421091"/>
                      <a:pt x="1281083" y="293195"/>
                      <a:pt x="1168361" y="209737"/>
                    </a:cubicBezTo>
                    <a:cubicBezTo>
                      <a:pt x="1121755" y="-50390"/>
                      <a:pt x="190714" y="-136016"/>
                      <a:pt x="19464" y="352808"/>
                    </a:cubicBezTo>
                    <a:cubicBezTo>
                      <a:pt x="-48820" y="545736"/>
                      <a:pt x="84496" y="608600"/>
                      <a:pt x="84496" y="608600"/>
                    </a:cubicBezTo>
                    <a:cubicBezTo>
                      <a:pt x="84496" y="608600"/>
                      <a:pt x="48728" y="778767"/>
                      <a:pt x="149527" y="814534"/>
                    </a:cubicBezTo>
                    <a:cubicBezTo>
                      <a:pt x="149527" y="814534"/>
                      <a:pt x="172289" y="946766"/>
                      <a:pt x="324030" y="924005"/>
                    </a:cubicBezTo>
                    <a:lnTo>
                      <a:pt x="1030710" y="1110430"/>
                    </a:lnTo>
                    <a:cubicBezTo>
                      <a:pt x="1156439" y="991205"/>
                      <a:pt x="1272412" y="778767"/>
                      <a:pt x="1224722" y="646535"/>
                    </a:cubicBezTo>
                    <a:cubicBezTo>
                      <a:pt x="1224722" y="646535"/>
                      <a:pt x="1304928" y="559826"/>
                      <a:pt x="1252903" y="42109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BEF6DDF-B37E-42B1-867D-FB5D46EDA40E}"/>
                  </a:ext>
                </a:extLst>
              </p:cNvPr>
              <p:cNvSpPr/>
              <p:nvPr/>
            </p:nvSpPr>
            <p:spPr>
              <a:xfrm>
                <a:off x="8843584" y="3249644"/>
                <a:ext cx="1159736" cy="1051350"/>
              </a:xfrm>
              <a:custGeom>
                <a:avLst/>
                <a:gdLst>
                  <a:gd name="connsiteX0" fmla="*/ 1149981 w 1159736"/>
                  <a:gd name="connsiteY0" fmla="*/ 362011 h 1051349"/>
                  <a:gd name="connsiteX1" fmla="*/ 1065440 w 1159736"/>
                  <a:gd name="connsiteY1" fmla="*/ 150657 h 1051349"/>
                  <a:gd name="connsiteX2" fmla="*/ 905028 w 1159736"/>
                  <a:gd name="connsiteY2" fmla="*/ 0 h 1051349"/>
                  <a:gd name="connsiteX3" fmla="*/ 441133 w 1159736"/>
                  <a:gd name="connsiteY3" fmla="*/ 344669 h 1051349"/>
                  <a:gd name="connsiteX4" fmla="*/ 0 w 1159736"/>
                  <a:gd name="connsiteY4" fmla="*/ 719687 h 1051349"/>
                  <a:gd name="connsiteX5" fmla="*/ 45522 w 1159736"/>
                  <a:gd name="connsiteY5" fmla="*/ 755454 h 1051349"/>
                  <a:gd name="connsiteX6" fmla="*/ 220025 w 1159736"/>
                  <a:gd name="connsiteY6" fmla="*/ 864925 h 1051349"/>
                  <a:gd name="connsiteX7" fmla="*/ 926705 w 1159736"/>
                  <a:gd name="connsiteY7" fmla="*/ 1051350 h 1051349"/>
                  <a:gd name="connsiteX8" fmla="*/ 1120717 w 1159736"/>
                  <a:gd name="connsiteY8" fmla="*/ 587455 h 1051349"/>
                  <a:gd name="connsiteX9" fmla="*/ 1149981 w 1159736"/>
                  <a:gd name="connsiteY9" fmla="*/ 362011 h 105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9736" h="1051349">
                    <a:moveTo>
                      <a:pt x="1149981" y="362011"/>
                    </a:moveTo>
                    <a:cubicBezTo>
                      <a:pt x="1149981" y="362011"/>
                      <a:pt x="1178162" y="234115"/>
                      <a:pt x="1065440" y="150657"/>
                    </a:cubicBezTo>
                    <a:cubicBezTo>
                      <a:pt x="1054601" y="88877"/>
                      <a:pt x="993905" y="36851"/>
                      <a:pt x="905028" y="0"/>
                    </a:cubicBezTo>
                    <a:cubicBezTo>
                      <a:pt x="937544" y="181006"/>
                      <a:pt x="692590" y="184257"/>
                      <a:pt x="441133" y="344669"/>
                    </a:cubicBezTo>
                    <a:cubicBezTo>
                      <a:pt x="253625" y="463894"/>
                      <a:pt x="152825" y="746783"/>
                      <a:pt x="0" y="719687"/>
                    </a:cubicBezTo>
                    <a:cubicBezTo>
                      <a:pt x="10839" y="735945"/>
                      <a:pt x="24929" y="748951"/>
                      <a:pt x="45522" y="755454"/>
                    </a:cubicBezTo>
                    <a:cubicBezTo>
                      <a:pt x="45522" y="755454"/>
                      <a:pt x="68283" y="887686"/>
                      <a:pt x="220025" y="864925"/>
                    </a:cubicBezTo>
                    <a:lnTo>
                      <a:pt x="926705" y="1051350"/>
                    </a:lnTo>
                    <a:cubicBezTo>
                      <a:pt x="1052433" y="932124"/>
                      <a:pt x="1168407" y="719687"/>
                      <a:pt x="1120717" y="587455"/>
                    </a:cubicBezTo>
                    <a:cubicBezTo>
                      <a:pt x="1121801" y="587455"/>
                      <a:pt x="1202007" y="500746"/>
                      <a:pt x="1149981" y="36201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34E5A94-F928-4EAC-B6AD-AB917C44B1B7}"/>
                  </a:ext>
                </a:extLst>
              </p:cNvPr>
              <p:cNvSpPr/>
              <p:nvPr/>
            </p:nvSpPr>
            <p:spPr>
              <a:xfrm>
                <a:off x="8961839" y="3511619"/>
                <a:ext cx="899608" cy="932124"/>
              </a:xfrm>
              <a:custGeom>
                <a:avLst/>
                <a:gdLst>
                  <a:gd name="connsiteX0" fmla="*/ 4222 w 899608"/>
                  <a:gd name="connsiteY0" fmla="*/ 426279 h 932124"/>
                  <a:gd name="connsiteX1" fmla="*/ 533148 w 899608"/>
                  <a:gd name="connsiteY1" fmla="*/ 927025 h 932124"/>
                  <a:gd name="connsiteX2" fmla="*/ 902747 w 899608"/>
                  <a:gd name="connsiteY2" fmla="*/ 533582 h 932124"/>
                  <a:gd name="connsiteX3" fmla="*/ 483290 w 899608"/>
                  <a:gd name="connsiteY3" fmla="*/ 3571 h 932124"/>
                  <a:gd name="connsiteX4" fmla="*/ 4222 w 899608"/>
                  <a:gd name="connsiteY4" fmla="*/ 426279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608" h="932124">
                    <a:moveTo>
                      <a:pt x="4222" y="426279"/>
                    </a:moveTo>
                    <a:cubicBezTo>
                      <a:pt x="26983" y="624626"/>
                      <a:pt x="176557" y="1019153"/>
                      <a:pt x="533148" y="927025"/>
                    </a:cubicBezTo>
                    <a:cubicBezTo>
                      <a:pt x="856140" y="843567"/>
                      <a:pt x="896243" y="689658"/>
                      <a:pt x="902747" y="533582"/>
                    </a:cubicBezTo>
                    <a:cubicBezTo>
                      <a:pt x="907082" y="419776"/>
                      <a:pt x="790024" y="-45203"/>
                      <a:pt x="483290" y="3571"/>
                    </a:cubicBezTo>
                    <a:cubicBezTo>
                      <a:pt x="175473" y="52345"/>
                      <a:pt x="-32629" y="107622"/>
                      <a:pt x="4222" y="42627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7F7A2CF-379E-4B1C-8CBB-F47903FB2AAF}"/>
                  </a:ext>
                </a:extLst>
              </p:cNvPr>
              <p:cNvSpPr/>
              <p:nvPr/>
            </p:nvSpPr>
            <p:spPr>
              <a:xfrm>
                <a:off x="9441765" y="3467068"/>
                <a:ext cx="466062" cy="628642"/>
              </a:xfrm>
              <a:custGeom>
                <a:avLst/>
                <a:gdLst>
                  <a:gd name="connsiteX0" fmla="*/ 381633 w 466062"/>
                  <a:gd name="connsiteY0" fmla="*/ 632326 h 628642"/>
                  <a:gd name="connsiteX1" fmla="*/ 469426 w 466062"/>
                  <a:gd name="connsiteY1" fmla="*/ 374366 h 628642"/>
                  <a:gd name="connsiteX2" fmla="*/ 141015 w 466062"/>
                  <a:gd name="connsiteY2" fmla="*/ 433 h 628642"/>
                  <a:gd name="connsiteX3" fmla="*/ 40216 w 466062"/>
                  <a:gd name="connsiteY3" fmla="*/ 255141 h 628642"/>
                  <a:gd name="connsiteX4" fmla="*/ 381633 w 466062"/>
                  <a:gd name="connsiteY4" fmla="*/ 632326 h 62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628642">
                    <a:moveTo>
                      <a:pt x="381633" y="632326"/>
                    </a:moveTo>
                    <a:cubicBezTo>
                      <a:pt x="363208" y="574881"/>
                      <a:pt x="370795" y="400379"/>
                      <a:pt x="469426" y="374366"/>
                    </a:cubicBezTo>
                    <a:cubicBezTo>
                      <a:pt x="469426" y="374366"/>
                      <a:pt x="314434" y="-14742"/>
                      <a:pt x="141015" y="433"/>
                    </a:cubicBezTo>
                    <a:cubicBezTo>
                      <a:pt x="-32403" y="14523"/>
                      <a:pt x="-19397" y="99064"/>
                      <a:pt x="40216" y="255141"/>
                    </a:cubicBezTo>
                    <a:cubicBezTo>
                      <a:pt x="105248" y="423140"/>
                      <a:pt x="381633" y="632326"/>
                      <a:pt x="381633" y="632326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693F740-8922-4BEB-8190-4EC397D55128}"/>
                  </a:ext>
                </a:extLst>
              </p:cNvPr>
              <p:cNvSpPr/>
              <p:nvPr/>
            </p:nvSpPr>
            <p:spPr>
              <a:xfrm>
                <a:off x="9776336" y="3874090"/>
                <a:ext cx="130064" cy="260128"/>
              </a:xfrm>
              <a:custGeom>
                <a:avLst/>
                <a:gdLst>
                  <a:gd name="connsiteX0" fmla="*/ 3708 w 130063"/>
                  <a:gd name="connsiteY0" fmla="*/ 111498 h 260127"/>
                  <a:gd name="connsiteX1" fmla="*/ 129436 w 130063"/>
                  <a:gd name="connsiteY1" fmla="*/ 26957 h 260127"/>
                  <a:gd name="connsiteX2" fmla="*/ 41643 w 130063"/>
                  <a:gd name="connsiteY2" fmla="*/ 258904 h 260127"/>
                  <a:gd name="connsiteX3" fmla="*/ 3708 w 130063"/>
                  <a:gd name="connsiteY3" fmla="*/ 111498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63" h="260127">
                    <a:moveTo>
                      <a:pt x="3708" y="111498"/>
                    </a:moveTo>
                    <a:cubicBezTo>
                      <a:pt x="25385" y="21538"/>
                      <a:pt x="91501" y="-36991"/>
                      <a:pt x="129436" y="26957"/>
                    </a:cubicBezTo>
                    <a:cubicBezTo>
                      <a:pt x="167371" y="90905"/>
                      <a:pt x="77411" y="279498"/>
                      <a:pt x="41643" y="258904"/>
                    </a:cubicBezTo>
                    <a:cubicBezTo>
                      <a:pt x="5876" y="239395"/>
                      <a:pt x="-7131" y="158105"/>
                      <a:pt x="3708" y="11149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97897C4-CA62-4C51-A897-405D80624DD6}"/>
                  </a:ext>
                </a:extLst>
              </p:cNvPr>
              <p:cNvSpPr/>
              <p:nvPr/>
            </p:nvSpPr>
            <p:spPr>
              <a:xfrm>
                <a:off x="9802722" y="3927312"/>
                <a:ext cx="75871" cy="151741"/>
              </a:xfrm>
              <a:custGeom>
                <a:avLst/>
                <a:gdLst>
                  <a:gd name="connsiteX0" fmla="*/ 2251 w 75870"/>
                  <a:gd name="connsiteY0" fmla="*/ 65863 h 151741"/>
                  <a:gd name="connsiteX1" fmla="*/ 77038 w 75870"/>
                  <a:gd name="connsiteY1" fmla="*/ 16006 h 151741"/>
                  <a:gd name="connsiteX2" fmla="*/ 25012 w 75870"/>
                  <a:gd name="connsiteY2" fmla="*/ 153656 h 151741"/>
                  <a:gd name="connsiteX3" fmla="*/ 2251 w 75870"/>
                  <a:gd name="connsiteY3" fmla="*/ 65863 h 15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70" h="151741">
                    <a:moveTo>
                      <a:pt x="2251" y="65863"/>
                    </a:moveTo>
                    <a:cubicBezTo>
                      <a:pt x="15257" y="12754"/>
                      <a:pt x="54277" y="-21930"/>
                      <a:pt x="77038" y="16006"/>
                    </a:cubicBezTo>
                    <a:cubicBezTo>
                      <a:pt x="99799" y="53941"/>
                      <a:pt x="45606" y="165579"/>
                      <a:pt x="25012" y="153656"/>
                    </a:cubicBezTo>
                    <a:cubicBezTo>
                      <a:pt x="3335" y="141734"/>
                      <a:pt x="-4252" y="92960"/>
                      <a:pt x="2251" y="65863"/>
                    </a:cubicBezTo>
                    <a:close/>
                  </a:path>
                </a:pathLst>
              </a:custGeom>
              <a:solidFill>
                <a:srgbClr val="EF8F6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8DF53FF-C3BB-43DB-97FC-856C2EA52449}"/>
                  </a:ext>
                </a:extLst>
              </p:cNvPr>
              <p:cNvSpPr/>
              <p:nvPr/>
            </p:nvSpPr>
            <p:spPr>
              <a:xfrm>
                <a:off x="9807259" y="3999117"/>
                <a:ext cx="54193" cy="108387"/>
              </a:xfrm>
              <a:custGeom>
                <a:avLst/>
                <a:gdLst>
                  <a:gd name="connsiteX0" fmla="*/ 2050 w 54193"/>
                  <a:gd name="connsiteY0" fmla="*/ 47168 h 108386"/>
                  <a:gd name="connsiteX1" fmla="*/ 55159 w 54193"/>
                  <a:gd name="connsiteY1" fmla="*/ 11400 h 108386"/>
                  <a:gd name="connsiteX2" fmla="*/ 17224 w 54193"/>
                  <a:gd name="connsiteY2" fmla="*/ 110032 h 108386"/>
                  <a:gd name="connsiteX3" fmla="*/ 2050 w 54193"/>
                  <a:gd name="connsiteY3" fmla="*/ 47168 h 10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93" h="108386">
                    <a:moveTo>
                      <a:pt x="2050" y="47168"/>
                    </a:moveTo>
                    <a:cubicBezTo>
                      <a:pt x="11804" y="9233"/>
                      <a:pt x="38901" y="-15696"/>
                      <a:pt x="55159" y="11400"/>
                    </a:cubicBezTo>
                    <a:cubicBezTo>
                      <a:pt x="71417" y="38497"/>
                      <a:pt x="33482" y="117619"/>
                      <a:pt x="17224" y="110032"/>
                    </a:cubicBezTo>
                    <a:cubicBezTo>
                      <a:pt x="2050" y="101361"/>
                      <a:pt x="-3370" y="66678"/>
                      <a:pt x="2050" y="4716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B585170-B97C-409B-A158-4575DBD1FDF9}"/>
                  </a:ext>
                </a:extLst>
              </p:cNvPr>
              <p:cNvSpPr/>
              <p:nvPr/>
            </p:nvSpPr>
            <p:spPr>
              <a:xfrm>
                <a:off x="8458442" y="4678676"/>
                <a:ext cx="216773" cy="130064"/>
              </a:xfrm>
              <a:custGeom>
                <a:avLst/>
                <a:gdLst>
                  <a:gd name="connsiteX0" fmla="*/ 76240 w 216773"/>
                  <a:gd name="connsiteY0" fmla="*/ 130651 h 130063"/>
                  <a:gd name="connsiteX1" fmla="*/ 24215 w 216773"/>
                  <a:gd name="connsiteY1" fmla="*/ 110057 h 130063"/>
                  <a:gd name="connsiteX2" fmla="*/ 67569 w 216773"/>
                  <a:gd name="connsiteY2" fmla="*/ 111141 h 130063"/>
                  <a:gd name="connsiteX3" fmla="*/ 92498 w 216773"/>
                  <a:gd name="connsiteY3" fmla="*/ 110057 h 130063"/>
                  <a:gd name="connsiteX4" fmla="*/ 46976 w 216773"/>
                  <a:gd name="connsiteY4" fmla="*/ 99219 h 130063"/>
                  <a:gd name="connsiteX5" fmla="*/ 370 w 216773"/>
                  <a:gd name="connsiteY5" fmla="*/ 77541 h 130063"/>
                  <a:gd name="connsiteX6" fmla="*/ 52395 w 216773"/>
                  <a:gd name="connsiteY6" fmla="*/ 81877 h 130063"/>
                  <a:gd name="connsiteX7" fmla="*/ 92498 w 216773"/>
                  <a:gd name="connsiteY7" fmla="*/ 80793 h 130063"/>
                  <a:gd name="connsiteX8" fmla="*/ 55647 w 216773"/>
                  <a:gd name="connsiteY8" fmla="*/ 65619 h 130063"/>
                  <a:gd name="connsiteX9" fmla="*/ 22047 w 216773"/>
                  <a:gd name="connsiteY9" fmla="*/ 39606 h 130063"/>
                  <a:gd name="connsiteX10" fmla="*/ 70821 w 216773"/>
                  <a:gd name="connsiteY10" fmla="*/ 51528 h 130063"/>
                  <a:gd name="connsiteX11" fmla="*/ 148859 w 216773"/>
                  <a:gd name="connsiteY11" fmla="*/ 64535 h 130063"/>
                  <a:gd name="connsiteX12" fmla="*/ 103337 w 216773"/>
                  <a:gd name="connsiteY12" fmla="*/ 587 h 130063"/>
                  <a:gd name="connsiteX13" fmla="*/ 216059 w 216773"/>
                  <a:gd name="connsiteY13" fmla="*/ 102470 h 130063"/>
                  <a:gd name="connsiteX14" fmla="*/ 76240 w 216773"/>
                  <a:gd name="connsiteY14" fmla="*/ 130651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773" h="130063">
                    <a:moveTo>
                      <a:pt x="76240" y="130651"/>
                    </a:moveTo>
                    <a:cubicBezTo>
                      <a:pt x="48060" y="127399"/>
                      <a:pt x="20963" y="117644"/>
                      <a:pt x="24215" y="110057"/>
                    </a:cubicBezTo>
                    <a:cubicBezTo>
                      <a:pt x="27466" y="103554"/>
                      <a:pt x="48060" y="111141"/>
                      <a:pt x="67569" y="111141"/>
                    </a:cubicBezTo>
                    <a:cubicBezTo>
                      <a:pt x="85995" y="112225"/>
                      <a:pt x="91414" y="112225"/>
                      <a:pt x="92498" y="110057"/>
                    </a:cubicBezTo>
                    <a:cubicBezTo>
                      <a:pt x="92498" y="107889"/>
                      <a:pt x="70821" y="104638"/>
                      <a:pt x="46976" y="99219"/>
                    </a:cubicBezTo>
                    <a:cubicBezTo>
                      <a:pt x="15544" y="92715"/>
                      <a:pt x="-2882" y="85128"/>
                      <a:pt x="370" y="77541"/>
                    </a:cubicBezTo>
                    <a:cubicBezTo>
                      <a:pt x="4705" y="69954"/>
                      <a:pt x="23131" y="77541"/>
                      <a:pt x="52395" y="81877"/>
                    </a:cubicBezTo>
                    <a:cubicBezTo>
                      <a:pt x="77324" y="85128"/>
                      <a:pt x="88163" y="87296"/>
                      <a:pt x="92498" y="80793"/>
                    </a:cubicBezTo>
                    <a:cubicBezTo>
                      <a:pt x="94666" y="77541"/>
                      <a:pt x="78408" y="74290"/>
                      <a:pt x="55647" y="65619"/>
                    </a:cubicBezTo>
                    <a:cubicBezTo>
                      <a:pt x="28550" y="55864"/>
                      <a:pt x="15544" y="45025"/>
                      <a:pt x="22047" y="39606"/>
                    </a:cubicBezTo>
                    <a:cubicBezTo>
                      <a:pt x="30718" y="32019"/>
                      <a:pt x="37221" y="42858"/>
                      <a:pt x="70821" y="51528"/>
                    </a:cubicBezTo>
                    <a:cubicBezTo>
                      <a:pt x="113092" y="63451"/>
                      <a:pt x="120679" y="69954"/>
                      <a:pt x="148859" y="64535"/>
                    </a:cubicBezTo>
                    <a:cubicBezTo>
                      <a:pt x="174872" y="59116"/>
                      <a:pt x="79492" y="7090"/>
                      <a:pt x="103337" y="587"/>
                    </a:cubicBezTo>
                    <a:cubicBezTo>
                      <a:pt x="133685" y="-8084"/>
                      <a:pt x="230149" y="81877"/>
                      <a:pt x="216059" y="102470"/>
                    </a:cubicBezTo>
                    <a:cubicBezTo>
                      <a:pt x="195465" y="131734"/>
                      <a:pt x="160782" y="141489"/>
                      <a:pt x="76240" y="130651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562958D-7334-43A5-BFA6-AB3D76F7587D}"/>
                  </a:ext>
                </a:extLst>
              </p:cNvPr>
              <p:cNvSpPr/>
              <p:nvPr/>
            </p:nvSpPr>
            <p:spPr>
              <a:xfrm>
                <a:off x="10649237" y="4982706"/>
                <a:ext cx="140903" cy="184257"/>
              </a:xfrm>
              <a:custGeom>
                <a:avLst/>
                <a:gdLst>
                  <a:gd name="connsiteX0" fmla="*/ 133382 w 140902"/>
                  <a:gd name="connsiteY0" fmla="*/ 95419 h 184257"/>
                  <a:gd name="connsiteX1" fmla="*/ 147473 w 140902"/>
                  <a:gd name="connsiteY1" fmla="*/ 148528 h 184257"/>
                  <a:gd name="connsiteX2" fmla="*/ 122544 w 140902"/>
                  <a:gd name="connsiteY2" fmla="*/ 112760 h 184257"/>
                  <a:gd name="connsiteX3" fmla="*/ 106286 w 140902"/>
                  <a:gd name="connsiteY3" fmla="*/ 93251 h 184257"/>
                  <a:gd name="connsiteX4" fmla="*/ 124712 w 140902"/>
                  <a:gd name="connsiteY4" fmla="*/ 136605 h 184257"/>
                  <a:gd name="connsiteX5" fmla="*/ 135550 w 140902"/>
                  <a:gd name="connsiteY5" fmla="*/ 186463 h 184257"/>
                  <a:gd name="connsiteX6" fmla="*/ 107370 w 140902"/>
                  <a:gd name="connsiteY6" fmla="*/ 142025 h 184257"/>
                  <a:gd name="connsiteX7" fmla="*/ 82441 w 140902"/>
                  <a:gd name="connsiteY7" fmla="*/ 110593 h 184257"/>
                  <a:gd name="connsiteX8" fmla="*/ 92196 w 140902"/>
                  <a:gd name="connsiteY8" fmla="*/ 149612 h 184257"/>
                  <a:gd name="connsiteX9" fmla="*/ 92196 w 140902"/>
                  <a:gd name="connsiteY9" fmla="*/ 192966 h 184257"/>
                  <a:gd name="connsiteX10" fmla="*/ 72686 w 140902"/>
                  <a:gd name="connsiteY10" fmla="*/ 147444 h 184257"/>
                  <a:gd name="connsiteX11" fmla="*/ 36918 w 140902"/>
                  <a:gd name="connsiteY11" fmla="*/ 76993 h 184257"/>
                  <a:gd name="connsiteX12" fmla="*/ 13074 w 140902"/>
                  <a:gd name="connsiteY12" fmla="*/ 151779 h 184257"/>
                  <a:gd name="connsiteX13" fmla="*/ 27164 w 140902"/>
                  <a:gd name="connsiteY13" fmla="*/ 38 h 184257"/>
                  <a:gd name="connsiteX14" fmla="*/ 133382 w 140902"/>
                  <a:gd name="connsiteY14" fmla="*/ 95419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02" h="184257">
                    <a:moveTo>
                      <a:pt x="133382" y="95419"/>
                    </a:moveTo>
                    <a:cubicBezTo>
                      <a:pt x="147473" y="119264"/>
                      <a:pt x="156144" y="147444"/>
                      <a:pt x="147473" y="148528"/>
                    </a:cubicBezTo>
                    <a:cubicBezTo>
                      <a:pt x="140970" y="149612"/>
                      <a:pt x="134466" y="129018"/>
                      <a:pt x="122544" y="112760"/>
                    </a:cubicBezTo>
                    <a:cubicBezTo>
                      <a:pt x="112789" y="97586"/>
                      <a:pt x="109538" y="92167"/>
                      <a:pt x="106286" y="93251"/>
                    </a:cubicBezTo>
                    <a:cubicBezTo>
                      <a:pt x="104118" y="94335"/>
                      <a:pt x="114957" y="113844"/>
                      <a:pt x="124712" y="136605"/>
                    </a:cubicBezTo>
                    <a:cubicBezTo>
                      <a:pt x="138802" y="165870"/>
                      <a:pt x="144221" y="185379"/>
                      <a:pt x="135550" y="186463"/>
                    </a:cubicBezTo>
                    <a:cubicBezTo>
                      <a:pt x="126880" y="187547"/>
                      <a:pt x="122544" y="168037"/>
                      <a:pt x="107370" y="142025"/>
                    </a:cubicBezTo>
                    <a:cubicBezTo>
                      <a:pt x="95447" y="120347"/>
                      <a:pt x="90028" y="109509"/>
                      <a:pt x="82441" y="110593"/>
                    </a:cubicBezTo>
                    <a:cubicBezTo>
                      <a:pt x="79189" y="110593"/>
                      <a:pt x="85692" y="125767"/>
                      <a:pt x="92196" y="149612"/>
                    </a:cubicBezTo>
                    <a:cubicBezTo>
                      <a:pt x="99783" y="176708"/>
                      <a:pt x="99783" y="194050"/>
                      <a:pt x="92196" y="192966"/>
                    </a:cubicBezTo>
                    <a:cubicBezTo>
                      <a:pt x="81357" y="190799"/>
                      <a:pt x="85692" y="178876"/>
                      <a:pt x="72686" y="147444"/>
                    </a:cubicBezTo>
                    <a:cubicBezTo>
                      <a:pt x="56428" y="106257"/>
                      <a:pt x="57512" y="96502"/>
                      <a:pt x="36918" y="76993"/>
                    </a:cubicBezTo>
                    <a:cubicBezTo>
                      <a:pt x="17409" y="59651"/>
                      <a:pt x="31499" y="166954"/>
                      <a:pt x="13074" y="151779"/>
                    </a:cubicBezTo>
                    <a:cubicBezTo>
                      <a:pt x="-11855" y="133354"/>
                      <a:pt x="2235" y="1122"/>
                      <a:pt x="27164" y="38"/>
                    </a:cubicBezTo>
                    <a:cubicBezTo>
                      <a:pt x="61848" y="-1046"/>
                      <a:pt x="91112" y="20632"/>
                      <a:pt x="133382" y="9541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309458E-27DD-4F07-BC85-B4A20250C806}"/>
                  </a:ext>
                </a:extLst>
              </p:cNvPr>
              <p:cNvSpPr/>
              <p:nvPr/>
            </p:nvSpPr>
            <p:spPr>
              <a:xfrm>
                <a:off x="8491328" y="5098718"/>
                <a:ext cx="97548" cy="97548"/>
              </a:xfrm>
              <a:custGeom>
                <a:avLst/>
                <a:gdLst>
                  <a:gd name="connsiteX0" fmla="*/ 80206 w 97547"/>
                  <a:gd name="connsiteY0" fmla="*/ 58529 h 97547"/>
                  <a:gd name="connsiteX1" fmla="*/ 101883 w 97547"/>
                  <a:gd name="connsiteY1" fmla="*/ 53109 h 97547"/>
                  <a:gd name="connsiteX2" fmla="*/ 62864 w 97547"/>
                  <a:gd name="connsiteY2" fmla="*/ 13006 h 97547"/>
                  <a:gd name="connsiteX3" fmla="*/ 33600 w 97547"/>
                  <a:gd name="connsiteY3" fmla="*/ 24929 h 97547"/>
                  <a:gd name="connsiteX4" fmla="*/ 0 w 97547"/>
                  <a:gd name="connsiteY4" fmla="*/ 0 h 97547"/>
                  <a:gd name="connsiteX5" fmla="*/ 1084 w 97547"/>
                  <a:gd name="connsiteY5" fmla="*/ 5419 h 97547"/>
                  <a:gd name="connsiteX6" fmla="*/ 31432 w 97547"/>
                  <a:gd name="connsiteY6" fmla="*/ 27097 h 97547"/>
                  <a:gd name="connsiteX7" fmla="*/ 9755 w 97547"/>
                  <a:gd name="connsiteY7" fmla="*/ 39019 h 97547"/>
                  <a:gd name="connsiteX8" fmla="*/ 42271 w 97547"/>
                  <a:gd name="connsiteY8" fmla="*/ 100800 h 97547"/>
                  <a:gd name="connsiteX9" fmla="*/ 49858 w 97547"/>
                  <a:gd name="connsiteY9" fmla="*/ 82374 h 97547"/>
                  <a:gd name="connsiteX10" fmla="*/ 88877 w 97547"/>
                  <a:gd name="connsiteY10" fmla="*/ 106219 h 97547"/>
                  <a:gd name="connsiteX11" fmla="*/ 80206 w 97547"/>
                  <a:gd name="connsiteY11" fmla="*/ 5852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547" h="97547">
                    <a:moveTo>
                      <a:pt x="80206" y="58529"/>
                    </a:moveTo>
                    <a:cubicBezTo>
                      <a:pt x="92129" y="56361"/>
                      <a:pt x="101883" y="53109"/>
                      <a:pt x="101883" y="53109"/>
                    </a:cubicBezTo>
                    <a:cubicBezTo>
                      <a:pt x="101883" y="53109"/>
                      <a:pt x="76954" y="19510"/>
                      <a:pt x="62864" y="13006"/>
                    </a:cubicBezTo>
                    <a:cubicBezTo>
                      <a:pt x="54193" y="8671"/>
                      <a:pt x="41187" y="15174"/>
                      <a:pt x="33600" y="24929"/>
                    </a:cubicBezTo>
                    <a:cubicBezTo>
                      <a:pt x="21677" y="6503"/>
                      <a:pt x="0" y="0"/>
                      <a:pt x="0" y="0"/>
                    </a:cubicBezTo>
                    <a:lnTo>
                      <a:pt x="1084" y="5419"/>
                    </a:lnTo>
                    <a:cubicBezTo>
                      <a:pt x="11923" y="6503"/>
                      <a:pt x="23845" y="16258"/>
                      <a:pt x="31432" y="27097"/>
                    </a:cubicBezTo>
                    <a:cubicBezTo>
                      <a:pt x="23845" y="27097"/>
                      <a:pt x="15174" y="29264"/>
                      <a:pt x="9755" y="39019"/>
                    </a:cubicBezTo>
                    <a:cubicBezTo>
                      <a:pt x="-4335" y="61780"/>
                      <a:pt x="42271" y="100800"/>
                      <a:pt x="42271" y="100800"/>
                    </a:cubicBezTo>
                    <a:cubicBezTo>
                      <a:pt x="42271" y="100800"/>
                      <a:pt x="45522" y="93213"/>
                      <a:pt x="49858" y="82374"/>
                    </a:cubicBezTo>
                    <a:cubicBezTo>
                      <a:pt x="66116" y="96464"/>
                      <a:pt x="88877" y="106219"/>
                      <a:pt x="88877" y="106219"/>
                    </a:cubicBezTo>
                    <a:cubicBezTo>
                      <a:pt x="88877" y="106219"/>
                      <a:pt x="85625" y="76955"/>
                      <a:pt x="80206" y="58529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9C5D539-DB49-44EF-9CBD-35C18152E4CA}"/>
                  </a:ext>
                </a:extLst>
              </p:cNvPr>
              <p:cNvSpPr/>
              <p:nvPr/>
            </p:nvSpPr>
            <p:spPr>
              <a:xfrm>
                <a:off x="8473986" y="4984912"/>
                <a:ext cx="65032" cy="75871"/>
              </a:xfrm>
              <a:custGeom>
                <a:avLst/>
                <a:gdLst>
                  <a:gd name="connsiteX0" fmla="*/ 36851 w 65031"/>
                  <a:gd name="connsiteY0" fmla="*/ 69367 h 75870"/>
                  <a:gd name="connsiteX1" fmla="*/ 45522 w 65031"/>
                  <a:gd name="connsiteY1" fmla="*/ 84542 h 75870"/>
                  <a:gd name="connsiteX2" fmla="*/ 68283 w 65031"/>
                  <a:gd name="connsiteY2" fmla="*/ 48774 h 75870"/>
                  <a:gd name="connsiteX3" fmla="*/ 54193 w 65031"/>
                  <a:gd name="connsiteY3" fmla="*/ 29264 h 75870"/>
                  <a:gd name="connsiteX4" fmla="*/ 66116 w 65031"/>
                  <a:gd name="connsiteY4" fmla="*/ 0 h 75870"/>
                  <a:gd name="connsiteX5" fmla="*/ 62864 w 65031"/>
                  <a:gd name="connsiteY5" fmla="*/ 1084 h 75870"/>
                  <a:gd name="connsiteX6" fmla="*/ 52025 w 65031"/>
                  <a:gd name="connsiteY6" fmla="*/ 28181 h 75870"/>
                  <a:gd name="connsiteX7" fmla="*/ 40103 w 65031"/>
                  <a:gd name="connsiteY7" fmla="*/ 14090 h 75870"/>
                  <a:gd name="connsiteX8" fmla="*/ 0 w 65031"/>
                  <a:gd name="connsiteY8" fmla="*/ 48774 h 75870"/>
                  <a:gd name="connsiteX9" fmla="*/ 15174 w 65031"/>
                  <a:gd name="connsiteY9" fmla="*/ 50942 h 75870"/>
                  <a:gd name="connsiteX10" fmla="*/ 4335 w 65031"/>
                  <a:gd name="connsiteY10" fmla="*/ 84542 h 75870"/>
                  <a:gd name="connsiteX11" fmla="*/ 36851 w 65031"/>
                  <a:gd name="connsiteY11" fmla="*/ 69367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031" h="75870">
                    <a:moveTo>
                      <a:pt x="36851" y="69367"/>
                    </a:moveTo>
                    <a:cubicBezTo>
                      <a:pt x="41187" y="78038"/>
                      <a:pt x="45522" y="84542"/>
                      <a:pt x="45522" y="84542"/>
                    </a:cubicBezTo>
                    <a:cubicBezTo>
                      <a:pt x="45522" y="84542"/>
                      <a:pt x="66116" y="60697"/>
                      <a:pt x="68283" y="48774"/>
                    </a:cubicBezTo>
                    <a:cubicBezTo>
                      <a:pt x="69367" y="42271"/>
                      <a:pt x="62864" y="32516"/>
                      <a:pt x="54193" y="29264"/>
                    </a:cubicBezTo>
                    <a:cubicBezTo>
                      <a:pt x="66116" y="17342"/>
                      <a:pt x="66116" y="0"/>
                      <a:pt x="66116" y="0"/>
                    </a:cubicBezTo>
                    <a:lnTo>
                      <a:pt x="62864" y="1084"/>
                    </a:lnTo>
                    <a:cubicBezTo>
                      <a:pt x="63948" y="9755"/>
                      <a:pt x="58529" y="20593"/>
                      <a:pt x="52025" y="28181"/>
                    </a:cubicBezTo>
                    <a:cubicBezTo>
                      <a:pt x="50942" y="21677"/>
                      <a:pt x="47690" y="16258"/>
                      <a:pt x="40103" y="14090"/>
                    </a:cubicBezTo>
                    <a:cubicBezTo>
                      <a:pt x="20593" y="7587"/>
                      <a:pt x="0" y="48774"/>
                      <a:pt x="0" y="48774"/>
                    </a:cubicBezTo>
                    <a:cubicBezTo>
                      <a:pt x="0" y="48774"/>
                      <a:pt x="6503" y="49858"/>
                      <a:pt x="15174" y="50942"/>
                    </a:cubicBezTo>
                    <a:cubicBezTo>
                      <a:pt x="7587" y="65032"/>
                      <a:pt x="4335" y="84542"/>
                      <a:pt x="4335" y="84542"/>
                    </a:cubicBezTo>
                    <a:cubicBezTo>
                      <a:pt x="4335" y="84542"/>
                      <a:pt x="23845" y="75871"/>
                      <a:pt x="36851" y="69367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3651841-4F99-4993-B838-8082FD8372DC}"/>
                  </a:ext>
                </a:extLst>
              </p:cNvPr>
              <p:cNvSpPr/>
              <p:nvPr/>
            </p:nvSpPr>
            <p:spPr>
              <a:xfrm>
                <a:off x="8544437" y="4759468"/>
                <a:ext cx="54193" cy="54193"/>
              </a:xfrm>
              <a:custGeom>
                <a:avLst/>
                <a:gdLst>
                  <a:gd name="connsiteX0" fmla="*/ 48774 w 54193"/>
                  <a:gd name="connsiteY0" fmla="*/ 31432 h 54193"/>
                  <a:gd name="connsiteX1" fmla="*/ 60696 w 54193"/>
                  <a:gd name="connsiteY1" fmla="*/ 27097 h 54193"/>
                  <a:gd name="connsiteX2" fmla="*/ 36851 w 54193"/>
                  <a:gd name="connsiteY2" fmla="*/ 5419 h 54193"/>
                  <a:gd name="connsiteX3" fmla="*/ 20593 w 54193"/>
                  <a:gd name="connsiteY3" fmla="*/ 13006 h 54193"/>
                  <a:gd name="connsiteX4" fmla="*/ 0 w 54193"/>
                  <a:gd name="connsiteY4" fmla="*/ 0 h 54193"/>
                  <a:gd name="connsiteX5" fmla="*/ 0 w 54193"/>
                  <a:gd name="connsiteY5" fmla="*/ 3252 h 54193"/>
                  <a:gd name="connsiteX6" fmla="*/ 18426 w 54193"/>
                  <a:gd name="connsiteY6" fmla="*/ 14090 h 54193"/>
                  <a:gd name="connsiteX7" fmla="*/ 6503 w 54193"/>
                  <a:gd name="connsiteY7" fmla="*/ 21677 h 54193"/>
                  <a:gd name="connsiteX8" fmla="*/ 27097 w 54193"/>
                  <a:gd name="connsiteY8" fmla="*/ 56361 h 54193"/>
                  <a:gd name="connsiteX9" fmla="*/ 30348 w 54193"/>
                  <a:gd name="connsiteY9" fmla="*/ 45522 h 54193"/>
                  <a:gd name="connsiteX10" fmla="*/ 53109 w 54193"/>
                  <a:gd name="connsiteY10" fmla="*/ 57445 h 54193"/>
                  <a:gd name="connsiteX11" fmla="*/ 48774 w 54193"/>
                  <a:gd name="connsiteY11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93" h="54193">
                    <a:moveTo>
                      <a:pt x="48774" y="31432"/>
                    </a:moveTo>
                    <a:cubicBezTo>
                      <a:pt x="55277" y="29264"/>
                      <a:pt x="60696" y="27097"/>
                      <a:pt x="60696" y="27097"/>
                    </a:cubicBezTo>
                    <a:cubicBezTo>
                      <a:pt x="60696" y="27097"/>
                      <a:pt x="45522" y="8671"/>
                      <a:pt x="36851" y="5419"/>
                    </a:cubicBezTo>
                    <a:cubicBezTo>
                      <a:pt x="32516" y="3252"/>
                      <a:pt x="23845" y="7587"/>
                      <a:pt x="20593" y="13006"/>
                    </a:cubicBezTo>
                    <a:cubicBezTo>
                      <a:pt x="13006" y="3252"/>
                      <a:pt x="0" y="0"/>
                      <a:pt x="0" y="0"/>
                    </a:cubicBezTo>
                    <a:lnTo>
                      <a:pt x="0" y="3252"/>
                    </a:lnTo>
                    <a:cubicBezTo>
                      <a:pt x="6503" y="3252"/>
                      <a:pt x="14090" y="8671"/>
                      <a:pt x="18426" y="14090"/>
                    </a:cubicBezTo>
                    <a:cubicBezTo>
                      <a:pt x="14090" y="14090"/>
                      <a:pt x="8671" y="16258"/>
                      <a:pt x="6503" y="21677"/>
                    </a:cubicBezTo>
                    <a:cubicBezTo>
                      <a:pt x="-1084" y="35768"/>
                      <a:pt x="27097" y="56361"/>
                      <a:pt x="27097" y="56361"/>
                    </a:cubicBezTo>
                    <a:cubicBezTo>
                      <a:pt x="27097" y="56361"/>
                      <a:pt x="29264" y="52026"/>
                      <a:pt x="30348" y="45522"/>
                    </a:cubicBezTo>
                    <a:cubicBezTo>
                      <a:pt x="40103" y="53110"/>
                      <a:pt x="53109" y="57445"/>
                      <a:pt x="53109" y="57445"/>
                    </a:cubicBezTo>
                    <a:cubicBezTo>
                      <a:pt x="53109" y="57445"/>
                      <a:pt x="53109" y="42271"/>
                      <a:pt x="48774" y="31432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28E15E4-FA98-45A7-B9BD-44D1AF0190C5}"/>
                  </a:ext>
                </a:extLst>
              </p:cNvPr>
              <p:cNvSpPr/>
              <p:nvPr/>
            </p:nvSpPr>
            <p:spPr>
              <a:xfrm>
                <a:off x="8614888" y="5120396"/>
                <a:ext cx="21677" cy="21677"/>
              </a:xfrm>
              <a:custGeom>
                <a:avLst/>
                <a:gdLst>
                  <a:gd name="connsiteX0" fmla="*/ 21677 w 21677"/>
                  <a:gd name="connsiteY0" fmla="*/ 0 h 21677"/>
                  <a:gd name="connsiteX1" fmla="*/ 0 w 21677"/>
                  <a:gd name="connsiteY1" fmla="*/ 16258 h 21677"/>
                  <a:gd name="connsiteX2" fmla="*/ 3252 w 21677"/>
                  <a:gd name="connsiteY2" fmla="*/ 26013 h 21677"/>
                  <a:gd name="connsiteX3" fmla="*/ 28180 w 21677"/>
                  <a:gd name="connsiteY3" fmla="*/ 17342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21677" y="0"/>
                    </a:moveTo>
                    <a:lnTo>
                      <a:pt x="0" y="16258"/>
                    </a:lnTo>
                    <a:lnTo>
                      <a:pt x="3252" y="26013"/>
                    </a:lnTo>
                    <a:lnTo>
                      <a:pt x="28180" y="17342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D687683-831D-47A4-B0AC-AC1A7C2CD77F}"/>
                  </a:ext>
                </a:extLst>
              </p:cNvPr>
              <p:cNvSpPr/>
              <p:nvPr/>
            </p:nvSpPr>
            <p:spPr>
              <a:xfrm>
                <a:off x="8576953" y="5049944"/>
                <a:ext cx="21677" cy="21677"/>
              </a:xfrm>
              <a:custGeom>
                <a:avLst/>
                <a:gdLst>
                  <a:gd name="connsiteX0" fmla="*/ 30348 w 21677"/>
                  <a:gd name="connsiteY0" fmla="*/ 17342 h 21677"/>
                  <a:gd name="connsiteX1" fmla="*/ 8671 w 21677"/>
                  <a:gd name="connsiteY1" fmla="*/ 0 h 21677"/>
                  <a:gd name="connsiteX2" fmla="*/ 0 w 21677"/>
                  <a:gd name="connsiteY2" fmla="*/ 5419 h 21677"/>
                  <a:gd name="connsiteX3" fmla="*/ 15174 w 21677"/>
                  <a:gd name="connsiteY3" fmla="*/ 28181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30348" y="17342"/>
                    </a:moveTo>
                    <a:lnTo>
                      <a:pt x="8671" y="0"/>
                    </a:lnTo>
                    <a:lnTo>
                      <a:pt x="0" y="5419"/>
                    </a:lnTo>
                    <a:lnTo>
                      <a:pt x="15174" y="28181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B9533B3B-D444-4102-86E5-160B5241F6D7}"/>
                  </a:ext>
                </a:extLst>
              </p:cNvPr>
              <p:cNvSpPr/>
              <p:nvPr/>
            </p:nvSpPr>
            <p:spPr>
              <a:xfrm>
                <a:off x="8480489" y="5269969"/>
                <a:ext cx="21677" cy="10839"/>
              </a:xfrm>
              <a:custGeom>
                <a:avLst/>
                <a:gdLst>
                  <a:gd name="connsiteX0" fmla="*/ 30348 w 21677"/>
                  <a:gd name="connsiteY0" fmla="*/ 1084 h 10838"/>
                  <a:gd name="connsiteX1" fmla="*/ 3252 w 21677"/>
                  <a:gd name="connsiteY1" fmla="*/ 0 h 10838"/>
                  <a:gd name="connsiteX2" fmla="*/ 0 w 21677"/>
                  <a:gd name="connsiteY2" fmla="*/ 8671 h 10838"/>
                  <a:gd name="connsiteX3" fmla="*/ 24929 w 21677"/>
                  <a:gd name="connsiteY3" fmla="*/ 1842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10838">
                    <a:moveTo>
                      <a:pt x="30348" y="1084"/>
                    </a:moveTo>
                    <a:lnTo>
                      <a:pt x="3252" y="0"/>
                    </a:lnTo>
                    <a:lnTo>
                      <a:pt x="0" y="8671"/>
                    </a:lnTo>
                    <a:lnTo>
                      <a:pt x="24929" y="18426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92C3F40-FBB9-4C7D-AA5C-E4961FAD254C}"/>
                  </a:ext>
                </a:extLst>
              </p:cNvPr>
              <p:cNvSpPr/>
              <p:nvPr/>
            </p:nvSpPr>
            <p:spPr>
              <a:xfrm>
                <a:off x="8459896" y="513231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649921F-0C02-4CD0-B24A-D62462B83591}"/>
                  </a:ext>
                </a:extLst>
              </p:cNvPr>
              <p:cNvSpPr/>
              <p:nvPr/>
            </p:nvSpPr>
            <p:spPr>
              <a:xfrm>
                <a:off x="8557444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7587" y="10839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06E4BE2-8D3F-4E23-AF31-749F88E26686}"/>
                  </a:ext>
                </a:extLst>
              </p:cNvPr>
              <p:cNvSpPr/>
              <p:nvPr/>
            </p:nvSpPr>
            <p:spPr>
              <a:xfrm>
                <a:off x="8488076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D3194B4-C8E2-4558-9776-C4A4F9CC988D}"/>
                </a:ext>
              </a:extLst>
            </p:cNvPr>
            <p:cNvGrpSpPr/>
            <p:nvPr/>
          </p:nvGrpSpPr>
          <p:grpSpPr>
            <a:xfrm>
              <a:off x="571647" y="2265422"/>
              <a:ext cx="2272148" cy="4342831"/>
              <a:chOff x="596900" y="1841500"/>
              <a:chExt cx="2381251" cy="4551363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3E863FF-4DF4-43C1-9634-FF951562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75" y="3562350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0 h 120"/>
                  <a:gd name="T4" fmla="*/ 68 w 72"/>
                  <a:gd name="T5" fmla="*/ 84 h 120"/>
                  <a:gd name="T6" fmla="*/ 0 w 7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0"/>
                    </a:lnTo>
                    <a:lnTo>
                      <a:pt x="68" y="8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6A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E0CEE14-4E33-4ACF-90CA-58E9142C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263" y="3944938"/>
                <a:ext cx="522288" cy="309563"/>
              </a:xfrm>
              <a:custGeom>
                <a:avLst/>
                <a:gdLst>
                  <a:gd name="T0" fmla="*/ 0 w 165"/>
                  <a:gd name="T1" fmla="*/ 18 h 98"/>
                  <a:gd name="T2" fmla="*/ 33 w 165"/>
                  <a:gd name="T3" fmla="*/ 95 h 98"/>
                  <a:gd name="T4" fmla="*/ 165 w 165"/>
                  <a:gd name="T5" fmla="*/ 24 h 98"/>
                  <a:gd name="T6" fmla="*/ 160 w 165"/>
                  <a:gd name="T7" fmla="*/ 15 h 98"/>
                  <a:gd name="T8" fmla="*/ 43 w 165"/>
                  <a:gd name="T9" fmla="*/ 61 h 98"/>
                  <a:gd name="T10" fmla="*/ 32 w 165"/>
                  <a:gd name="T11" fmla="*/ 0 h 98"/>
                  <a:gd name="T12" fmla="*/ 0 w 165"/>
                  <a:gd name="T13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98">
                    <a:moveTo>
                      <a:pt x="0" y="18"/>
                    </a:moveTo>
                    <a:cubicBezTo>
                      <a:pt x="5" y="47"/>
                      <a:pt x="11" y="92"/>
                      <a:pt x="33" y="95"/>
                    </a:cubicBezTo>
                    <a:cubicBezTo>
                      <a:pt x="55" y="98"/>
                      <a:pt x="165" y="24"/>
                      <a:pt x="165" y="24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55" y="69"/>
                      <a:pt x="43" y="61"/>
                    </a:cubicBezTo>
                    <a:cubicBezTo>
                      <a:pt x="32" y="53"/>
                      <a:pt x="32" y="0"/>
                      <a:pt x="32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8DDF0E8-546D-43CC-904A-A96D5470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663" y="3406775"/>
                <a:ext cx="190500" cy="222250"/>
              </a:xfrm>
              <a:custGeom>
                <a:avLst/>
                <a:gdLst>
                  <a:gd name="T0" fmla="*/ 0 w 120"/>
                  <a:gd name="T1" fmla="*/ 128 h 140"/>
                  <a:gd name="T2" fmla="*/ 20 w 120"/>
                  <a:gd name="T3" fmla="*/ 0 h 140"/>
                  <a:gd name="T4" fmla="*/ 120 w 120"/>
                  <a:gd name="T5" fmla="*/ 6 h 140"/>
                  <a:gd name="T6" fmla="*/ 112 w 120"/>
                  <a:gd name="T7" fmla="*/ 140 h 140"/>
                  <a:gd name="T8" fmla="*/ 0 w 120"/>
                  <a:gd name="T9" fmla="*/ 1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0">
                    <a:moveTo>
                      <a:pt x="0" y="128"/>
                    </a:moveTo>
                    <a:lnTo>
                      <a:pt x="20" y="0"/>
                    </a:lnTo>
                    <a:lnTo>
                      <a:pt x="120" y="6"/>
                    </a:lnTo>
                    <a:lnTo>
                      <a:pt x="112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31E4944B-8E25-4EF1-80F4-9E311A0F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600450"/>
                <a:ext cx="395288" cy="509588"/>
              </a:xfrm>
              <a:custGeom>
                <a:avLst/>
                <a:gdLst>
                  <a:gd name="T0" fmla="*/ 125 w 125"/>
                  <a:gd name="T1" fmla="*/ 143 h 161"/>
                  <a:gd name="T2" fmla="*/ 34 w 125"/>
                  <a:gd name="T3" fmla="*/ 6 h 161"/>
                  <a:gd name="T4" fmla="*/ 13 w 125"/>
                  <a:gd name="T5" fmla="*/ 103 h 161"/>
                  <a:gd name="T6" fmla="*/ 53 w 125"/>
                  <a:gd name="T7" fmla="*/ 161 h 161"/>
                  <a:gd name="T8" fmla="*/ 125 w 125"/>
                  <a:gd name="T9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1">
                    <a:moveTo>
                      <a:pt x="125" y="143"/>
                    </a:moveTo>
                    <a:cubicBezTo>
                      <a:pt x="123" y="116"/>
                      <a:pt x="68" y="0"/>
                      <a:pt x="34" y="6"/>
                    </a:cubicBezTo>
                    <a:cubicBezTo>
                      <a:pt x="0" y="11"/>
                      <a:pt x="13" y="103"/>
                      <a:pt x="13" y="103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3" y="161"/>
                      <a:pt x="97" y="154"/>
                      <a:pt x="125" y="14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E2B59E73-6A5F-44BB-9725-4676CEF27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919663"/>
                <a:ext cx="279400" cy="1409700"/>
              </a:xfrm>
              <a:custGeom>
                <a:avLst/>
                <a:gdLst>
                  <a:gd name="T0" fmla="*/ 76 w 176"/>
                  <a:gd name="T1" fmla="*/ 18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1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18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C5749F-6D5C-4979-BBFE-72344F87E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3" y="4919663"/>
                <a:ext cx="279400" cy="1409700"/>
              </a:xfrm>
              <a:custGeom>
                <a:avLst/>
                <a:gdLst>
                  <a:gd name="T0" fmla="*/ 76 w 176"/>
                  <a:gd name="T1" fmla="*/ 20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2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20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FEB4DA2-21C7-49F9-AA70-7CFC4944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546475"/>
                <a:ext cx="808038" cy="1214438"/>
              </a:xfrm>
              <a:custGeom>
                <a:avLst/>
                <a:gdLst>
                  <a:gd name="T0" fmla="*/ 45 w 255"/>
                  <a:gd name="T1" fmla="*/ 359 h 384"/>
                  <a:gd name="T2" fmla="*/ 19 w 255"/>
                  <a:gd name="T3" fmla="*/ 33 h 384"/>
                  <a:gd name="T4" fmla="*/ 159 w 255"/>
                  <a:gd name="T5" fmla="*/ 27 h 384"/>
                  <a:gd name="T6" fmla="*/ 239 w 255"/>
                  <a:gd name="T7" fmla="*/ 365 h 384"/>
                  <a:gd name="T8" fmla="*/ 45 w 255"/>
                  <a:gd name="T9" fmla="*/ 35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84">
                    <a:moveTo>
                      <a:pt x="45" y="359"/>
                    </a:moveTo>
                    <a:cubicBezTo>
                      <a:pt x="36" y="338"/>
                      <a:pt x="0" y="66"/>
                      <a:pt x="19" y="33"/>
                    </a:cubicBezTo>
                    <a:cubicBezTo>
                      <a:pt x="39" y="0"/>
                      <a:pt x="147" y="13"/>
                      <a:pt x="159" y="27"/>
                    </a:cubicBezTo>
                    <a:cubicBezTo>
                      <a:pt x="171" y="41"/>
                      <a:pt x="255" y="353"/>
                      <a:pt x="239" y="365"/>
                    </a:cubicBezTo>
                    <a:cubicBezTo>
                      <a:pt x="223" y="377"/>
                      <a:pt x="55" y="384"/>
                      <a:pt x="45" y="359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2696DEBE-35B8-46FA-8CFA-A37A31D7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3963988"/>
                <a:ext cx="155575" cy="76200"/>
              </a:xfrm>
              <a:custGeom>
                <a:avLst/>
                <a:gdLst>
                  <a:gd name="T0" fmla="*/ 2 w 98"/>
                  <a:gd name="T1" fmla="*/ 6 h 48"/>
                  <a:gd name="T2" fmla="*/ 0 w 98"/>
                  <a:gd name="T3" fmla="*/ 30 h 48"/>
                  <a:gd name="T4" fmla="*/ 60 w 98"/>
                  <a:gd name="T5" fmla="*/ 48 h 48"/>
                  <a:gd name="T6" fmla="*/ 98 w 98"/>
                  <a:gd name="T7" fmla="*/ 22 h 48"/>
                  <a:gd name="T8" fmla="*/ 94 w 98"/>
                  <a:gd name="T9" fmla="*/ 0 h 48"/>
                  <a:gd name="T10" fmla="*/ 2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2" y="6"/>
                    </a:moveTo>
                    <a:lnTo>
                      <a:pt x="0" y="30"/>
                    </a:lnTo>
                    <a:lnTo>
                      <a:pt x="60" y="48"/>
                    </a:lnTo>
                    <a:lnTo>
                      <a:pt x="98" y="22"/>
                    </a:lnTo>
                    <a:lnTo>
                      <a:pt x="9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0D45D79-49A4-40E5-B46A-A3813139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954463"/>
                <a:ext cx="155575" cy="76200"/>
              </a:xfrm>
              <a:custGeom>
                <a:avLst/>
                <a:gdLst>
                  <a:gd name="T0" fmla="*/ 0 w 98"/>
                  <a:gd name="T1" fmla="*/ 6 h 48"/>
                  <a:gd name="T2" fmla="*/ 0 w 98"/>
                  <a:gd name="T3" fmla="*/ 30 h 48"/>
                  <a:gd name="T4" fmla="*/ 58 w 98"/>
                  <a:gd name="T5" fmla="*/ 48 h 48"/>
                  <a:gd name="T6" fmla="*/ 98 w 98"/>
                  <a:gd name="T7" fmla="*/ 24 h 48"/>
                  <a:gd name="T8" fmla="*/ 94 w 98"/>
                  <a:gd name="T9" fmla="*/ 0 h 48"/>
                  <a:gd name="T10" fmla="*/ 0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0" y="6"/>
                    </a:moveTo>
                    <a:lnTo>
                      <a:pt x="0" y="30"/>
                    </a:lnTo>
                    <a:lnTo>
                      <a:pt x="58" y="48"/>
                    </a:lnTo>
                    <a:lnTo>
                      <a:pt x="98" y="24"/>
                    </a:lnTo>
                    <a:lnTo>
                      <a:pt x="9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753ED2E-5F6A-4D6F-9977-FD7747782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913" y="3622675"/>
                <a:ext cx="180975" cy="979488"/>
              </a:xfrm>
              <a:custGeom>
                <a:avLst/>
                <a:gdLst>
                  <a:gd name="T0" fmla="*/ 92 w 114"/>
                  <a:gd name="T1" fmla="*/ 617 h 617"/>
                  <a:gd name="T2" fmla="*/ 0 w 114"/>
                  <a:gd name="T3" fmla="*/ 2 h 617"/>
                  <a:gd name="T4" fmla="*/ 10 w 114"/>
                  <a:gd name="T5" fmla="*/ 0 h 617"/>
                  <a:gd name="T6" fmla="*/ 114 w 114"/>
                  <a:gd name="T7" fmla="*/ 617 h 617"/>
                  <a:gd name="T8" fmla="*/ 92 w 114"/>
                  <a:gd name="T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617">
                    <a:moveTo>
                      <a:pt x="92" y="61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14" y="617"/>
                    </a:lnTo>
                    <a:lnTo>
                      <a:pt x="92" y="617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36EB1784-AEC3-400D-853E-98CCB7295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738" y="3571875"/>
                <a:ext cx="254000" cy="114300"/>
              </a:xfrm>
              <a:custGeom>
                <a:avLst/>
                <a:gdLst>
                  <a:gd name="T0" fmla="*/ 0 w 160"/>
                  <a:gd name="T1" fmla="*/ 10 h 72"/>
                  <a:gd name="T2" fmla="*/ 62 w 160"/>
                  <a:gd name="T3" fmla="*/ 66 h 72"/>
                  <a:gd name="T4" fmla="*/ 92 w 160"/>
                  <a:gd name="T5" fmla="*/ 38 h 72"/>
                  <a:gd name="T6" fmla="*/ 126 w 160"/>
                  <a:gd name="T7" fmla="*/ 72 h 72"/>
                  <a:gd name="T8" fmla="*/ 160 w 160"/>
                  <a:gd name="T9" fmla="*/ 16 h 72"/>
                  <a:gd name="T10" fmla="*/ 142 w 160"/>
                  <a:gd name="T11" fmla="*/ 10 h 72"/>
                  <a:gd name="T12" fmla="*/ 100 w 160"/>
                  <a:gd name="T13" fmla="*/ 10 h 72"/>
                  <a:gd name="T14" fmla="*/ 16 w 160"/>
                  <a:gd name="T15" fmla="*/ 0 h 72"/>
                  <a:gd name="T16" fmla="*/ 0 w 160"/>
                  <a:gd name="T17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2">
                    <a:moveTo>
                      <a:pt x="0" y="10"/>
                    </a:moveTo>
                    <a:lnTo>
                      <a:pt x="62" y="66"/>
                    </a:lnTo>
                    <a:lnTo>
                      <a:pt x="92" y="38"/>
                    </a:lnTo>
                    <a:lnTo>
                      <a:pt x="126" y="72"/>
                    </a:lnTo>
                    <a:lnTo>
                      <a:pt x="160" y="16"/>
                    </a:lnTo>
                    <a:lnTo>
                      <a:pt x="142" y="10"/>
                    </a:lnTo>
                    <a:lnTo>
                      <a:pt x="100" y="10"/>
                    </a:lnTo>
                    <a:lnTo>
                      <a:pt x="1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F8664203-CF14-419F-BB57-1FB6DA15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888" y="3609975"/>
                <a:ext cx="101600" cy="461963"/>
              </a:xfrm>
              <a:custGeom>
                <a:avLst/>
                <a:gdLst>
                  <a:gd name="T0" fmla="*/ 9 w 32"/>
                  <a:gd name="T1" fmla="*/ 146 h 146"/>
                  <a:gd name="T2" fmla="*/ 28 w 32"/>
                  <a:gd name="T3" fmla="*/ 70 h 146"/>
                  <a:gd name="T4" fmla="*/ 26 w 32"/>
                  <a:gd name="T5" fmla="*/ 0 h 146"/>
                  <a:gd name="T6" fmla="*/ 1 w 32"/>
                  <a:gd name="T7" fmla="*/ 77 h 146"/>
                  <a:gd name="T8" fmla="*/ 9 w 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6">
                    <a:moveTo>
                      <a:pt x="9" y="146"/>
                    </a:moveTo>
                    <a:cubicBezTo>
                      <a:pt x="23" y="116"/>
                      <a:pt x="32" y="89"/>
                      <a:pt x="28" y="70"/>
                    </a:cubicBezTo>
                    <a:cubicBezTo>
                      <a:pt x="24" y="51"/>
                      <a:pt x="26" y="0"/>
                      <a:pt x="26" y="0"/>
                    </a:cubicBezTo>
                    <a:cubicBezTo>
                      <a:pt x="26" y="0"/>
                      <a:pt x="0" y="70"/>
                      <a:pt x="1" y="77"/>
                    </a:cubicBezTo>
                    <a:cubicBezTo>
                      <a:pt x="1" y="84"/>
                      <a:pt x="9" y="146"/>
                      <a:pt x="9" y="146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C77C3B3-273D-4810-80F9-158953FF7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90925"/>
                <a:ext cx="136525" cy="477838"/>
              </a:xfrm>
              <a:custGeom>
                <a:avLst/>
                <a:gdLst>
                  <a:gd name="T0" fmla="*/ 21 w 43"/>
                  <a:gd name="T1" fmla="*/ 151 h 151"/>
                  <a:gd name="T2" fmla="*/ 36 w 43"/>
                  <a:gd name="T3" fmla="*/ 74 h 151"/>
                  <a:gd name="T4" fmla="*/ 7 w 43"/>
                  <a:gd name="T5" fmla="*/ 9 h 151"/>
                  <a:gd name="T6" fmla="*/ 1 w 43"/>
                  <a:gd name="T7" fmla="*/ 12 h 151"/>
                  <a:gd name="T8" fmla="*/ 11 w 43"/>
                  <a:gd name="T9" fmla="*/ 85 h 151"/>
                  <a:gd name="T10" fmla="*/ 21 w 43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51">
                    <a:moveTo>
                      <a:pt x="21" y="151"/>
                    </a:moveTo>
                    <a:cubicBezTo>
                      <a:pt x="30" y="119"/>
                      <a:pt x="43" y="92"/>
                      <a:pt x="36" y="74"/>
                    </a:cubicBezTo>
                    <a:cubicBezTo>
                      <a:pt x="29" y="56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3" y="35"/>
                      <a:pt x="10" y="80"/>
                      <a:pt x="11" y="85"/>
                    </a:cubicBezTo>
                    <a:cubicBezTo>
                      <a:pt x="12" y="92"/>
                      <a:pt x="21" y="151"/>
                      <a:pt x="21" y="151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BA77AF3B-9D04-4CB7-8D85-A6926F72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3587750"/>
                <a:ext cx="47625" cy="60325"/>
              </a:xfrm>
              <a:custGeom>
                <a:avLst/>
                <a:gdLst>
                  <a:gd name="T0" fmla="*/ 15 w 15"/>
                  <a:gd name="T1" fmla="*/ 10 h 19"/>
                  <a:gd name="T2" fmla="*/ 8 w 15"/>
                  <a:gd name="T3" fmla="*/ 0 h 19"/>
                  <a:gd name="T4" fmla="*/ 0 w 15"/>
                  <a:gd name="T5" fmla="*/ 9 h 19"/>
                  <a:gd name="T6" fmla="*/ 7 w 15"/>
                  <a:gd name="T7" fmla="*/ 19 h 19"/>
                  <a:gd name="T8" fmla="*/ 15 w 1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0"/>
                    </a:moveTo>
                    <a:cubicBezTo>
                      <a:pt x="15" y="5"/>
                      <a:pt x="12" y="0"/>
                      <a:pt x="8" y="0"/>
                    </a:cubicBezTo>
                    <a:cubicBezTo>
                      <a:pt x="4" y="0"/>
                      <a:pt x="1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5" y="15"/>
                      <a:pt x="15" y="1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5C044189-565D-4060-AF8D-D3E3F300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088" y="3546475"/>
                <a:ext cx="149225" cy="98425"/>
              </a:xfrm>
              <a:custGeom>
                <a:avLst/>
                <a:gdLst>
                  <a:gd name="T0" fmla="*/ 60 w 94"/>
                  <a:gd name="T1" fmla="*/ 62 h 62"/>
                  <a:gd name="T2" fmla="*/ 94 w 94"/>
                  <a:gd name="T3" fmla="*/ 20 h 62"/>
                  <a:gd name="T4" fmla="*/ 14 w 94"/>
                  <a:gd name="T5" fmla="*/ 0 h 62"/>
                  <a:gd name="T6" fmla="*/ 0 w 94"/>
                  <a:gd name="T7" fmla="*/ 24 h 62"/>
                  <a:gd name="T8" fmla="*/ 60 w 94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2">
                    <a:moveTo>
                      <a:pt x="60" y="62"/>
                    </a:moveTo>
                    <a:lnTo>
                      <a:pt x="94" y="2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6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BB4F91B2-A099-4759-A91A-FA581BC8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568700"/>
                <a:ext cx="88900" cy="82550"/>
              </a:xfrm>
              <a:custGeom>
                <a:avLst/>
                <a:gdLst>
                  <a:gd name="T0" fmla="*/ 26 w 56"/>
                  <a:gd name="T1" fmla="*/ 52 h 52"/>
                  <a:gd name="T2" fmla="*/ 0 w 56"/>
                  <a:gd name="T3" fmla="*/ 12 h 52"/>
                  <a:gd name="T4" fmla="*/ 46 w 56"/>
                  <a:gd name="T5" fmla="*/ 0 h 52"/>
                  <a:gd name="T6" fmla="*/ 56 w 56"/>
                  <a:gd name="T7" fmla="*/ 18 h 52"/>
                  <a:gd name="T8" fmla="*/ 26 w 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2">
                    <a:moveTo>
                      <a:pt x="26" y="52"/>
                    </a:moveTo>
                    <a:lnTo>
                      <a:pt x="0" y="12"/>
                    </a:lnTo>
                    <a:lnTo>
                      <a:pt x="46" y="0"/>
                    </a:lnTo>
                    <a:lnTo>
                      <a:pt x="56" y="18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1BA8A7A-8A6D-49D5-906D-AD12F062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625850"/>
                <a:ext cx="241300" cy="1103313"/>
              </a:xfrm>
              <a:custGeom>
                <a:avLst/>
                <a:gdLst>
                  <a:gd name="T0" fmla="*/ 49 w 76"/>
                  <a:gd name="T1" fmla="*/ 33 h 349"/>
                  <a:gd name="T2" fmla="*/ 19 w 76"/>
                  <a:gd name="T3" fmla="*/ 8 h 349"/>
                  <a:gd name="T4" fmla="*/ 33 w 76"/>
                  <a:gd name="T5" fmla="*/ 338 h 349"/>
                  <a:gd name="T6" fmla="*/ 76 w 76"/>
                  <a:gd name="T7" fmla="*/ 349 h 349"/>
                  <a:gd name="T8" fmla="*/ 49 w 76"/>
                  <a:gd name="T9" fmla="*/ 3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9">
                    <a:moveTo>
                      <a:pt x="49" y="33"/>
                    </a:moveTo>
                    <a:cubicBezTo>
                      <a:pt x="51" y="14"/>
                      <a:pt x="24" y="0"/>
                      <a:pt x="19" y="8"/>
                    </a:cubicBezTo>
                    <a:cubicBezTo>
                      <a:pt x="0" y="41"/>
                      <a:pt x="25" y="317"/>
                      <a:pt x="33" y="338"/>
                    </a:cubicBezTo>
                    <a:cubicBezTo>
                      <a:pt x="36" y="344"/>
                      <a:pt x="59" y="347"/>
                      <a:pt x="76" y="349"/>
                    </a:cubicBezTo>
                    <a:cubicBezTo>
                      <a:pt x="68" y="322"/>
                      <a:pt x="42" y="122"/>
                      <a:pt x="49" y="3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EC8E437-C29C-4682-964B-531933E3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830263" cy="1150938"/>
              </a:xfrm>
              <a:custGeom>
                <a:avLst/>
                <a:gdLst>
                  <a:gd name="T0" fmla="*/ 0 w 262"/>
                  <a:gd name="T1" fmla="*/ 364 h 364"/>
                  <a:gd name="T2" fmla="*/ 222 w 262"/>
                  <a:gd name="T3" fmla="*/ 347 h 364"/>
                  <a:gd name="T4" fmla="*/ 227 w 262"/>
                  <a:gd name="T5" fmla="*/ 0 h 364"/>
                  <a:gd name="T6" fmla="*/ 17 w 262"/>
                  <a:gd name="T7" fmla="*/ 20 h 364"/>
                  <a:gd name="T8" fmla="*/ 0 w 262"/>
                  <a:gd name="T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364">
                    <a:moveTo>
                      <a:pt x="0" y="364"/>
                    </a:moveTo>
                    <a:cubicBezTo>
                      <a:pt x="0" y="364"/>
                      <a:pt x="158" y="360"/>
                      <a:pt x="222" y="347"/>
                    </a:cubicBezTo>
                    <a:cubicBezTo>
                      <a:pt x="222" y="347"/>
                      <a:pt x="262" y="119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BA53D84D-C2FF-4266-B58E-919D60EB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725488" cy="1150938"/>
              </a:xfrm>
              <a:custGeom>
                <a:avLst/>
                <a:gdLst>
                  <a:gd name="T0" fmla="*/ 51 w 229"/>
                  <a:gd name="T1" fmla="*/ 43 h 364"/>
                  <a:gd name="T2" fmla="*/ 229 w 229"/>
                  <a:gd name="T3" fmla="*/ 8 h 364"/>
                  <a:gd name="T4" fmla="*/ 227 w 229"/>
                  <a:gd name="T5" fmla="*/ 0 h 364"/>
                  <a:gd name="T6" fmla="*/ 17 w 229"/>
                  <a:gd name="T7" fmla="*/ 20 h 364"/>
                  <a:gd name="T8" fmla="*/ 0 w 229"/>
                  <a:gd name="T9" fmla="*/ 364 h 364"/>
                  <a:gd name="T10" fmla="*/ 21 w 229"/>
                  <a:gd name="T11" fmla="*/ 363 h 364"/>
                  <a:gd name="T12" fmla="*/ 51 w 229"/>
                  <a:gd name="T13" fmla="*/ 4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64">
                    <a:moveTo>
                      <a:pt x="51" y="43"/>
                    </a:moveTo>
                    <a:cubicBezTo>
                      <a:pt x="82" y="22"/>
                      <a:pt x="203" y="12"/>
                      <a:pt x="229" y="8"/>
                    </a:cubicBezTo>
                    <a:cubicBezTo>
                      <a:pt x="229" y="5"/>
                      <a:pt x="228" y="3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ubicBezTo>
                      <a:pt x="0" y="364"/>
                      <a:pt x="8" y="364"/>
                      <a:pt x="21" y="363"/>
                    </a:cubicBezTo>
                    <a:cubicBezTo>
                      <a:pt x="23" y="242"/>
                      <a:pt x="23" y="61"/>
                      <a:pt x="51" y="4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B2C4B29-6C72-4F1B-B38B-830BBBBE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51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6BE4C910-B7F9-4D0D-A0DC-F78509BFC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16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86BF283B-CB83-4C18-90CC-31F83118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6297613"/>
                <a:ext cx="244475" cy="95250"/>
              </a:xfrm>
              <a:custGeom>
                <a:avLst/>
                <a:gdLst>
                  <a:gd name="T0" fmla="*/ 0 w 77"/>
                  <a:gd name="T1" fmla="*/ 30 h 30"/>
                  <a:gd name="T2" fmla="*/ 77 w 77"/>
                  <a:gd name="T3" fmla="*/ 30 h 30"/>
                  <a:gd name="T4" fmla="*/ 13 w 77"/>
                  <a:gd name="T5" fmla="*/ 5 h 30"/>
                  <a:gd name="T6" fmla="*/ 0 w 77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30">
                    <a:moveTo>
                      <a:pt x="0" y="30"/>
                    </a:move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26" y="0"/>
                      <a:pt x="13" y="5"/>
                    </a:cubicBezTo>
                    <a:cubicBezTo>
                      <a:pt x="1" y="10"/>
                      <a:pt x="0" y="30"/>
                      <a:pt x="0" y="3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8B9E901B-BC24-4DBB-B01E-9B78A962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6310313"/>
                <a:ext cx="190500" cy="82550"/>
              </a:xfrm>
              <a:custGeom>
                <a:avLst/>
                <a:gdLst>
                  <a:gd name="T0" fmla="*/ 0 w 60"/>
                  <a:gd name="T1" fmla="*/ 26 h 26"/>
                  <a:gd name="T2" fmla="*/ 60 w 60"/>
                  <a:gd name="T3" fmla="*/ 26 h 26"/>
                  <a:gd name="T4" fmla="*/ 28 w 60"/>
                  <a:gd name="T5" fmla="*/ 1 h 26"/>
                  <a:gd name="T6" fmla="*/ 0 w 60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26">
                    <a:moveTo>
                      <a:pt x="0" y="26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48" y="1"/>
                      <a:pt x="28" y="1"/>
                    </a:cubicBezTo>
                    <a:cubicBezTo>
                      <a:pt x="14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4A091FAB-8DD3-4BCE-8662-3E45A17C9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288" y="3590925"/>
                <a:ext cx="101600" cy="465138"/>
              </a:xfrm>
              <a:custGeom>
                <a:avLst/>
                <a:gdLst>
                  <a:gd name="T0" fmla="*/ 11 w 32"/>
                  <a:gd name="T1" fmla="*/ 147 h 147"/>
                  <a:gd name="T2" fmla="*/ 27 w 32"/>
                  <a:gd name="T3" fmla="*/ 70 h 147"/>
                  <a:gd name="T4" fmla="*/ 23 w 32"/>
                  <a:gd name="T5" fmla="*/ 0 h 147"/>
                  <a:gd name="T6" fmla="*/ 0 w 32"/>
                  <a:gd name="T7" fmla="*/ 78 h 147"/>
                  <a:gd name="T8" fmla="*/ 11 w 3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7">
                    <a:moveTo>
                      <a:pt x="11" y="147"/>
                    </a:moveTo>
                    <a:cubicBezTo>
                      <a:pt x="24" y="116"/>
                      <a:pt x="32" y="88"/>
                      <a:pt x="27" y="70"/>
                    </a:cubicBezTo>
                    <a:cubicBezTo>
                      <a:pt x="22" y="51"/>
                      <a:pt x="23" y="0"/>
                      <a:pt x="23" y="0"/>
                    </a:cubicBezTo>
                    <a:cubicBezTo>
                      <a:pt x="23" y="0"/>
                      <a:pt x="0" y="71"/>
                      <a:pt x="0" y="78"/>
                    </a:cubicBezTo>
                    <a:cubicBezTo>
                      <a:pt x="0" y="85"/>
                      <a:pt x="11" y="147"/>
                      <a:pt x="11" y="147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E3FC565E-E0B5-431D-9078-3A174BBB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571875"/>
                <a:ext cx="146050" cy="474663"/>
              </a:xfrm>
              <a:custGeom>
                <a:avLst/>
                <a:gdLst>
                  <a:gd name="T0" fmla="*/ 26 w 46"/>
                  <a:gd name="T1" fmla="*/ 150 h 150"/>
                  <a:gd name="T2" fmla="*/ 38 w 46"/>
                  <a:gd name="T3" fmla="*/ 73 h 150"/>
                  <a:gd name="T4" fmla="*/ 7 w 46"/>
                  <a:gd name="T5" fmla="*/ 9 h 150"/>
                  <a:gd name="T6" fmla="*/ 1 w 46"/>
                  <a:gd name="T7" fmla="*/ 12 h 150"/>
                  <a:gd name="T8" fmla="*/ 13 w 46"/>
                  <a:gd name="T9" fmla="*/ 85 h 150"/>
                  <a:gd name="T10" fmla="*/ 26 w 46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50">
                    <a:moveTo>
                      <a:pt x="26" y="150"/>
                    </a:moveTo>
                    <a:cubicBezTo>
                      <a:pt x="34" y="118"/>
                      <a:pt x="46" y="90"/>
                      <a:pt x="38" y="73"/>
                    </a:cubicBezTo>
                    <a:cubicBezTo>
                      <a:pt x="30" y="55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4" y="35"/>
                      <a:pt x="12" y="80"/>
                      <a:pt x="13" y="85"/>
                    </a:cubicBezTo>
                    <a:cubicBezTo>
                      <a:pt x="15" y="92"/>
                      <a:pt x="26" y="150"/>
                      <a:pt x="26" y="15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CF2574A3-1969-4C39-A896-B3153F08B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68700"/>
                <a:ext cx="44450" cy="60325"/>
              </a:xfrm>
              <a:custGeom>
                <a:avLst/>
                <a:gdLst>
                  <a:gd name="T0" fmla="*/ 14 w 14"/>
                  <a:gd name="T1" fmla="*/ 10 h 19"/>
                  <a:gd name="T2" fmla="*/ 7 w 14"/>
                  <a:gd name="T3" fmla="*/ 0 h 19"/>
                  <a:gd name="T4" fmla="*/ 0 w 14"/>
                  <a:gd name="T5" fmla="*/ 9 h 19"/>
                  <a:gd name="T6" fmla="*/ 7 w 14"/>
                  <a:gd name="T7" fmla="*/ 19 h 19"/>
                  <a:gd name="T8" fmla="*/ 14 w 1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10"/>
                    </a:moveTo>
                    <a:cubicBezTo>
                      <a:pt x="14" y="4"/>
                      <a:pt x="11" y="0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4" y="15"/>
                      <a:pt x="14" y="1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0" name="Freeform 32">
                <a:extLst>
                  <a:ext uri="{FF2B5EF4-FFF2-40B4-BE49-F238E27FC236}">
                    <a16:creationId xmlns:a16="http://schemas.microsoft.com/office/drawing/2014/main" id="{6F353801-F8D1-43C9-BB50-C77041D9E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3600450"/>
                <a:ext cx="620713" cy="398463"/>
              </a:xfrm>
              <a:custGeom>
                <a:avLst/>
                <a:gdLst>
                  <a:gd name="T0" fmla="*/ 391 w 391"/>
                  <a:gd name="T1" fmla="*/ 28 h 251"/>
                  <a:gd name="T2" fmla="*/ 335 w 391"/>
                  <a:gd name="T3" fmla="*/ 0 h 251"/>
                  <a:gd name="T4" fmla="*/ 223 w 391"/>
                  <a:gd name="T5" fmla="*/ 82 h 251"/>
                  <a:gd name="T6" fmla="*/ 28 w 391"/>
                  <a:gd name="T7" fmla="*/ 12 h 251"/>
                  <a:gd name="T8" fmla="*/ 0 w 391"/>
                  <a:gd name="T9" fmla="*/ 40 h 251"/>
                  <a:gd name="T10" fmla="*/ 189 w 391"/>
                  <a:gd name="T11" fmla="*/ 251 h 251"/>
                  <a:gd name="T12" fmla="*/ 391 w 391"/>
                  <a:gd name="T13" fmla="*/ 2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251">
                    <a:moveTo>
                      <a:pt x="391" y="28"/>
                    </a:moveTo>
                    <a:lnTo>
                      <a:pt x="335" y="0"/>
                    </a:lnTo>
                    <a:lnTo>
                      <a:pt x="223" y="82"/>
                    </a:lnTo>
                    <a:lnTo>
                      <a:pt x="28" y="12"/>
                    </a:lnTo>
                    <a:lnTo>
                      <a:pt x="0" y="40"/>
                    </a:lnTo>
                    <a:lnTo>
                      <a:pt x="189" y="251"/>
                    </a:lnTo>
                    <a:lnTo>
                      <a:pt x="391" y="28"/>
                    </a:lnTo>
                    <a:close/>
                  </a:path>
                </a:pathLst>
              </a:custGeom>
              <a:solidFill>
                <a:srgbClr val="EDC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1" name="Freeform 33">
                <a:extLst>
                  <a:ext uri="{FF2B5EF4-FFF2-40B4-BE49-F238E27FC236}">
                    <a16:creationId xmlns:a16="http://schemas.microsoft.com/office/drawing/2014/main" id="{46C3A319-2709-44DA-B522-05D7D52B2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71500"/>
              </a:xfrm>
              <a:custGeom>
                <a:avLst/>
                <a:gdLst>
                  <a:gd name="T0" fmla="*/ 0 w 531"/>
                  <a:gd name="T1" fmla="*/ 325 h 360"/>
                  <a:gd name="T2" fmla="*/ 98 w 531"/>
                  <a:gd name="T3" fmla="*/ 20 h 360"/>
                  <a:gd name="T4" fmla="*/ 353 w 531"/>
                  <a:gd name="T5" fmla="*/ 99 h 360"/>
                  <a:gd name="T6" fmla="*/ 531 w 531"/>
                  <a:gd name="T7" fmla="*/ 0 h 360"/>
                  <a:gd name="T8" fmla="*/ 395 w 531"/>
                  <a:gd name="T9" fmla="*/ 293 h 360"/>
                  <a:gd name="T10" fmla="*/ 261 w 531"/>
                  <a:gd name="T11" fmla="*/ 360 h 360"/>
                  <a:gd name="T12" fmla="*/ 0 w 531"/>
                  <a:gd name="T13" fmla="*/ 32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1" h="360">
                    <a:moveTo>
                      <a:pt x="0" y="325"/>
                    </a:moveTo>
                    <a:lnTo>
                      <a:pt x="98" y="20"/>
                    </a:lnTo>
                    <a:lnTo>
                      <a:pt x="353" y="99"/>
                    </a:lnTo>
                    <a:lnTo>
                      <a:pt x="531" y="0"/>
                    </a:lnTo>
                    <a:lnTo>
                      <a:pt x="395" y="293"/>
                    </a:lnTo>
                    <a:lnTo>
                      <a:pt x="261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2" name="Freeform 34">
                <a:extLst>
                  <a:ext uri="{FF2B5EF4-FFF2-40B4-BE49-F238E27FC236}">
                    <a16:creationId xmlns:a16="http://schemas.microsoft.com/office/drawing/2014/main" id="{5CB68BE8-8F82-4B3D-B346-93C08EFA3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525" y="3702050"/>
                <a:ext cx="196850" cy="157163"/>
              </a:xfrm>
              <a:custGeom>
                <a:avLst/>
                <a:gdLst>
                  <a:gd name="T0" fmla="*/ 12 w 124"/>
                  <a:gd name="T1" fmla="*/ 69 h 99"/>
                  <a:gd name="T2" fmla="*/ 0 w 124"/>
                  <a:gd name="T3" fmla="*/ 99 h 99"/>
                  <a:gd name="T4" fmla="*/ 100 w 124"/>
                  <a:gd name="T5" fmla="*/ 45 h 99"/>
                  <a:gd name="T6" fmla="*/ 124 w 124"/>
                  <a:gd name="T7" fmla="*/ 0 h 99"/>
                  <a:gd name="T8" fmla="*/ 12 w 124"/>
                  <a:gd name="T9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99">
                    <a:moveTo>
                      <a:pt x="12" y="69"/>
                    </a:moveTo>
                    <a:lnTo>
                      <a:pt x="0" y="99"/>
                    </a:lnTo>
                    <a:lnTo>
                      <a:pt x="100" y="45"/>
                    </a:lnTo>
                    <a:lnTo>
                      <a:pt x="124" y="0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C99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3" name="Freeform 35">
                <a:extLst>
                  <a:ext uri="{FF2B5EF4-FFF2-40B4-BE49-F238E27FC236}">
                    <a16:creationId xmlns:a16="http://schemas.microsoft.com/office/drawing/2014/main" id="{7B709D13-5750-491E-8670-B6243984A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48075"/>
                <a:ext cx="560388" cy="539750"/>
              </a:xfrm>
              <a:custGeom>
                <a:avLst/>
                <a:gdLst>
                  <a:gd name="T0" fmla="*/ 0 w 353"/>
                  <a:gd name="T1" fmla="*/ 305 h 340"/>
                  <a:gd name="T2" fmla="*/ 98 w 353"/>
                  <a:gd name="T3" fmla="*/ 0 h 340"/>
                  <a:gd name="T4" fmla="*/ 353 w 353"/>
                  <a:gd name="T5" fmla="*/ 79 h 340"/>
                  <a:gd name="T6" fmla="*/ 261 w 353"/>
                  <a:gd name="T7" fmla="*/ 340 h 340"/>
                  <a:gd name="T8" fmla="*/ 0 w 353"/>
                  <a:gd name="T9" fmla="*/ 30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340">
                    <a:moveTo>
                      <a:pt x="0" y="305"/>
                    </a:moveTo>
                    <a:lnTo>
                      <a:pt x="98" y="0"/>
                    </a:lnTo>
                    <a:lnTo>
                      <a:pt x="353" y="79"/>
                    </a:lnTo>
                    <a:lnTo>
                      <a:pt x="261" y="34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4" name="Freeform 36">
                <a:extLst>
                  <a:ext uri="{FF2B5EF4-FFF2-40B4-BE49-F238E27FC236}">
                    <a16:creationId xmlns:a16="http://schemas.microsoft.com/office/drawing/2014/main" id="{4224A2A7-9037-4A3A-9A83-5F5B3571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15938"/>
              </a:xfrm>
              <a:custGeom>
                <a:avLst/>
                <a:gdLst>
                  <a:gd name="T0" fmla="*/ 100 w 531"/>
                  <a:gd name="T1" fmla="*/ 32 h 325"/>
                  <a:gd name="T2" fmla="*/ 355 w 531"/>
                  <a:gd name="T3" fmla="*/ 111 h 325"/>
                  <a:gd name="T4" fmla="*/ 523 w 531"/>
                  <a:gd name="T5" fmla="*/ 20 h 325"/>
                  <a:gd name="T6" fmla="*/ 531 w 531"/>
                  <a:gd name="T7" fmla="*/ 0 h 325"/>
                  <a:gd name="T8" fmla="*/ 353 w 531"/>
                  <a:gd name="T9" fmla="*/ 99 h 325"/>
                  <a:gd name="T10" fmla="*/ 98 w 531"/>
                  <a:gd name="T11" fmla="*/ 20 h 325"/>
                  <a:gd name="T12" fmla="*/ 0 w 531"/>
                  <a:gd name="T13" fmla="*/ 325 h 325"/>
                  <a:gd name="T14" fmla="*/ 6 w 531"/>
                  <a:gd name="T15" fmla="*/ 325 h 325"/>
                  <a:gd name="T16" fmla="*/ 100 w 531"/>
                  <a:gd name="T17" fmla="*/ 3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1" h="325">
                    <a:moveTo>
                      <a:pt x="100" y="32"/>
                    </a:moveTo>
                    <a:lnTo>
                      <a:pt x="355" y="111"/>
                    </a:lnTo>
                    <a:lnTo>
                      <a:pt x="523" y="20"/>
                    </a:lnTo>
                    <a:lnTo>
                      <a:pt x="531" y="0"/>
                    </a:lnTo>
                    <a:lnTo>
                      <a:pt x="353" y="99"/>
                    </a:lnTo>
                    <a:lnTo>
                      <a:pt x="98" y="20"/>
                    </a:lnTo>
                    <a:lnTo>
                      <a:pt x="0" y="325"/>
                    </a:lnTo>
                    <a:lnTo>
                      <a:pt x="6" y="325"/>
                    </a:lnTo>
                    <a:lnTo>
                      <a:pt x="100" y="32"/>
                    </a:lnTo>
                    <a:close/>
                  </a:path>
                </a:pathLst>
              </a:custGeom>
              <a:solidFill>
                <a:srgbClr val="C484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5" name="Freeform 37">
                <a:extLst>
                  <a:ext uri="{FF2B5EF4-FFF2-40B4-BE49-F238E27FC236}">
                    <a16:creationId xmlns:a16="http://schemas.microsoft.com/office/drawing/2014/main" id="{D4497597-565F-440B-B5FA-3D6FCFF2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413" y="3941763"/>
                <a:ext cx="635000" cy="331788"/>
              </a:xfrm>
              <a:custGeom>
                <a:avLst/>
                <a:gdLst>
                  <a:gd name="T0" fmla="*/ 23 w 200"/>
                  <a:gd name="T1" fmla="*/ 9 h 105"/>
                  <a:gd name="T2" fmla="*/ 17 w 200"/>
                  <a:gd name="T3" fmla="*/ 96 h 105"/>
                  <a:gd name="T4" fmla="*/ 200 w 200"/>
                  <a:gd name="T5" fmla="*/ 60 h 105"/>
                  <a:gd name="T6" fmla="*/ 184 w 200"/>
                  <a:gd name="T7" fmla="*/ 50 h 105"/>
                  <a:gd name="T8" fmla="*/ 36 w 200"/>
                  <a:gd name="T9" fmla="*/ 70 h 105"/>
                  <a:gd name="T10" fmla="*/ 58 w 200"/>
                  <a:gd name="T11" fmla="*/ 0 h 105"/>
                  <a:gd name="T12" fmla="*/ 23 w 200"/>
                  <a:gd name="T13" fmla="*/ 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05">
                    <a:moveTo>
                      <a:pt x="23" y="9"/>
                    </a:moveTo>
                    <a:cubicBezTo>
                      <a:pt x="12" y="39"/>
                      <a:pt x="0" y="87"/>
                      <a:pt x="17" y="96"/>
                    </a:cubicBezTo>
                    <a:cubicBezTo>
                      <a:pt x="34" y="105"/>
                      <a:pt x="200" y="60"/>
                      <a:pt x="200" y="6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4" y="50"/>
                      <a:pt x="43" y="81"/>
                      <a:pt x="36" y="70"/>
                    </a:cubicBezTo>
                    <a:cubicBezTo>
                      <a:pt x="30" y="59"/>
                      <a:pt x="58" y="0"/>
                      <a:pt x="58" y="0"/>
                    </a:cubicBez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6" name="Freeform 38">
                <a:extLst>
                  <a:ext uri="{FF2B5EF4-FFF2-40B4-BE49-F238E27FC236}">
                    <a16:creationId xmlns:a16="http://schemas.microsoft.com/office/drawing/2014/main" id="{DBC81958-D2C2-46DC-AFF1-652F15A6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16325"/>
                <a:ext cx="377825" cy="493713"/>
              </a:xfrm>
              <a:custGeom>
                <a:avLst/>
                <a:gdLst>
                  <a:gd name="T0" fmla="*/ 0 w 119"/>
                  <a:gd name="T1" fmla="*/ 156 h 156"/>
                  <a:gd name="T2" fmla="*/ 85 w 119"/>
                  <a:gd name="T3" fmla="*/ 5 h 156"/>
                  <a:gd name="T4" fmla="*/ 108 w 119"/>
                  <a:gd name="T5" fmla="*/ 102 h 156"/>
                  <a:gd name="T6" fmla="*/ 77 w 119"/>
                  <a:gd name="T7" fmla="*/ 148 h 156"/>
                  <a:gd name="T8" fmla="*/ 0 w 119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6">
                    <a:moveTo>
                      <a:pt x="0" y="156"/>
                    </a:moveTo>
                    <a:cubicBezTo>
                      <a:pt x="1" y="129"/>
                      <a:pt x="50" y="0"/>
                      <a:pt x="85" y="5"/>
                    </a:cubicBezTo>
                    <a:cubicBezTo>
                      <a:pt x="119" y="10"/>
                      <a:pt x="108" y="102"/>
                      <a:pt x="108" y="102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7" y="148"/>
                      <a:pt x="28" y="151"/>
                      <a:pt x="0" y="15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7" name="Freeform 39">
                <a:extLst>
                  <a:ext uri="{FF2B5EF4-FFF2-40B4-BE49-F238E27FC236}">
                    <a16:creationId xmlns:a16="http://schemas.microsoft.com/office/drawing/2014/main" id="{9A758919-BF14-4AF9-94AB-DFF21D68E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088" y="3916363"/>
                <a:ext cx="127000" cy="149225"/>
              </a:xfrm>
              <a:custGeom>
                <a:avLst/>
                <a:gdLst>
                  <a:gd name="T0" fmla="*/ 0 w 80"/>
                  <a:gd name="T1" fmla="*/ 94 h 94"/>
                  <a:gd name="T2" fmla="*/ 80 w 80"/>
                  <a:gd name="T3" fmla="*/ 0 h 94"/>
                  <a:gd name="T4" fmla="*/ 32 w 80"/>
                  <a:gd name="T5" fmla="*/ 92 h 94"/>
                  <a:gd name="T6" fmla="*/ 0 w 80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0" y="94"/>
                    </a:moveTo>
                    <a:lnTo>
                      <a:pt x="80" y="0"/>
                    </a:lnTo>
                    <a:lnTo>
                      <a:pt x="32" y="9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8" name="Freeform 40">
                <a:extLst>
                  <a:ext uri="{FF2B5EF4-FFF2-40B4-BE49-F238E27FC236}">
                    <a16:creationId xmlns:a16="http://schemas.microsoft.com/office/drawing/2014/main" id="{2A481993-77E9-4435-AF56-870DE604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86175"/>
                <a:ext cx="184150" cy="423863"/>
              </a:xfrm>
              <a:custGeom>
                <a:avLst/>
                <a:gdLst>
                  <a:gd name="T0" fmla="*/ 58 w 58"/>
                  <a:gd name="T1" fmla="*/ 0 h 134"/>
                  <a:gd name="T2" fmla="*/ 0 w 58"/>
                  <a:gd name="T3" fmla="*/ 134 h 134"/>
                  <a:gd name="T4" fmla="*/ 18 w 58"/>
                  <a:gd name="T5" fmla="*/ 131 h 134"/>
                  <a:gd name="T6" fmla="*/ 58 w 58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58" y="0"/>
                    </a:moveTo>
                    <a:cubicBezTo>
                      <a:pt x="29" y="35"/>
                      <a:pt x="1" y="114"/>
                      <a:pt x="0" y="134"/>
                    </a:cubicBezTo>
                    <a:cubicBezTo>
                      <a:pt x="5" y="133"/>
                      <a:pt x="11" y="132"/>
                      <a:pt x="18" y="131"/>
                    </a:cubicBezTo>
                    <a:cubicBezTo>
                      <a:pt x="22" y="98"/>
                      <a:pt x="37" y="35"/>
                      <a:pt x="58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9" name="Freeform 41">
                <a:extLst>
                  <a:ext uri="{FF2B5EF4-FFF2-40B4-BE49-F238E27FC236}">
                    <a16:creationId xmlns:a16="http://schemas.microsoft.com/office/drawing/2014/main" id="{79CCCEB9-E9EB-4B17-99C4-9A7ADD26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763" y="5513388"/>
                <a:ext cx="747713" cy="136525"/>
              </a:xfrm>
              <a:custGeom>
                <a:avLst/>
                <a:gdLst>
                  <a:gd name="T0" fmla="*/ 0 w 471"/>
                  <a:gd name="T1" fmla="*/ 86 h 86"/>
                  <a:gd name="T2" fmla="*/ 0 w 471"/>
                  <a:gd name="T3" fmla="*/ 44 h 86"/>
                  <a:gd name="T4" fmla="*/ 471 w 471"/>
                  <a:gd name="T5" fmla="*/ 0 h 86"/>
                  <a:gd name="T6" fmla="*/ 463 w 471"/>
                  <a:gd name="T7" fmla="*/ 58 h 86"/>
                  <a:gd name="T8" fmla="*/ 0 w 47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86">
                    <a:moveTo>
                      <a:pt x="0" y="86"/>
                    </a:moveTo>
                    <a:lnTo>
                      <a:pt x="0" y="44"/>
                    </a:lnTo>
                    <a:lnTo>
                      <a:pt x="471" y="0"/>
                    </a:lnTo>
                    <a:lnTo>
                      <a:pt x="463" y="5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0" name="Freeform 42">
                <a:extLst>
                  <a:ext uri="{FF2B5EF4-FFF2-40B4-BE49-F238E27FC236}">
                    <a16:creationId xmlns:a16="http://schemas.microsoft.com/office/drawing/2014/main" id="{E32D3D6C-3BF0-4DCE-8036-5647A7DA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4027488"/>
                <a:ext cx="295275" cy="92075"/>
              </a:xfrm>
              <a:custGeom>
                <a:avLst/>
                <a:gdLst>
                  <a:gd name="T0" fmla="*/ 83 w 93"/>
                  <a:gd name="T1" fmla="*/ 23 h 29"/>
                  <a:gd name="T2" fmla="*/ 93 w 93"/>
                  <a:gd name="T3" fmla="*/ 9 h 29"/>
                  <a:gd name="T4" fmla="*/ 2 w 93"/>
                  <a:gd name="T5" fmla="*/ 8 h 29"/>
                  <a:gd name="T6" fmla="*/ 0 w 93"/>
                  <a:gd name="T7" fmla="*/ 29 h 29"/>
                  <a:gd name="T8" fmla="*/ 83 w 93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">
                    <a:moveTo>
                      <a:pt x="83" y="23"/>
                    </a:move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21" y="0"/>
                      <a:pt x="2" y="8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1" name="Freeform 43">
                <a:extLst>
                  <a:ext uri="{FF2B5EF4-FFF2-40B4-BE49-F238E27FC236}">
                    <a16:creationId xmlns:a16="http://schemas.microsoft.com/office/drawing/2014/main" id="{A1719FBF-F6C1-485A-9E91-8EDC551D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" y="2085975"/>
                <a:ext cx="2187575" cy="1609725"/>
              </a:xfrm>
              <a:custGeom>
                <a:avLst/>
                <a:gdLst>
                  <a:gd name="T0" fmla="*/ 11 w 690"/>
                  <a:gd name="T1" fmla="*/ 429 h 509"/>
                  <a:gd name="T2" fmla="*/ 654 w 690"/>
                  <a:gd name="T3" fmla="*/ 19 h 509"/>
                  <a:gd name="T4" fmla="*/ 261 w 690"/>
                  <a:gd name="T5" fmla="*/ 110 h 509"/>
                  <a:gd name="T6" fmla="*/ 11 w 690"/>
                  <a:gd name="T7" fmla="*/ 42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0" h="509">
                    <a:moveTo>
                      <a:pt x="11" y="429"/>
                    </a:moveTo>
                    <a:cubicBezTo>
                      <a:pt x="39" y="509"/>
                      <a:pt x="690" y="58"/>
                      <a:pt x="654" y="19"/>
                    </a:cubicBezTo>
                    <a:cubicBezTo>
                      <a:pt x="636" y="0"/>
                      <a:pt x="373" y="31"/>
                      <a:pt x="261" y="110"/>
                    </a:cubicBezTo>
                    <a:cubicBezTo>
                      <a:pt x="165" y="178"/>
                      <a:pt x="0" y="397"/>
                      <a:pt x="11" y="42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2" name="Freeform 44">
                <a:extLst>
                  <a:ext uri="{FF2B5EF4-FFF2-40B4-BE49-F238E27FC236}">
                    <a16:creationId xmlns:a16="http://schemas.microsoft.com/office/drawing/2014/main" id="{D7393706-C8F2-4477-B0B3-E538D2E7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" y="2528888"/>
                <a:ext cx="741363" cy="1244600"/>
              </a:xfrm>
              <a:custGeom>
                <a:avLst/>
                <a:gdLst>
                  <a:gd name="T0" fmla="*/ 143 w 234"/>
                  <a:gd name="T1" fmla="*/ 394 h 394"/>
                  <a:gd name="T2" fmla="*/ 78 w 234"/>
                  <a:gd name="T3" fmla="*/ 68 h 394"/>
                  <a:gd name="T4" fmla="*/ 234 w 234"/>
                  <a:gd name="T5" fmla="*/ 91 h 394"/>
                  <a:gd name="T6" fmla="*/ 143 w 234"/>
                  <a:gd name="T7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94">
                    <a:moveTo>
                      <a:pt x="143" y="394"/>
                    </a:moveTo>
                    <a:cubicBezTo>
                      <a:pt x="108" y="313"/>
                      <a:pt x="0" y="136"/>
                      <a:pt x="78" y="68"/>
                    </a:cubicBezTo>
                    <a:cubicBezTo>
                      <a:pt x="156" y="0"/>
                      <a:pt x="234" y="91"/>
                      <a:pt x="234" y="91"/>
                    </a:cubicBezTo>
                    <a:cubicBezTo>
                      <a:pt x="167" y="122"/>
                      <a:pt x="215" y="294"/>
                      <a:pt x="143" y="39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3" name="Freeform 45">
                <a:extLst>
                  <a:ext uri="{FF2B5EF4-FFF2-40B4-BE49-F238E27FC236}">
                    <a16:creationId xmlns:a16="http://schemas.microsoft.com/office/drawing/2014/main" id="{CF8809D5-4096-4160-9FA3-78A359BF4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263" y="1971675"/>
                <a:ext cx="1893888" cy="1435100"/>
              </a:xfrm>
              <a:custGeom>
                <a:avLst/>
                <a:gdLst>
                  <a:gd name="T0" fmla="*/ 143 w 597"/>
                  <a:gd name="T1" fmla="*/ 454 h 454"/>
                  <a:gd name="T2" fmla="*/ 32 w 597"/>
                  <a:gd name="T3" fmla="*/ 200 h 454"/>
                  <a:gd name="T4" fmla="*/ 348 w 597"/>
                  <a:gd name="T5" fmla="*/ 95 h 454"/>
                  <a:gd name="T6" fmla="*/ 143 w 597"/>
                  <a:gd name="T7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7" h="454">
                    <a:moveTo>
                      <a:pt x="143" y="454"/>
                    </a:moveTo>
                    <a:cubicBezTo>
                      <a:pt x="70" y="440"/>
                      <a:pt x="0" y="310"/>
                      <a:pt x="32" y="200"/>
                    </a:cubicBezTo>
                    <a:cubicBezTo>
                      <a:pt x="64" y="90"/>
                      <a:pt x="226" y="0"/>
                      <a:pt x="348" y="95"/>
                    </a:cubicBezTo>
                    <a:cubicBezTo>
                      <a:pt x="597" y="288"/>
                      <a:pt x="143" y="454"/>
                      <a:pt x="143" y="45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4" name="Freeform 46">
                <a:extLst>
                  <a:ext uri="{FF2B5EF4-FFF2-40B4-BE49-F238E27FC236}">
                    <a16:creationId xmlns:a16="http://schemas.microsoft.com/office/drawing/2014/main" id="{E06B6E87-3B00-42D0-B171-896CE136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2370138"/>
                <a:ext cx="282575" cy="474663"/>
              </a:xfrm>
              <a:custGeom>
                <a:avLst/>
                <a:gdLst>
                  <a:gd name="T0" fmla="*/ 80 w 89"/>
                  <a:gd name="T1" fmla="*/ 67 h 150"/>
                  <a:gd name="T2" fmla="*/ 27 w 89"/>
                  <a:gd name="T3" fmla="*/ 4 h 150"/>
                  <a:gd name="T4" fmla="*/ 9 w 89"/>
                  <a:gd name="T5" fmla="*/ 83 h 150"/>
                  <a:gd name="T6" fmla="*/ 60 w 89"/>
                  <a:gd name="T7" fmla="*/ 146 h 150"/>
                  <a:gd name="T8" fmla="*/ 80 w 89"/>
                  <a:gd name="T9" fmla="*/ 6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50">
                    <a:moveTo>
                      <a:pt x="80" y="67"/>
                    </a:moveTo>
                    <a:cubicBezTo>
                      <a:pt x="71" y="28"/>
                      <a:pt x="46" y="0"/>
                      <a:pt x="27" y="4"/>
                    </a:cubicBezTo>
                    <a:cubicBezTo>
                      <a:pt x="8" y="8"/>
                      <a:pt x="0" y="43"/>
                      <a:pt x="9" y="83"/>
                    </a:cubicBezTo>
                    <a:cubicBezTo>
                      <a:pt x="18" y="122"/>
                      <a:pt x="41" y="150"/>
                      <a:pt x="60" y="146"/>
                    </a:cubicBezTo>
                    <a:cubicBezTo>
                      <a:pt x="79" y="142"/>
                      <a:pt x="89" y="107"/>
                      <a:pt x="80" y="6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5" name="Freeform 47">
                <a:extLst>
                  <a:ext uri="{FF2B5EF4-FFF2-40B4-BE49-F238E27FC236}">
                    <a16:creationId xmlns:a16="http://schemas.microsoft.com/office/drawing/2014/main" id="{0BF11C6C-6245-4337-A404-8D34B6933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388" y="2281238"/>
                <a:ext cx="1077913" cy="1347788"/>
              </a:xfrm>
              <a:custGeom>
                <a:avLst/>
                <a:gdLst>
                  <a:gd name="T0" fmla="*/ 41 w 340"/>
                  <a:gd name="T1" fmla="*/ 354 h 426"/>
                  <a:gd name="T2" fmla="*/ 289 w 340"/>
                  <a:gd name="T3" fmla="*/ 374 h 426"/>
                  <a:gd name="T4" fmla="*/ 330 w 340"/>
                  <a:gd name="T5" fmla="*/ 190 h 426"/>
                  <a:gd name="T6" fmla="*/ 206 w 340"/>
                  <a:gd name="T7" fmla="*/ 29 h 426"/>
                  <a:gd name="T8" fmla="*/ 51 w 340"/>
                  <a:gd name="T9" fmla="*/ 146 h 426"/>
                  <a:gd name="T10" fmla="*/ 41 w 340"/>
                  <a:gd name="T11" fmla="*/ 3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426">
                    <a:moveTo>
                      <a:pt x="41" y="354"/>
                    </a:moveTo>
                    <a:cubicBezTo>
                      <a:pt x="101" y="420"/>
                      <a:pt x="217" y="426"/>
                      <a:pt x="289" y="374"/>
                    </a:cubicBezTo>
                    <a:cubicBezTo>
                      <a:pt x="336" y="340"/>
                      <a:pt x="340" y="263"/>
                      <a:pt x="330" y="190"/>
                    </a:cubicBezTo>
                    <a:cubicBezTo>
                      <a:pt x="313" y="67"/>
                      <a:pt x="262" y="80"/>
                      <a:pt x="206" y="29"/>
                    </a:cubicBezTo>
                    <a:cubicBezTo>
                      <a:pt x="166" y="0"/>
                      <a:pt x="82" y="83"/>
                      <a:pt x="51" y="146"/>
                    </a:cubicBezTo>
                    <a:cubicBezTo>
                      <a:pt x="25" y="200"/>
                      <a:pt x="0" y="308"/>
                      <a:pt x="41" y="354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6" name="Freeform 48">
                <a:extLst>
                  <a:ext uri="{FF2B5EF4-FFF2-40B4-BE49-F238E27FC236}">
                    <a16:creationId xmlns:a16="http://schemas.microsoft.com/office/drawing/2014/main" id="{9F255FEC-DD5B-4849-9FF1-9E1E83C7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2147888"/>
                <a:ext cx="955675" cy="1190625"/>
              </a:xfrm>
              <a:custGeom>
                <a:avLst/>
                <a:gdLst>
                  <a:gd name="T0" fmla="*/ 140 w 301"/>
                  <a:gd name="T1" fmla="*/ 376 h 376"/>
                  <a:gd name="T2" fmla="*/ 150 w 301"/>
                  <a:gd name="T3" fmla="*/ 189 h 376"/>
                  <a:gd name="T4" fmla="*/ 261 w 301"/>
                  <a:gd name="T5" fmla="*/ 40 h 376"/>
                  <a:gd name="T6" fmla="*/ 69 w 301"/>
                  <a:gd name="T7" fmla="*/ 298 h 376"/>
                  <a:gd name="T8" fmla="*/ 140 w 301"/>
                  <a:gd name="T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76">
                    <a:moveTo>
                      <a:pt x="140" y="376"/>
                    </a:moveTo>
                    <a:cubicBezTo>
                      <a:pt x="131" y="346"/>
                      <a:pt x="85" y="217"/>
                      <a:pt x="150" y="189"/>
                    </a:cubicBezTo>
                    <a:cubicBezTo>
                      <a:pt x="226" y="157"/>
                      <a:pt x="301" y="76"/>
                      <a:pt x="261" y="40"/>
                    </a:cubicBezTo>
                    <a:cubicBezTo>
                      <a:pt x="215" y="0"/>
                      <a:pt x="0" y="170"/>
                      <a:pt x="69" y="298"/>
                    </a:cubicBezTo>
                    <a:cubicBezTo>
                      <a:pt x="99" y="354"/>
                      <a:pt x="140" y="376"/>
                      <a:pt x="140" y="37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7" name="Freeform 49">
                <a:extLst>
                  <a:ext uri="{FF2B5EF4-FFF2-40B4-BE49-F238E27FC236}">
                    <a16:creationId xmlns:a16="http://schemas.microsoft.com/office/drawing/2014/main" id="{1216EB56-E1E8-4C08-8D90-7DB4DC3B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052763"/>
                <a:ext cx="257175" cy="322263"/>
              </a:xfrm>
              <a:custGeom>
                <a:avLst/>
                <a:gdLst>
                  <a:gd name="T0" fmla="*/ 62 w 81"/>
                  <a:gd name="T1" fmla="*/ 100 h 102"/>
                  <a:gd name="T2" fmla="*/ 7 w 81"/>
                  <a:gd name="T3" fmla="*/ 34 h 102"/>
                  <a:gd name="T4" fmla="*/ 67 w 81"/>
                  <a:gd name="T5" fmla="*/ 44 h 102"/>
                  <a:gd name="T6" fmla="*/ 62 w 81"/>
                  <a:gd name="T7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2">
                    <a:moveTo>
                      <a:pt x="62" y="100"/>
                    </a:moveTo>
                    <a:cubicBezTo>
                      <a:pt x="40" y="98"/>
                      <a:pt x="0" y="66"/>
                      <a:pt x="7" y="34"/>
                    </a:cubicBezTo>
                    <a:cubicBezTo>
                      <a:pt x="16" y="0"/>
                      <a:pt x="58" y="34"/>
                      <a:pt x="67" y="44"/>
                    </a:cubicBezTo>
                    <a:cubicBezTo>
                      <a:pt x="76" y="54"/>
                      <a:pt x="81" y="102"/>
                      <a:pt x="62" y="10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8" name="Freeform 50">
                <a:extLst>
                  <a:ext uri="{FF2B5EF4-FFF2-40B4-BE49-F238E27FC236}">
                    <a16:creationId xmlns:a16="http://schemas.microsoft.com/office/drawing/2014/main" id="{D1B9F978-302D-480A-8EBB-DC89545D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3141663"/>
                <a:ext cx="158750" cy="196850"/>
              </a:xfrm>
              <a:custGeom>
                <a:avLst/>
                <a:gdLst>
                  <a:gd name="T0" fmla="*/ 38 w 50"/>
                  <a:gd name="T1" fmla="*/ 61 h 62"/>
                  <a:gd name="T2" fmla="*/ 5 w 50"/>
                  <a:gd name="T3" fmla="*/ 21 h 62"/>
                  <a:gd name="T4" fmla="*/ 41 w 50"/>
                  <a:gd name="T5" fmla="*/ 27 h 62"/>
                  <a:gd name="T6" fmla="*/ 38 w 50"/>
                  <a:gd name="T7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2">
                    <a:moveTo>
                      <a:pt x="38" y="61"/>
                    </a:moveTo>
                    <a:cubicBezTo>
                      <a:pt x="25" y="60"/>
                      <a:pt x="0" y="40"/>
                      <a:pt x="5" y="21"/>
                    </a:cubicBezTo>
                    <a:cubicBezTo>
                      <a:pt x="10" y="0"/>
                      <a:pt x="36" y="21"/>
                      <a:pt x="41" y="27"/>
                    </a:cubicBezTo>
                    <a:cubicBezTo>
                      <a:pt x="46" y="33"/>
                      <a:pt x="50" y="62"/>
                      <a:pt x="38" y="61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0" name="Freeform 51">
                <a:extLst>
                  <a:ext uri="{FF2B5EF4-FFF2-40B4-BE49-F238E27FC236}">
                    <a16:creationId xmlns:a16="http://schemas.microsoft.com/office/drawing/2014/main" id="{17169410-5AB8-4920-B559-A007C9DC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217863"/>
                <a:ext cx="101600" cy="130175"/>
              </a:xfrm>
              <a:custGeom>
                <a:avLst/>
                <a:gdLst>
                  <a:gd name="T0" fmla="*/ 25 w 32"/>
                  <a:gd name="T1" fmla="*/ 40 h 41"/>
                  <a:gd name="T2" fmla="*/ 3 w 32"/>
                  <a:gd name="T3" fmla="*/ 14 h 41"/>
                  <a:gd name="T4" fmla="*/ 27 w 32"/>
                  <a:gd name="T5" fmla="*/ 18 h 41"/>
                  <a:gd name="T6" fmla="*/ 25 w 32"/>
                  <a:gd name="T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1">
                    <a:moveTo>
                      <a:pt x="25" y="40"/>
                    </a:moveTo>
                    <a:cubicBezTo>
                      <a:pt x="16" y="39"/>
                      <a:pt x="0" y="26"/>
                      <a:pt x="3" y="14"/>
                    </a:cubicBezTo>
                    <a:cubicBezTo>
                      <a:pt x="7" y="0"/>
                      <a:pt x="23" y="14"/>
                      <a:pt x="27" y="18"/>
                    </a:cubicBezTo>
                    <a:cubicBezTo>
                      <a:pt x="30" y="22"/>
                      <a:pt x="32" y="41"/>
                      <a:pt x="25" y="4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1" name="Freeform 52">
                <a:extLst>
                  <a:ext uri="{FF2B5EF4-FFF2-40B4-BE49-F238E27FC236}">
                    <a16:creationId xmlns:a16="http://schemas.microsoft.com/office/drawing/2014/main" id="{4B278A20-C08B-4054-A6A9-31F5196C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1841500"/>
                <a:ext cx="1049338" cy="996950"/>
              </a:xfrm>
              <a:custGeom>
                <a:avLst/>
                <a:gdLst>
                  <a:gd name="T0" fmla="*/ 52 w 331"/>
                  <a:gd name="T1" fmla="*/ 65 h 315"/>
                  <a:gd name="T2" fmla="*/ 0 w 331"/>
                  <a:gd name="T3" fmla="*/ 315 h 315"/>
                  <a:gd name="T4" fmla="*/ 331 w 331"/>
                  <a:gd name="T5" fmla="*/ 91 h 315"/>
                  <a:gd name="T6" fmla="*/ 52 w 331"/>
                  <a:gd name="T7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315">
                    <a:moveTo>
                      <a:pt x="52" y="65"/>
                    </a:moveTo>
                    <a:cubicBezTo>
                      <a:pt x="1" y="115"/>
                      <a:pt x="0" y="277"/>
                      <a:pt x="0" y="315"/>
                    </a:cubicBezTo>
                    <a:cubicBezTo>
                      <a:pt x="331" y="91"/>
                      <a:pt x="331" y="91"/>
                      <a:pt x="331" y="91"/>
                    </a:cubicBezTo>
                    <a:cubicBezTo>
                      <a:pt x="169" y="0"/>
                      <a:pt x="103" y="15"/>
                      <a:pt x="52" y="65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5" name="Freeform 53">
                <a:extLst>
                  <a:ext uri="{FF2B5EF4-FFF2-40B4-BE49-F238E27FC236}">
                    <a16:creationId xmlns:a16="http://schemas.microsoft.com/office/drawing/2014/main" id="{F8195A65-0AFF-48B6-9055-E8E75788F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2009775"/>
                <a:ext cx="915988" cy="828675"/>
              </a:xfrm>
              <a:custGeom>
                <a:avLst/>
                <a:gdLst>
                  <a:gd name="T0" fmla="*/ 175 w 289"/>
                  <a:gd name="T1" fmla="*/ 59 h 262"/>
                  <a:gd name="T2" fmla="*/ 65 w 289"/>
                  <a:gd name="T3" fmla="*/ 0 h 262"/>
                  <a:gd name="T4" fmla="*/ 52 w 289"/>
                  <a:gd name="T5" fmla="*/ 12 h 262"/>
                  <a:gd name="T6" fmla="*/ 0 w 289"/>
                  <a:gd name="T7" fmla="*/ 262 h 262"/>
                  <a:gd name="T8" fmla="*/ 289 w 289"/>
                  <a:gd name="T9" fmla="*/ 67 h 262"/>
                  <a:gd name="T10" fmla="*/ 175 w 289"/>
                  <a:gd name="T11" fmla="*/ 5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262">
                    <a:moveTo>
                      <a:pt x="175" y="59"/>
                    </a:moveTo>
                    <a:cubicBezTo>
                      <a:pt x="126" y="46"/>
                      <a:pt x="86" y="23"/>
                      <a:pt x="65" y="0"/>
                    </a:cubicBezTo>
                    <a:cubicBezTo>
                      <a:pt x="61" y="3"/>
                      <a:pt x="56" y="7"/>
                      <a:pt x="52" y="12"/>
                    </a:cubicBezTo>
                    <a:cubicBezTo>
                      <a:pt x="1" y="62"/>
                      <a:pt x="0" y="224"/>
                      <a:pt x="0" y="262"/>
                    </a:cubicBezTo>
                    <a:cubicBezTo>
                      <a:pt x="289" y="67"/>
                      <a:pt x="289" y="67"/>
                      <a:pt x="289" y="67"/>
                    </a:cubicBezTo>
                    <a:cubicBezTo>
                      <a:pt x="259" y="73"/>
                      <a:pt x="218" y="71"/>
                      <a:pt x="175" y="5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C74A43D0-4BC3-49C6-9B32-DABCD4FE5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006600"/>
                <a:ext cx="2063750" cy="1428750"/>
              </a:xfrm>
              <a:custGeom>
                <a:avLst/>
                <a:gdLst>
                  <a:gd name="T0" fmla="*/ 8 w 651"/>
                  <a:gd name="T1" fmla="*/ 452 h 452"/>
                  <a:gd name="T2" fmla="*/ 651 w 651"/>
                  <a:gd name="T3" fmla="*/ 43 h 452"/>
                  <a:gd name="T4" fmla="*/ 218 w 651"/>
                  <a:gd name="T5" fmla="*/ 113 h 452"/>
                  <a:gd name="T6" fmla="*/ 8 w 651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1" h="452">
                    <a:moveTo>
                      <a:pt x="8" y="452"/>
                    </a:moveTo>
                    <a:cubicBezTo>
                      <a:pt x="124" y="272"/>
                      <a:pt x="312" y="58"/>
                      <a:pt x="651" y="43"/>
                    </a:cubicBezTo>
                    <a:cubicBezTo>
                      <a:pt x="613" y="15"/>
                      <a:pt x="403" y="0"/>
                      <a:pt x="218" y="113"/>
                    </a:cubicBezTo>
                    <a:cubicBezTo>
                      <a:pt x="83" y="215"/>
                      <a:pt x="0" y="426"/>
                      <a:pt x="8" y="452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2F055468-090C-47CD-8221-034129A1F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513" y="2085975"/>
                <a:ext cx="638175" cy="354013"/>
              </a:xfrm>
              <a:custGeom>
                <a:avLst/>
                <a:gdLst>
                  <a:gd name="T0" fmla="*/ 3 w 201"/>
                  <a:gd name="T1" fmla="*/ 112 h 112"/>
                  <a:gd name="T2" fmla="*/ 201 w 201"/>
                  <a:gd name="T3" fmla="*/ 9 h 112"/>
                  <a:gd name="T4" fmla="*/ 183 w 201"/>
                  <a:gd name="T5" fmla="*/ 0 h 112"/>
                  <a:gd name="T6" fmla="*/ 0 w 201"/>
                  <a:gd name="T7" fmla="*/ 78 h 112"/>
                  <a:gd name="T8" fmla="*/ 3 w 201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2">
                    <a:moveTo>
                      <a:pt x="3" y="112"/>
                    </a:moveTo>
                    <a:cubicBezTo>
                      <a:pt x="30" y="80"/>
                      <a:pt x="100" y="40"/>
                      <a:pt x="201" y="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0" y="78"/>
                      <a:pt x="0" y="78"/>
                      <a:pt x="0" y="78"/>
                    </a:cubicBez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EB018AD6-C64B-46B8-8332-42D6DDE20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312988"/>
                <a:ext cx="976313" cy="1122363"/>
              </a:xfrm>
              <a:custGeom>
                <a:avLst/>
                <a:gdLst>
                  <a:gd name="T0" fmla="*/ 246 w 308"/>
                  <a:gd name="T1" fmla="*/ 0 h 355"/>
                  <a:gd name="T2" fmla="*/ 218 w 308"/>
                  <a:gd name="T3" fmla="*/ 16 h 355"/>
                  <a:gd name="T4" fmla="*/ 8 w 308"/>
                  <a:gd name="T5" fmla="*/ 355 h 355"/>
                  <a:gd name="T6" fmla="*/ 308 w 308"/>
                  <a:gd name="T7" fmla="*/ 33 h 355"/>
                  <a:gd name="T8" fmla="*/ 246 w 308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355">
                    <a:moveTo>
                      <a:pt x="246" y="0"/>
                    </a:moveTo>
                    <a:cubicBezTo>
                      <a:pt x="237" y="5"/>
                      <a:pt x="227" y="11"/>
                      <a:pt x="218" y="16"/>
                    </a:cubicBezTo>
                    <a:cubicBezTo>
                      <a:pt x="83" y="118"/>
                      <a:pt x="0" y="329"/>
                      <a:pt x="8" y="355"/>
                    </a:cubicBezTo>
                    <a:cubicBezTo>
                      <a:pt x="59" y="248"/>
                      <a:pt x="173" y="115"/>
                      <a:pt x="308" y="33"/>
                    </a:cubicBezTo>
                    <a:cubicBezTo>
                      <a:pt x="275" y="25"/>
                      <a:pt x="269" y="14"/>
                      <a:pt x="246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57">
                <a:extLst>
                  <a:ext uri="{FF2B5EF4-FFF2-40B4-BE49-F238E27FC236}">
                    <a16:creationId xmlns:a16="http://schemas.microsoft.com/office/drawing/2014/main" id="{8225D04E-8634-4FC4-82A0-D9505C9F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051050"/>
                <a:ext cx="1033463" cy="733425"/>
              </a:xfrm>
              <a:custGeom>
                <a:avLst/>
                <a:gdLst>
                  <a:gd name="T0" fmla="*/ 2 w 326"/>
                  <a:gd name="T1" fmla="*/ 192 h 232"/>
                  <a:gd name="T2" fmla="*/ 295 w 326"/>
                  <a:gd name="T3" fmla="*/ 0 h 232"/>
                  <a:gd name="T4" fmla="*/ 326 w 326"/>
                  <a:gd name="T5" fmla="*/ 18 h 232"/>
                  <a:gd name="T6" fmla="*/ 0 w 326"/>
                  <a:gd name="T7" fmla="*/ 232 h 232"/>
                  <a:gd name="T8" fmla="*/ 2 w 326"/>
                  <a:gd name="T9" fmla="*/ 19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2">
                    <a:moveTo>
                      <a:pt x="2" y="192"/>
                    </a:moveTo>
                    <a:cubicBezTo>
                      <a:pt x="17" y="149"/>
                      <a:pt x="120" y="5"/>
                      <a:pt x="295" y="0"/>
                    </a:cubicBezTo>
                    <a:cubicBezTo>
                      <a:pt x="326" y="18"/>
                      <a:pt x="326" y="18"/>
                      <a:pt x="326" y="18"/>
                    </a:cubicBezTo>
                    <a:cubicBezTo>
                      <a:pt x="326" y="18"/>
                      <a:pt x="115" y="44"/>
                      <a:pt x="0" y="232"/>
                    </a:cubicBez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58">
                <a:extLst>
                  <a:ext uri="{FF2B5EF4-FFF2-40B4-BE49-F238E27FC236}">
                    <a16:creationId xmlns:a16="http://schemas.microsoft.com/office/drawing/2014/main" id="{979AA453-A8CD-4438-917E-FC297BFE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185988"/>
                <a:ext cx="582613" cy="598488"/>
              </a:xfrm>
              <a:custGeom>
                <a:avLst/>
                <a:gdLst>
                  <a:gd name="T0" fmla="*/ 144 w 184"/>
                  <a:gd name="T1" fmla="*/ 0 h 189"/>
                  <a:gd name="T2" fmla="*/ 2 w 184"/>
                  <a:gd name="T3" fmla="*/ 149 h 189"/>
                  <a:gd name="T4" fmla="*/ 0 w 184"/>
                  <a:gd name="T5" fmla="*/ 189 h 189"/>
                  <a:gd name="T6" fmla="*/ 184 w 184"/>
                  <a:gd name="T7" fmla="*/ 23 h 189"/>
                  <a:gd name="T8" fmla="*/ 144 w 18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9">
                    <a:moveTo>
                      <a:pt x="144" y="0"/>
                    </a:moveTo>
                    <a:cubicBezTo>
                      <a:pt x="61" y="47"/>
                      <a:pt x="12" y="120"/>
                      <a:pt x="2" y="14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52" y="106"/>
                      <a:pt x="122" y="54"/>
                      <a:pt x="184" y="23"/>
                    </a:cubicBezTo>
                    <a:cubicBezTo>
                      <a:pt x="169" y="16"/>
                      <a:pt x="156" y="9"/>
                      <a:pt x="144" y="0"/>
                    </a:cubicBezTo>
                    <a:close/>
                  </a:path>
                </a:pathLst>
              </a:custGeom>
              <a:solidFill>
                <a:srgbClr val="EFD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59">
                <a:extLst>
                  <a:ext uri="{FF2B5EF4-FFF2-40B4-BE49-F238E27FC236}">
                    <a16:creationId xmlns:a16="http://schemas.microsoft.com/office/drawing/2014/main" id="{E68DC1DF-1E15-41FC-8003-CB317E080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388" y="4005263"/>
                <a:ext cx="225425" cy="165100"/>
              </a:xfrm>
              <a:custGeom>
                <a:avLst/>
                <a:gdLst>
                  <a:gd name="T0" fmla="*/ 49 w 71"/>
                  <a:gd name="T1" fmla="*/ 49 h 52"/>
                  <a:gd name="T2" fmla="*/ 63 w 71"/>
                  <a:gd name="T3" fmla="*/ 42 h 52"/>
                  <a:gd name="T4" fmla="*/ 50 w 71"/>
                  <a:gd name="T5" fmla="*/ 42 h 52"/>
                  <a:gd name="T6" fmla="*/ 43 w 71"/>
                  <a:gd name="T7" fmla="*/ 42 h 52"/>
                  <a:gd name="T8" fmla="*/ 56 w 71"/>
                  <a:gd name="T9" fmla="*/ 38 h 52"/>
                  <a:gd name="T10" fmla="*/ 69 w 71"/>
                  <a:gd name="T11" fmla="*/ 31 h 52"/>
                  <a:gd name="T12" fmla="*/ 53 w 71"/>
                  <a:gd name="T13" fmla="*/ 32 h 52"/>
                  <a:gd name="T14" fmla="*/ 41 w 71"/>
                  <a:gd name="T15" fmla="*/ 31 h 52"/>
                  <a:gd name="T16" fmla="*/ 52 w 71"/>
                  <a:gd name="T17" fmla="*/ 26 h 52"/>
                  <a:gd name="T18" fmla="*/ 61 w 71"/>
                  <a:gd name="T19" fmla="*/ 18 h 52"/>
                  <a:gd name="T20" fmla="*/ 47 w 71"/>
                  <a:gd name="T21" fmla="*/ 21 h 52"/>
                  <a:gd name="T22" fmla="*/ 24 w 71"/>
                  <a:gd name="T23" fmla="*/ 25 h 52"/>
                  <a:gd name="T24" fmla="*/ 34 w 71"/>
                  <a:gd name="T25" fmla="*/ 3 h 52"/>
                  <a:gd name="T26" fmla="*/ 5 w 71"/>
                  <a:gd name="T27" fmla="*/ 38 h 52"/>
                  <a:gd name="T28" fmla="*/ 49 w 71"/>
                  <a:gd name="T2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52">
                    <a:moveTo>
                      <a:pt x="49" y="49"/>
                    </a:moveTo>
                    <a:cubicBezTo>
                      <a:pt x="57" y="48"/>
                      <a:pt x="65" y="45"/>
                      <a:pt x="63" y="42"/>
                    </a:cubicBezTo>
                    <a:cubicBezTo>
                      <a:pt x="62" y="40"/>
                      <a:pt x="56" y="42"/>
                      <a:pt x="50" y="42"/>
                    </a:cubicBezTo>
                    <a:cubicBezTo>
                      <a:pt x="45" y="42"/>
                      <a:pt x="43" y="43"/>
                      <a:pt x="43" y="42"/>
                    </a:cubicBezTo>
                    <a:cubicBezTo>
                      <a:pt x="42" y="41"/>
                      <a:pt x="49" y="40"/>
                      <a:pt x="56" y="38"/>
                    </a:cubicBezTo>
                    <a:cubicBezTo>
                      <a:pt x="65" y="36"/>
                      <a:pt x="71" y="34"/>
                      <a:pt x="69" y="31"/>
                    </a:cubicBezTo>
                    <a:cubicBezTo>
                      <a:pt x="67" y="29"/>
                      <a:pt x="62" y="31"/>
                      <a:pt x="53" y="32"/>
                    </a:cubicBezTo>
                    <a:cubicBezTo>
                      <a:pt x="46" y="33"/>
                      <a:pt x="43" y="34"/>
                      <a:pt x="41" y="31"/>
                    </a:cubicBezTo>
                    <a:cubicBezTo>
                      <a:pt x="40" y="30"/>
                      <a:pt x="45" y="29"/>
                      <a:pt x="52" y="26"/>
                    </a:cubicBezTo>
                    <a:cubicBezTo>
                      <a:pt x="59" y="23"/>
                      <a:pt x="63" y="20"/>
                      <a:pt x="61" y="18"/>
                    </a:cubicBezTo>
                    <a:cubicBezTo>
                      <a:pt x="58" y="15"/>
                      <a:pt x="56" y="19"/>
                      <a:pt x="47" y="21"/>
                    </a:cubicBezTo>
                    <a:cubicBezTo>
                      <a:pt x="34" y="25"/>
                      <a:pt x="32" y="27"/>
                      <a:pt x="24" y="25"/>
                    </a:cubicBezTo>
                    <a:cubicBezTo>
                      <a:pt x="15" y="23"/>
                      <a:pt x="42" y="6"/>
                      <a:pt x="34" y="3"/>
                    </a:cubicBezTo>
                    <a:cubicBezTo>
                      <a:pt x="25" y="0"/>
                      <a:pt x="0" y="30"/>
                      <a:pt x="5" y="38"/>
                    </a:cubicBezTo>
                    <a:cubicBezTo>
                      <a:pt x="12" y="48"/>
                      <a:pt x="24" y="52"/>
                      <a:pt x="49" y="4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1BFE2-4D24-421E-9AEC-828657E3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17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5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386" r="-1"/>
          <a:stretch/>
        </p:blipFill>
        <p:spPr>
          <a:xfrm>
            <a:off x="-68239" y="-15408"/>
            <a:ext cx="12259356" cy="68993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93345" y="819081"/>
            <a:ext cx="1277889" cy="3905065"/>
            <a:chOff x="1993345" y="819081"/>
            <a:chExt cx="1277889" cy="3905065"/>
          </a:xfrm>
        </p:grpSpPr>
        <p:sp>
          <p:nvSpPr>
            <p:cNvPr id="5" name="Oval 4"/>
            <p:cNvSpPr/>
            <p:nvPr/>
          </p:nvSpPr>
          <p:spPr bwMode="auto">
            <a:xfrm>
              <a:off x="2752426" y="3769329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554019" y="819081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1993345" y="916580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2357027" y="4114748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2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29405" y="2939547"/>
            <a:ext cx="4304523" cy="2817169"/>
            <a:chOff x="5429405" y="2939547"/>
            <a:chExt cx="4304523" cy="2817169"/>
          </a:xfrm>
        </p:grpSpPr>
        <p:sp>
          <p:nvSpPr>
            <p:cNvPr id="32" name="Oval 31"/>
            <p:cNvSpPr/>
            <p:nvPr/>
          </p:nvSpPr>
          <p:spPr bwMode="auto">
            <a:xfrm>
              <a:off x="6366446" y="5237908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912144" y="3830611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5429405" y="4692987"/>
              <a:ext cx="2230919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5</a:t>
              </a:r>
              <a:r>
                <a:rPr lang="en-US" altLang="zh-TW" sz="24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 (</a:t>
              </a:r>
              <a:r>
                <a:rPr lang="zh-TW" altLang="en-US" sz="24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三岔路口</a:t>
              </a:r>
              <a:r>
                <a:rPr lang="en-US" altLang="zh-TW" sz="2400" b="0" dirty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)</a:t>
              </a:r>
              <a:endParaRPr lang="en-US" sz="24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6609168" y="2939547"/>
              <a:ext cx="3124760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4 </a:t>
              </a:r>
              <a:r>
                <a:rPr lang="en-US" altLang="zh-TW" sz="24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(</a:t>
              </a:r>
              <a:r>
                <a:rPr lang="zh-TW" altLang="en-US" sz="2400" b="0" dirty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四岔路</a:t>
              </a:r>
              <a:r>
                <a:rPr lang="zh-TW" altLang="en-US" sz="24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口</a:t>
              </a:r>
              <a:r>
                <a:rPr lang="en-US" altLang="zh-TW" sz="24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)</a:t>
              </a:r>
              <a:endParaRPr lang="en-US" sz="24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10060938" y="356646"/>
            <a:ext cx="1804361" cy="6093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找高度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3112621" y="812768"/>
            <a:ext cx="1882659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500m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2243068" y="3145773"/>
            <a:ext cx="1461571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560m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5087527" y="5706196"/>
            <a:ext cx="1461571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200m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6474376" y="3445151"/>
            <a:ext cx="1461571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320m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5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6518814" y="625476"/>
            <a:ext cx="5341805" cy="1138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找 </a:t>
            </a:r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CP1-2 </a:t>
            </a:r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上升、下降、距離，並計算需時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2523" y="2258895"/>
            <a:ext cx="11593931" cy="4188145"/>
            <a:chOff x="347251" y="1873746"/>
            <a:chExt cx="11593931" cy="41881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050144" y="-1829147"/>
              <a:ext cx="4188145" cy="1159393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9614242" y="3497589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664612" y="3928727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2607320" y="3331613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9946458" y="3925643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2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3445" y="273212"/>
            <a:ext cx="6159535" cy="2072743"/>
            <a:chOff x="4404567" y="-955343"/>
            <a:chExt cx="6159535" cy="207274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404567" y="-955343"/>
              <a:ext cx="6159535" cy="1921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6836" y="-698482"/>
              <a:ext cx="408640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ts val="4000"/>
              </a:pP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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7*20 + 5m = 145 m</a:t>
              </a:r>
              <a:endPara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 4*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20 m + 5m = 85 m</a:t>
              </a:r>
            </a:p>
            <a:p>
              <a:r>
                <a:rPr lang="en-US" altLang="zh-TW" sz="28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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1.2 km   =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Wingdings" panose="05000000000000000000" pitchFamily="2" charset="2"/>
                </a:rPr>
                <a:t>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 52.5</a:t>
              </a:r>
              <a:r>
                <a:rPr lang="zh-TW" altLang="en-US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分鐘</a:t>
              </a:r>
              <a:endPara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endParaRPr 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98" r="51530"/>
            <a:stretch/>
          </p:blipFill>
          <p:spPr>
            <a:xfrm>
              <a:off x="4697642" y="-742740"/>
              <a:ext cx="1628951" cy="1506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61">
            <a:extLst>
              <a:ext uri="{FF2B5EF4-FFF2-40B4-BE49-F238E27FC236}">
                <a16:creationId xmlns:a16="http://schemas.microsoft.com/office/drawing/2014/main" id="{7FA98262-D46F-4101-B1C7-5141A4F1EE6C}"/>
              </a:ext>
            </a:extLst>
          </p:cNvPr>
          <p:cNvSpPr>
            <a:spLocks/>
          </p:cNvSpPr>
          <p:nvPr/>
        </p:nvSpPr>
        <p:spPr bwMode="auto">
          <a:xfrm flipH="1" flipV="1">
            <a:off x="0" y="1335095"/>
            <a:ext cx="12192000" cy="5522905"/>
          </a:xfrm>
          <a:custGeom>
            <a:avLst/>
            <a:gdLst>
              <a:gd name="connsiteX0" fmla="*/ 2433557 w 12192000"/>
              <a:gd name="connsiteY0" fmla="*/ 5521920 h 5522905"/>
              <a:gd name="connsiteX1" fmla="*/ 4481396 w 12192000"/>
              <a:gd name="connsiteY1" fmla="*/ 4425034 h 5522905"/>
              <a:gd name="connsiteX2" fmla="*/ 7839476 w 12192000"/>
              <a:gd name="connsiteY2" fmla="*/ 973040 h 5522905"/>
              <a:gd name="connsiteX3" fmla="*/ 12140484 w 12192000"/>
              <a:gd name="connsiteY3" fmla="*/ 448518 h 5522905"/>
              <a:gd name="connsiteX4" fmla="*/ 12192000 w 12192000"/>
              <a:gd name="connsiteY4" fmla="*/ 414107 h 5522905"/>
              <a:gd name="connsiteX5" fmla="*/ 12192000 w 12192000"/>
              <a:gd name="connsiteY5" fmla="*/ 0 h 5522905"/>
              <a:gd name="connsiteX6" fmla="*/ 0 w 12192000"/>
              <a:gd name="connsiteY6" fmla="*/ 0 h 5522905"/>
              <a:gd name="connsiteX7" fmla="*/ 0 w 12192000"/>
              <a:gd name="connsiteY7" fmla="*/ 4166842 h 5522905"/>
              <a:gd name="connsiteX8" fmla="*/ 93220 w 12192000"/>
              <a:gd name="connsiteY8" fmla="*/ 4248993 h 5522905"/>
              <a:gd name="connsiteX9" fmla="*/ 568915 w 12192000"/>
              <a:gd name="connsiteY9" fmla="*/ 4700347 h 5522905"/>
              <a:gd name="connsiteX10" fmla="*/ 2433557 w 12192000"/>
              <a:gd name="connsiteY10" fmla="*/ 5521920 h 552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522905">
                <a:moveTo>
                  <a:pt x="2433557" y="5521920"/>
                </a:moveTo>
                <a:cubicBezTo>
                  <a:pt x="3027766" y="5503617"/>
                  <a:pt x="3727016" y="5227146"/>
                  <a:pt x="4481396" y="4425034"/>
                </a:cubicBezTo>
                <a:cubicBezTo>
                  <a:pt x="6493076" y="2286068"/>
                  <a:pt x="6445556" y="1523664"/>
                  <a:pt x="7839476" y="973040"/>
                </a:cubicBezTo>
                <a:cubicBezTo>
                  <a:pt x="9189837" y="439622"/>
                  <a:pt x="10748313" y="1317325"/>
                  <a:pt x="12140484" y="448518"/>
                </a:cubicBezTo>
                <a:lnTo>
                  <a:pt x="12192000" y="414107"/>
                </a:lnTo>
                <a:lnTo>
                  <a:pt x="12192000" y="0"/>
                </a:lnTo>
                <a:lnTo>
                  <a:pt x="0" y="0"/>
                </a:lnTo>
                <a:lnTo>
                  <a:pt x="0" y="4166842"/>
                </a:lnTo>
                <a:lnTo>
                  <a:pt x="93220" y="4248993"/>
                </a:lnTo>
                <a:cubicBezTo>
                  <a:pt x="258055" y="4398562"/>
                  <a:pt x="428335" y="4567985"/>
                  <a:pt x="568915" y="4700347"/>
                </a:cubicBezTo>
                <a:cubicBezTo>
                  <a:pt x="744640" y="4865799"/>
                  <a:pt x="1443209" y="5552425"/>
                  <a:pt x="2433557" y="5521920"/>
                </a:cubicBez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/>
          </a:p>
        </p:txBody>
      </p:sp>
      <p:sp>
        <p:nvSpPr>
          <p:cNvPr id="14" name="Freeform: Shape 162">
            <a:extLst>
              <a:ext uri="{FF2B5EF4-FFF2-40B4-BE49-F238E27FC236}">
                <a16:creationId xmlns:a16="http://schemas.microsoft.com/office/drawing/2014/main" id="{F4766CA6-6B80-4C64-9218-EEF55F601286}"/>
              </a:ext>
            </a:extLst>
          </p:cNvPr>
          <p:cNvSpPr>
            <a:spLocks/>
          </p:cNvSpPr>
          <p:nvPr/>
        </p:nvSpPr>
        <p:spPr bwMode="auto">
          <a:xfrm flipH="1" flipV="1">
            <a:off x="-73101" y="1408018"/>
            <a:ext cx="12265101" cy="5482658"/>
          </a:xfrm>
          <a:custGeom>
            <a:avLst/>
            <a:gdLst>
              <a:gd name="connsiteX0" fmla="*/ 2610659 w 12192000"/>
              <a:gd name="connsiteY0" fmla="*/ 5448996 h 5449981"/>
              <a:gd name="connsiteX1" fmla="*/ 4658498 w 12192000"/>
              <a:gd name="connsiteY1" fmla="*/ 4352110 h 5449981"/>
              <a:gd name="connsiteX2" fmla="*/ 8016578 w 12192000"/>
              <a:gd name="connsiteY2" fmla="*/ 900116 h 5449981"/>
              <a:gd name="connsiteX3" fmla="*/ 12182353 w 12192000"/>
              <a:gd name="connsiteY3" fmla="*/ 454326 h 5449981"/>
              <a:gd name="connsiteX4" fmla="*/ 12192000 w 12192000"/>
              <a:gd name="connsiteY4" fmla="*/ 448709 h 5449981"/>
              <a:gd name="connsiteX5" fmla="*/ 12192000 w 12192000"/>
              <a:gd name="connsiteY5" fmla="*/ 0 h 5449981"/>
              <a:gd name="connsiteX6" fmla="*/ 0 w 12192000"/>
              <a:gd name="connsiteY6" fmla="*/ 0 h 5449981"/>
              <a:gd name="connsiteX7" fmla="*/ 0 w 12192000"/>
              <a:gd name="connsiteY7" fmla="*/ 3951346 h 5449981"/>
              <a:gd name="connsiteX8" fmla="*/ 31546 w 12192000"/>
              <a:gd name="connsiteY8" fmla="*/ 3973721 h 5449981"/>
              <a:gd name="connsiteX9" fmla="*/ 746017 w 12192000"/>
              <a:gd name="connsiteY9" fmla="*/ 4627423 h 5449981"/>
              <a:gd name="connsiteX10" fmla="*/ 2610659 w 12192000"/>
              <a:gd name="connsiteY10" fmla="*/ 5448996 h 54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449981">
                <a:moveTo>
                  <a:pt x="2610659" y="5448996"/>
                </a:moveTo>
                <a:cubicBezTo>
                  <a:pt x="3204868" y="5430693"/>
                  <a:pt x="3904118" y="5154222"/>
                  <a:pt x="4658498" y="4352110"/>
                </a:cubicBezTo>
                <a:cubicBezTo>
                  <a:pt x="6670178" y="2213144"/>
                  <a:pt x="6622658" y="1450740"/>
                  <a:pt x="8016578" y="900116"/>
                </a:cubicBezTo>
                <a:cubicBezTo>
                  <a:pt x="9323379" y="383905"/>
                  <a:pt x="10825085" y="1189243"/>
                  <a:pt x="12182353" y="454326"/>
                </a:cubicBezTo>
                <a:lnTo>
                  <a:pt x="12192000" y="448709"/>
                </a:lnTo>
                <a:lnTo>
                  <a:pt x="12192000" y="0"/>
                </a:lnTo>
                <a:lnTo>
                  <a:pt x="0" y="0"/>
                </a:lnTo>
                <a:lnTo>
                  <a:pt x="0" y="3951346"/>
                </a:lnTo>
                <a:lnTo>
                  <a:pt x="31546" y="3973721"/>
                </a:lnTo>
                <a:cubicBezTo>
                  <a:pt x="257451" y="4146949"/>
                  <a:pt x="535147" y="4428880"/>
                  <a:pt x="746017" y="4627423"/>
                </a:cubicBezTo>
                <a:cubicBezTo>
                  <a:pt x="921742" y="4792875"/>
                  <a:pt x="1620311" y="5479501"/>
                  <a:pt x="2610659" y="544899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364C66-CD94-4B17-9A2B-2C2A21B83E17}"/>
              </a:ext>
            </a:extLst>
          </p:cNvPr>
          <p:cNvGrpSpPr/>
          <p:nvPr/>
        </p:nvGrpSpPr>
        <p:grpSpPr>
          <a:xfrm>
            <a:off x="717971" y="2788301"/>
            <a:ext cx="724709" cy="211105"/>
            <a:chOff x="1664494" y="3429000"/>
            <a:chExt cx="1078706" cy="3142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24009B-9FAD-4886-BB07-08C35FF48C44}"/>
                </a:ext>
              </a:extLst>
            </p:cNvPr>
            <p:cNvSpPr/>
            <p:nvPr/>
          </p:nvSpPr>
          <p:spPr>
            <a:xfrm>
              <a:off x="1733550" y="3429000"/>
              <a:ext cx="1009650" cy="241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E17E298-DE90-4925-B8D2-F81BD4547D20}"/>
                </a:ext>
              </a:extLst>
            </p:cNvPr>
            <p:cNvSpPr/>
            <p:nvPr/>
          </p:nvSpPr>
          <p:spPr>
            <a:xfrm>
              <a:off x="1664494" y="3501923"/>
              <a:ext cx="1009650" cy="2413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1D154F-2771-409F-A68A-9F514A93CE7C}"/>
              </a:ext>
            </a:extLst>
          </p:cNvPr>
          <p:cNvSpPr txBox="1">
            <a:spLocks/>
          </p:cNvSpPr>
          <p:nvPr/>
        </p:nvSpPr>
        <p:spPr>
          <a:xfrm>
            <a:off x="649153" y="3293195"/>
            <a:ext cx="4150721" cy="1526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kumimoji="1" lang="en-US" altLang="zh-TW" sz="3600" dirty="0">
                <a:solidFill>
                  <a:srgbClr val="85A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Michael Sy </a:t>
            </a:r>
            <a:r>
              <a:rPr kumimoji="1" lang="zh-TW" altLang="en-US" sz="3600" dirty="0">
                <a:solidFill>
                  <a:srgbClr val="85A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施煥堃</a:t>
            </a:r>
            <a:endParaRPr kumimoji="1" lang="zh-TW" altLang="en-US" sz="3600" u="sng" dirty="0">
              <a:solidFill>
                <a:srgbClr val="85AE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kumimoji="1" lang="zh-TW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港島十五旅 深資海童軍副團長</a:t>
            </a:r>
            <a:endParaRPr kumimoji="1" lang="en-US" altLang="zh-TW" sz="2000" b="1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kumimoji="1" lang="zh-TW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高級遠足審核員 </a:t>
            </a:r>
            <a:r>
              <a:rPr kumimoji="1" lang="en-US" altLang="zh-TW" sz="2000" b="1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野外定向教練員</a:t>
            </a: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BC044D2F-F2AF-413A-AC35-4FBB3B9645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59652" y="4091731"/>
            <a:ext cx="1587479" cy="1589407"/>
          </a:xfrm>
          <a:prstGeom prst="ellipse">
            <a:avLst/>
          </a:prstGeom>
          <a:solidFill>
            <a:srgbClr val="FF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7F17BE88-DE91-43B2-9630-B12D2C410D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40929" y="4373008"/>
            <a:ext cx="1024926" cy="1024926"/>
          </a:xfrm>
          <a:prstGeom prst="ellipse">
            <a:avLst/>
          </a:prstGeom>
          <a:solidFill>
            <a:srgbClr val="FFA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36" name="Oval 124">
            <a:extLst>
              <a:ext uri="{FF2B5EF4-FFF2-40B4-BE49-F238E27FC236}">
                <a16:creationId xmlns:a16="http://schemas.microsoft.com/office/drawing/2014/main" id="{B15047E4-E33C-440E-8E42-FF6C7C89B7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31696" y="4083676"/>
            <a:ext cx="1600604" cy="1602386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37" name="Oval 125">
            <a:extLst>
              <a:ext uri="{FF2B5EF4-FFF2-40B4-BE49-F238E27FC236}">
                <a16:creationId xmlns:a16="http://schemas.microsoft.com/office/drawing/2014/main" id="{426054B0-D33A-45F9-8833-A1B76081B1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16882" y="4368862"/>
            <a:ext cx="1032015" cy="10337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5752269C-9DEC-4B94-8110-7F6BF4CC90A5}"/>
              </a:ext>
            </a:extLst>
          </p:cNvPr>
          <p:cNvSpPr>
            <a:spLocks/>
          </p:cNvSpPr>
          <p:nvPr/>
        </p:nvSpPr>
        <p:spPr bwMode="auto">
          <a:xfrm flipH="1">
            <a:off x="5259156" y="3605835"/>
            <a:ext cx="6932844" cy="3252165"/>
          </a:xfrm>
          <a:custGeom>
            <a:avLst/>
            <a:gdLst>
              <a:gd name="connsiteX0" fmla="*/ 941699 w 6932844"/>
              <a:gd name="connsiteY0" fmla="*/ 1905 h 3252165"/>
              <a:gd name="connsiteX1" fmla="*/ 548912 w 6932844"/>
              <a:gd name="connsiteY1" fmla="*/ 72981 h 3252165"/>
              <a:gd name="connsiteX2" fmla="*/ 168169 w 6932844"/>
              <a:gd name="connsiteY2" fmla="*/ 251560 h 3252165"/>
              <a:gd name="connsiteX3" fmla="*/ 0 w 6932844"/>
              <a:gd name="connsiteY3" fmla="*/ 341229 h 3252165"/>
              <a:gd name="connsiteX4" fmla="*/ 0 w 6932844"/>
              <a:gd name="connsiteY4" fmla="*/ 3252165 h 3252165"/>
              <a:gd name="connsiteX5" fmla="*/ 3726133 w 6932844"/>
              <a:gd name="connsiteY5" fmla="*/ 3252165 h 3252165"/>
              <a:gd name="connsiteX6" fmla="*/ 3765210 w 6932844"/>
              <a:gd name="connsiteY6" fmla="*/ 3201057 h 3252165"/>
              <a:gd name="connsiteX7" fmla="*/ 5791754 w 6932844"/>
              <a:gd name="connsiteY7" fmla="*/ 2613549 h 3252165"/>
              <a:gd name="connsiteX8" fmla="*/ 6869609 w 6932844"/>
              <a:gd name="connsiteY8" fmla="*/ 1832638 h 3252165"/>
              <a:gd name="connsiteX9" fmla="*/ 6932844 w 6932844"/>
              <a:gd name="connsiteY9" fmla="*/ 1742794 h 3252165"/>
              <a:gd name="connsiteX10" fmla="*/ 6927537 w 6932844"/>
              <a:gd name="connsiteY10" fmla="*/ 1738367 h 3252165"/>
              <a:gd name="connsiteX11" fmla="*/ 6232439 w 6932844"/>
              <a:gd name="connsiteY11" fmla="*/ 941616 h 3252165"/>
              <a:gd name="connsiteX12" fmla="*/ 6188329 w 6932844"/>
              <a:gd name="connsiteY12" fmla="*/ 883291 h 3252165"/>
              <a:gd name="connsiteX13" fmla="*/ 5996506 w 6932844"/>
              <a:gd name="connsiteY13" fmla="*/ 967654 h 3252165"/>
              <a:gd name="connsiteX14" fmla="*/ 5758889 w 6932844"/>
              <a:gd name="connsiteY14" fmla="*/ 1078711 h 3252165"/>
              <a:gd name="connsiteX15" fmla="*/ 5336459 w 6932844"/>
              <a:gd name="connsiteY15" fmla="*/ 1281278 h 3252165"/>
              <a:gd name="connsiteX16" fmla="*/ 4795451 w 6932844"/>
              <a:gd name="connsiteY16" fmla="*/ 1238633 h 3252165"/>
              <a:gd name="connsiteX17" fmla="*/ 4421192 w 6932844"/>
              <a:gd name="connsiteY17" fmla="*/ 911682 h 3252165"/>
              <a:gd name="connsiteX18" fmla="*/ 4132161 w 6932844"/>
              <a:gd name="connsiteY18" fmla="*/ 513654 h 3252165"/>
              <a:gd name="connsiteX19" fmla="*/ 4128456 w 6932844"/>
              <a:gd name="connsiteY19" fmla="*/ 499439 h 3252165"/>
              <a:gd name="connsiteX20" fmla="*/ 4117339 w 6932844"/>
              <a:gd name="connsiteY20" fmla="*/ 488777 h 3252165"/>
              <a:gd name="connsiteX21" fmla="*/ 4072873 w 6932844"/>
              <a:gd name="connsiteY21" fmla="*/ 431916 h 3252165"/>
              <a:gd name="connsiteX22" fmla="*/ 3983940 w 6932844"/>
              <a:gd name="connsiteY22" fmla="*/ 343071 h 3252165"/>
              <a:gd name="connsiteX23" fmla="*/ 3976529 w 6932844"/>
              <a:gd name="connsiteY23" fmla="*/ 335963 h 3252165"/>
              <a:gd name="connsiteX24" fmla="*/ 3928357 w 6932844"/>
              <a:gd name="connsiteY24" fmla="*/ 303979 h 3252165"/>
              <a:gd name="connsiteX25" fmla="*/ 3895007 w 6932844"/>
              <a:gd name="connsiteY25" fmla="*/ 286210 h 3252165"/>
              <a:gd name="connsiteX26" fmla="*/ 3872774 w 6932844"/>
              <a:gd name="connsiteY26" fmla="*/ 275548 h 3252165"/>
              <a:gd name="connsiteX27" fmla="*/ 3813485 w 6932844"/>
              <a:gd name="connsiteY27" fmla="*/ 257780 h 3252165"/>
              <a:gd name="connsiteX28" fmla="*/ 3809779 w 6932844"/>
              <a:gd name="connsiteY28" fmla="*/ 257780 h 3252165"/>
              <a:gd name="connsiteX29" fmla="*/ 3802369 w 6932844"/>
              <a:gd name="connsiteY29" fmla="*/ 257780 h 3252165"/>
              <a:gd name="connsiteX30" fmla="*/ 3717141 w 6932844"/>
              <a:gd name="connsiteY30" fmla="*/ 250672 h 3252165"/>
              <a:gd name="connsiteX31" fmla="*/ 3709730 w 6932844"/>
              <a:gd name="connsiteY31" fmla="*/ 250672 h 3252165"/>
              <a:gd name="connsiteX32" fmla="*/ 3698614 w 6932844"/>
              <a:gd name="connsiteY32" fmla="*/ 254226 h 3252165"/>
              <a:gd name="connsiteX33" fmla="*/ 3646736 w 6932844"/>
              <a:gd name="connsiteY33" fmla="*/ 261333 h 3252165"/>
              <a:gd name="connsiteX34" fmla="*/ 3561509 w 6932844"/>
              <a:gd name="connsiteY34" fmla="*/ 279102 h 3252165"/>
              <a:gd name="connsiteX35" fmla="*/ 3539276 w 6932844"/>
              <a:gd name="connsiteY35" fmla="*/ 286210 h 3252165"/>
              <a:gd name="connsiteX36" fmla="*/ 3524454 w 6932844"/>
              <a:gd name="connsiteY36" fmla="*/ 289764 h 3252165"/>
              <a:gd name="connsiteX37" fmla="*/ 3468871 w 6932844"/>
              <a:gd name="connsiteY37" fmla="*/ 311087 h 3252165"/>
              <a:gd name="connsiteX38" fmla="*/ 3379938 w 6932844"/>
              <a:gd name="connsiteY38" fmla="*/ 350179 h 3252165"/>
              <a:gd name="connsiteX39" fmla="*/ 3183545 w 6932844"/>
              <a:gd name="connsiteY39" fmla="*/ 449685 h 3252165"/>
              <a:gd name="connsiteX40" fmla="*/ 2223812 w 6932844"/>
              <a:gd name="connsiteY40" fmla="*/ 851267 h 3252165"/>
              <a:gd name="connsiteX41" fmla="*/ 1293724 w 6932844"/>
              <a:gd name="connsiteY41" fmla="*/ 186703 h 3252165"/>
              <a:gd name="connsiteX42" fmla="*/ 1101037 w 6932844"/>
              <a:gd name="connsiteY42" fmla="*/ 44550 h 3252165"/>
              <a:gd name="connsiteX43" fmla="*/ 1063981 w 6932844"/>
              <a:gd name="connsiteY43" fmla="*/ 30335 h 3252165"/>
              <a:gd name="connsiteX44" fmla="*/ 1026926 w 6932844"/>
              <a:gd name="connsiteY44" fmla="*/ 19674 h 3252165"/>
              <a:gd name="connsiteX45" fmla="*/ 986165 w 6932844"/>
              <a:gd name="connsiteY45" fmla="*/ 9012 h 3252165"/>
              <a:gd name="connsiteX46" fmla="*/ 941699 w 6932844"/>
              <a:gd name="connsiteY46" fmla="*/ 1905 h 325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32844" h="3252165">
                <a:moveTo>
                  <a:pt x="941699" y="1905"/>
                </a:moveTo>
                <a:cubicBezTo>
                  <a:pt x="812005" y="-8757"/>
                  <a:pt x="667489" y="26781"/>
                  <a:pt x="548912" y="72981"/>
                </a:cubicBezTo>
                <a:cubicBezTo>
                  <a:pt x="417366" y="122734"/>
                  <a:pt x="292304" y="185815"/>
                  <a:pt x="168169" y="251560"/>
                </a:cubicBezTo>
                <a:lnTo>
                  <a:pt x="0" y="341229"/>
                </a:lnTo>
                <a:lnTo>
                  <a:pt x="0" y="3252165"/>
                </a:lnTo>
                <a:lnTo>
                  <a:pt x="3726133" y="3252165"/>
                </a:lnTo>
                <a:lnTo>
                  <a:pt x="3765210" y="3201057"/>
                </a:lnTo>
                <a:cubicBezTo>
                  <a:pt x="4262065" y="2645130"/>
                  <a:pt x="5166603" y="2822403"/>
                  <a:pt x="5791754" y="2613549"/>
                </a:cubicBezTo>
                <a:cubicBezTo>
                  <a:pt x="6348724" y="2425869"/>
                  <a:pt x="6631111" y="2153973"/>
                  <a:pt x="6869609" y="1832638"/>
                </a:cubicBezTo>
                <a:lnTo>
                  <a:pt x="6932844" y="1742794"/>
                </a:lnTo>
                <a:lnTo>
                  <a:pt x="6927537" y="1738367"/>
                </a:lnTo>
                <a:cubicBezTo>
                  <a:pt x="6685657" y="1524086"/>
                  <a:pt x="6479918" y="1267140"/>
                  <a:pt x="6232439" y="941616"/>
                </a:cubicBezTo>
                <a:lnTo>
                  <a:pt x="6188329" y="883291"/>
                </a:lnTo>
                <a:lnTo>
                  <a:pt x="5996506" y="967654"/>
                </a:lnTo>
                <a:cubicBezTo>
                  <a:pt x="5916374" y="1003192"/>
                  <a:pt x="5836705" y="1039619"/>
                  <a:pt x="5758889" y="1078711"/>
                </a:cubicBezTo>
                <a:cubicBezTo>
                  <a:pt x="5618079" y="1149787"/>
                  <a:pt x="5484680" y="1235079"/>
                  <a:pt x="5336459" y="1281278"/>
                </a:cubicBezTo>
                <a:cubicBezTo>
                  <a:pt x="5143771" y="1345247"/>
                  <a:pt x="4973317" y="1334586"/>
                  <a:pt x="4795451" y="1238633"/>
                </a:cubicBezTo>
                <a:cubicBezTo>
                  <a:pt x="4647230" y="1160449"/>
                  <a:pt x="4524947" y="1036065"/>
                  <a:pt x="4421192" y="911682"/>
                </a:cubicBezTo>
                <a:cubicBezTo>
                  <a:pt x="4313732" y="783744"/>
                  <a:pt x="4221094" y="648699"/>
                  <a:pt x="4132161" y="513654"/>
                </a:cubicBezTo>
                <a:cubicBezTo>
                  <a:pt x="4132161" y="506546"/>
                  <a:pt x="4128456" y="502993"/>
                  <a:pt x="4128456" y="499439"/>
                </a:cubicBezTo>
                <a:cubicBezTo>
                  <a:pt x="4124750" y="495885"/>
                  <a:pt x="4121044" y="492331"/>
                  <a:pt x="4117339" y="488777"/>
                </a:cubicBezTo>
                <a:cubicBezTo>
                  <a:pt x="4102517" y="467454"/>
                  <a:pt x="4087695" y="449685"/>
                  <a:pt x="4072873" y="431916"/>
                </a:cubicBezTo>
                <a:cubicBezTo>
                  <a:pt x="4046934" y="399932"/>
                  <a:pt x="4017290" y="367948"/>
                  <a:pt x="3983940" y="343071"/>
                </a:cubicBezTo>
                <a:cubicBezTo>
                  <a:pt x="3983940" y="339517"/>
                  <a:pt x="3980234" y="339517"/>
                  <a:pt x="3976529" y="335963"/>
                </a:cubicBezTo>
                <a:cubicBezTo>
                  <a:pt x="3961707" y="325302"/>
                  <a:pt x="3946884" y="314640"/>
                  <a:pt x="3928357" y="303979"/>
                </a:cubicBezTo>
                <a:cubicBezTo>
                  <a:pt x="3917240" y="296871"/>
                  <a:pt x="3906124" y="289764"/>
                  <a:pt x="3895007" y="286210"/>
                </a:cubicBezTo>
                <a:cubicBezTo>
                  <a:pt x="3891301" y="282656"/>
                  <a:pt x="3876479" y="279102"/>
                  <a:pt x="3872774" y="275548"/>
                </a:cubicBezTo>
                <a:cubicBezTo>
                  <a:pt x="3854246" y="271995"/>
                  <a:pt x="3835718" y="264887"/>
                  <a:pt x="3813485" y="257780"/>
                </a:cubicBezTo>
                <a:cubicBezTo>
                  <a:pt x="3813485" y="257780"/>
                  <a:pt x="3809779" y="257780"/>
                  <a:pt x="3809779" y="257780"/>
                </a:cubicBezTo>
                <a:cubicBezTo>
                  <a:pt x="3806074" y="257780"/>
                  <a:pt x="3802369" y="257780"/>
                  <a:pt x="3802369" y="257780"/>
                </a:cubicBezTo>
                <a:cubicBezTo>
                  <a:pt x="3772724" y="254226"/>
                  <a:pt x="3743080" y="250672"/>
                  <a:pt x="3717141" y="250672"/>
                </a:cubicBezTo>
                <a:cubicBezTo>
                  <a:pt x="3713436" y="250672"/>
                  <a:pt x="3709730" y="250672"/>
                  <a:pt x="3709730" y="250672"/>
                </a:cubicBezTo>
                <a:cubicBezTo>
                  <a:pt x="3706025" y="250672"/>
                  <a:pt x="3702319" y="250672"/>
                  <a:pt x="3698614" y="254226"/>
                </a:cubicBezTo>
                <a:cubicBezTo>
                  <a:pt x="3683791" y="254226"/>
                  <a:pt x="3665264" y="257780"/>
                  <a:pt x="3646736" y="261333"/>
                </a:cubicBezTo>
                <a:cubicBezTo>
                  <a:pt x="3620797" y="264887"/>
                  <a:pt x="3591153" y="271995"/>
                  <a:pt x="3561509" y="279102"/>
                </a:cubicBezTo>
                <a:cubicBezTo>
                  <a:pt x="3554098" y="282656"/>
                  <a:pt x="3546687" y="282656"/>
                  <a:pt x="3539276" y="286210"/>
                </a:cubicBezTo>
                <a:cubicBezTo>
                  <a:pt x="3539276" y="286210"/>
                  <a:pt x="3531865" y="289764"/>
                  <a:pt x="3524454" y="289764"/>
                </a:cubicBezTo>
                <a:cubicBezTo>
                  <a:pt x="3505926" y="296871"/>
                  <a:pt x="3487399" y="303979"/>
                  <a:pt x="3468871" y="311087"/>
                </a:cubicBezTo>
                <a:cubicBezTo>
                  <a:pt x="3439227" y="321748"/>
                  <a:pt x="3409582" y="335963"/>
                  <a:pt x="3379938" y="350179"/>
                </a:cubicBezTo>
                <a:cubicBezTo>
                  <a:pt x="3313239" y="378609"/>
                  <a:pt x="3246539" y="414147"/>
                  <a:pt x="3183545" y="449685"/>
                </a:cubicBezTo>
                <a:cubicBezTo>
                  <a:pt x="2883397" y="613161"/>
                  <a:pt x="2579543" y="840605"/>
                  <a:pt x="2223812" y="851267"/>
                </a:cubicBezTo>
                <a:cubicBezTo>
                  <a:pt x="1786560" y="865482"/>
                  <a:pt x="1560522" y="446132"/>
                  <a:pt x="1293724" y="186703"/>
                </a:cubicBezTo>
                <a:cubicBezTo>
                  <a:pt x="1238141" y="133396"/>
                  <a:pt x="1182558" y="83642"/>
                  <a:pt x="1101037" y="44550"/>
                </a:cubicBezTo>
                <a:cubicBezTo>
                  <a:pt x="1104742" y="48104"/>
                  <a:pt x="1063981" y="30335"/>
                  <a:pt x="1063981" y="30335"/>
                </a:cubicBezTo>
                <a:cubicBezTo>
                  <a:pt x="1052865" y="26781"/>
                  <a:pt x="1038042" y="23227"/>
                  <a:pt x="1026926" y="19674"/>
                </a:cubicBezTo>
                <a:cubicBezTo>
                  <a:pt x="1023220" y="16120"/>
                  <a:pt x="989871" y="9012"/>
                  <a:pt x="986165" y="9012"/>
                </a:cubicBezTo>
                <a:cubicBezTo>
                  <a:pt x="971343" y="5458"/>
                  <a:pt x="956521" y="5458"/>
                  <a:pt x="941699" y="190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/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B4F21055-C32A-4479-8297-9ABF5F351982}"/>
              </a:ext>
            </a:extLst>
          </p:cNvPr>
          <p:cNvSpPr>
            <a:spLocks/>
          </p:cNvSpPr>
          <p:nvPr/>
        </p:nvSpPr>
        <p:spPr bwMode="auto">
          <a:xfrm flipH="1">
            <a:off x="4988309" y="5347092"/>
            <a:ext cx="3502317" cy="1510908"/>
          </a:xfrm>
          <a:custGeom>
            <a:avLst/>
            <a:gdLst>
              <a:gd name="connsiteX0" fmla="*/ 3207792 w 3502317"/>
              <a:gd name="connsiteY0" fmla="*/ 0 h 1510908"/>
              <a:gd name="connsiteX1" fmla="*/ 3143476 w 3502317"/>
              <a:gd name="connsiteY1" fmla="*/ 91381 h 1510908"/>
              <a:gd name="connsiteX2" fmla="*/ 2065621 w 3502317"/>
              <a:gd name="connsiteY2" fmla="*/ 872292 h 1510908"/>
              <a:gd name="connsiteX3" fmla="*/ 39077 w 3502317"/>
              <a:gd name="connsiteY3" fmla="*/ 1459800 h 1510908"/>
              <a:gd name="connsiteX4" fmla="*/ 0 w 3502317"/>
              <a:gd name="connsiteY4" fmla="*/ 1510908 h 1510908"/>
              <a:gd name="connsiteX5" fmla="*/ 2140724 w 3502317"/>
              <a:gd name="connsiteY5" fmla="*/ 1510908 h 1510908"/>
              <a:gd name="connsiteX6" fmla="*/ 2276885 w 3502317"/>
              <a:gd name="connsiteY6" fmla="*/ 1376622 h 1510908"/>
              <a:gd name="connsiteX7" fmla="*/ 2853062 w 3502317"/>
              <a:gd name="connsiteY7" fmla="*/ 906941 h 1510908"/>
              <a:gd name="connsiteX8" fmla="*/ 3133468 w 3502317"/>
              <a:gd name="connsiteY8" fmla="*/ 687499 h 1510908"/>
              <a:gd name="connsiteX9" fmla="*/ 3264068 w 3502317"/>
              <a:gd name="connsiteY9" fmla="*/ 560454 h 1510908"/>
              <a:gd name="connsiteX10" fmla="*/ 3283274 w 3502317"/>
              <a:gd name="connsiteY10" fmla="*/ 537355 h 1510908"/>
              <a:gd name="connsiteX11" fmla="*/ 3317844 w 3502317"/>
              <a:gd name="connsiteY11" fmla="*/ 495007 h 1510908"/>
              <a:gd name="connsiteX12" fmla="*/ 3429239 w 3502317"/>
              <a:gd name="connsiteY12" fmla="*/ 341975 h 1510908"/>
              <a:gd name="connsiteX13" fmla="*/ 3502317 w 3502317"/>
              <a:gd name="connsiteY13" fmla="*/ 225771 h 1510908"/>
              <a:gd name="connsiteX14" fmla="*/ 3458213 w 3502317"/>
              <a:gd name="connsiteY14" fmla="*/ 198128 h 1510908"/>
              <a:gd name="connsiteX15" fmla="*/ 3283475 w 3502317"/>
              <a:gd name="connsiteY15" fmla="*/ 66992 h 151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2317" h="1510908">
                <a:moveTo>
                  <a:pt x="3207792" y="0"/>
                </a:moveTo>
                <a:lnTo>
                  <a:pt x="3143476" y="91381"/>
                </a:lnTo>
                <a:cubicBezTo>
                  <a:pt x="2904978" y="412716"/>
                  <a:pt x="2622591" y="684612"/>
                  <a:pt x="2065621" y="872292"/>
                </a:cubicBezTo>
                <a:cubicBezTo>
                  <a:pt x="1440470" y="1081146"/>
                  <a:pt x="535932" y="903873"/>
                  <a:pt x="39077" y="1459800"/>
                </a:cubicBezTo>
                <a:lnTo>
                  <a:pt x="0" y="1510908"/>
                </a:lnTo>
                <a:lnTo>
                  <a:pt x="2140724" y="1510908"/>
                </a:lnTo>
                <a:lnTo>
                  <a:pt x="2276885" y="1376622"/>
                </a:lnTo>
                <a:cubicBezTo>
                  <a:pt x="2457421" y="1207229"/>
                  <a:pt x="2649480" y="1049385"/>
                  <a:pt x="2853062" y="906941"/>
                </a:cubicBezTo>
                <a:cubicBezTo>
                  <a:pt x="2949091" y="837643"/>
                  <a:pt x="3041280" y="768346"/>
                  <a:pt x="3133468" y="687499"/>
                </a:cubicBezTo>
                <a:cubicBezTo>
                  <a:pt x="3179562" y="649001"/>
                  <a:pt x="3221815" y="606652"/>
                  <a:pt x="3264068" y="560454"/>
                </a:cubicBezTo>
                <a:cubicBezTo>
                  <a:pt x="3271750" y="552754"/>
                  <a:pt x="3275591" y="545055"/>
                  <a:pt x="3283274" y="537355"/>
                </a:cubicBezTo>
                <a:cubicBezTo>
                  <a:pt x="3294797" y="525805"/>
                  <a:pt x="3306321" y="510406"/>
                  <a:pt x="3317844" y="495007"/>
                </a:cubicBezTo>
                <a:cubicBezTo>
                  <a:pt x="3356256" y="444958"/>
                  <a:pt x="3393708" y="393948"/>
                  <a:pt x="3429239" y="341975"/>
                </a:cubicBezTo>
                <a:lnTo>
                  <a:pt x="3502317" y="225771"/>
                </a:lnTo>
                <a:lnTo>
                  <a:pt x="3458213" y="198128"/>
                </a:lnTo>
                <a:cubicBezTo>
                  <a:pt x="3397185" y="156191"/>
                  <a:pt x="3339224" y="112574"/>
                  <a:pt x="3283475" y="6699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BE546A35-E2B8-4CAB-BACA-D72F79370F88}"/>
              </a:ext>
            </a:extLst>
          </p:cNvPr>
          <p:cNvSpPr>
            <a:spLocks/>
          </p:cNvSpPr>
          <p:nvPr/>
        </p:nvSpPr>
        <p:spPr bwMode="auto">
          <a:xfrm flipH="1">
            <a:off x="5267296" y="2138207"/>
            <a:ext cx="2334982" cy="637690"/>
          </a:xfrm>
          <a:custGeom>
            <a:avLst/>
            <a:gdLst>
              <a:gd name="T0" fmla="*/ 229 w 663"/>
              <a:gd name="T1" fmla="*/ 0 h 181"/>
              <a:gd name="T2" fmla="*/ 198 w 663"/>
              <a:gd name="T3" fmla="*/ 8 h 181"/>
              <a:gd name="T4" fmla="*/ 170 w 663"/>
              <a:gd name="T5" fmla="*/ 26 h 181"/>
              <a:gd name="T6" fmla="*/ 152 w 663"/>
              <a:gd name="T7" fmla="*/ 54 h 181"/>
              <a:gd name="T8" fmla="*/ 145 w 663"/>
              <a:gd name="T9" fmla="*/ 87 h 181"/>
              <a:gd name="T10" fmla="*/ 109 w 663"/>
              <a:gd name="T11" fmla="*/ 137 h 181"/>
              <a:gd name="T12" fmla="*/ 88 w 663"/>
              <a:gd name="T13" fmla="*/ 135 h 181"/>
              <a:gd name="T14" fmla="*/ 34 w 663"/>
              <a:gd name="T15" fmla="*/ 150 h 181"/>
              <a:gd name="T16" fmla="*/ 0 w 663"/>
              <a:gd name="T17" fmla="*/ 181 h 181"/>
              <a:gd name="T18" fmla="*/ 663 w 663"/>
              <a:gd name="T19" fmla="*/ 181 h 181"/>
              <a:gd name="T20" fmla="*/ 641 w 663"/>
              <a:gd name="T21" fmla="*/ 164 h 181"/>
              <a:gd name="T22" fmla="*/ 584 w 663"/>
              <a:gd name="T23" fmla="*/ 148 h 181"/>
              <a:gd name="T24" fmla="*/ 582 w 663"/>
              <a:gd name="T25" fmla="*/ 148 h 181"/>
              <a:gd name="T26" fmla="*/ 567 w 663"/>
              <a:gd name="T27" fmla="*/ 150 h 181"/>
              <a:gd name="T28" fmla="*/ 538 w 663"/>
              <a:gd name="T29" fmla="*/ 158 h 181"/>
              <a:gd name="T30" fmla="*/ 524 w 663"/>
              <a:gd name="T31" fmla="*/ 164 h 181"/>
              <a:gd name="T32" fmla="*/ 522 w 663"/>
              <a:gd name="T33" fmla="*/ 165 h 181"/>
              <a:gd name="T34" fmla="*/ 500 w 663"/>
              <a:gd name="T35" fmla="*/ 130 h 181"/>
              <a:gd name="T36" fmla="*/ 481 w 663"/>
              <a:gd name="T37" fmla="*/ 115 h 181"/>
              <a:gd name="T38" fmla="*/ 435 w 663"/>
              <a:gd name="T39" fmla="*/ 103 h 181"/>
              <a:gd name="T40" fmla="*/ 432 w 663"/>
              <a:gd name="T41" fmla="*/ 103 h 181"/>
              <a:gd name="T42" fmla="*/ 405 w 663"/>
              <a:gd name="T43" fmla="*/ 108 h 181"/>
              <a:gd name="T44" fmla="*/ 399 w 663"/>
              <a:gd name="T45" fmla="*/ 89 h 181"/>
              <a:gd name="T46" fmla="*/ 382 w 663"/>
              <a:gd name="T47" fmla="*/ 62 h 181"/>
              <a:gd name="T48" fmla="*/ 345 w 663"/>
              <a:gd name="T49" fmla="*/ 41 h 181"/>
              <a:gd name="T50" fmla="*/ 327 w 663"/>
              <a:gd name="T51" fmla="*/ 38 h 181"/>
              <a:gd name="T52" fmla="*/ 312 w 663"/>
              <a:gd name="T53" fmla="*/ 39 h 181"/>
              <a:gd name="T54" fmla="*/ 304 w 663"/>
              <a:gd name="T55" fmla="*/ 40 h 181"/>
              <a:gd name="T56" fmla="*/ 293 w 663"/>
              <a:gd name="T57" fmla="*/ 26 h 181"/>
              <a:gd name="T58" fmla="*/ 275 w 663"/>
              <a:gd name="T59" fmla="*/ 12 h 181"/>
              <a:gd name="T60" fmla="*/ 232 w 663"/>
              <a:gd name="T61" fmla="*/ 0 h 181"/>
              <a:gd name="T62" fmla="*/ 229 w 663"/>
              <a:gd name="T6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3" h="181">
                <a:moveTo>
                  <a:pt x="229" y="0"/>
                </a:moveTo>
                <a:cubicBezTo>
                  <a:pt x="218" y="0"/>
                  <a:pt x="208" y="3"/>
                  <a:pt x="198" y="8"/>
                </a:cubicBezTo>
                <a:cubicBezTo>
                  <a:pt x="187" y="11"/>
                  <a:pt x="178" y="17"/>
                  <a:pt x="170" y="26"/>
                </a:cubicBezTo>
                <a:cubicBezTo>
                  <a:pt x="162" y="34"/>
                  <a:pt x="156" y="43"/>
                  <a:pt x="152" y="54"/>
                </a:cubicBezTo>
                <a:cubicBezTo>
                  <a:pt x="147" y="64"/>
                  <a:pt x="144" y="75"/>
                  <a:pt x="145" y="87"/>
                </a:cubicBezTo>
                <a:cubicBezTo>
                  <a:pt x="125" y="96"/>
                  <a:pt x="110" y="115"/>
                  <a:pt x="109" y="137"/>
                </a:cubicBezTo>
                <a:cubicBezTo>
                  <a:pt x="102" y="136"/>
                  <a:pt x="95" y="135"/>
                  <a:pt x="88" y="135"/>
                </a:cubicBezTo>
                <a:cubicBezTo>
                  <a:pt x="70" y="135"/>
                  <a:pt x="51" y="140"/>
                  <a:pt x="34" y="150"/>
                </a:cubicBezTo>
                <a:cubicBezTo>
                  <a:pt x="22" y="157"/>
                  <a:pt x="10" y="168"/>
                  <a:pt x="0" y="181"/>
                </a:cubicBezTo>
                <a:cubicBezTo>
                  <a:pt x="663" y="181"/>
                  <a:pt x="663" y="181"/>
                  <a:pt x="663" y="181"/>
                </a:cubicBezTo>
                <a:cubicBezTo>
                  <a:pt x="656" y="175"/>
                  <a:pt x="648" y="170"/>
                  <a:pt x="641" y="164"/>
                </a:cubicBezTo>
                <a:cubicBezTo>
                  <a:pt x="623" y="154"/>
                  <a:pt x="604" y="148"/>
                  <a:pt x="584" y="148"/>
                </a:cubicBezTo>
                <a:cubicBezTo>
                  <a:pt x="583" y="148"/>
                  <a:pt x="583" y="148"/>
                  <a:pt x="582" y="148"/>
                </a:cubicBezTo>
                <a:cubicBezTo>
                  <a:pt x="577" y="148"/>
                  <a:pt x="572" y="150"/>
                  <a:pt x="567" y="150"/>
                </a:cubicBezTo>
                <a:cubicBezTo>
                  <a:pt x="556" y="150"/>
                  <a:pt x="547" y="153"/>
                  <a:pt x="538" y="158"/>
                </a:cubicBezTo>
                <a:cubicBezTo>
                  <a:pt x="532" y="159"/>
                  <a:pt x="528" y="161"/>
                  <a:pt x="524" y="164"/>
                </a:cubicBezTo>
                <a:cubicBezTo>
                  <a:pt x="523" y="165"/>
                  <a:pt x="523" y="165"/>
                  <a:pt x="522" y="165"/>
                </a:cubicBezTo>
                <a:cubicBezTo>
                  <a:pt x="518" y="152"/>
                  <a:pt x="510" y="140"/>
                  <a:pt x="500" y="130"/>
                </a:cubicBezTo>
                <a:cubicBezTo>
                  <a:pt x="494" y="125"/>
                  <a:pt x="488" y="120"/>
                  <a:pt x="481" y="115"/>
                </a:cubicBezTo>
                <a:cubicBezTo>
                  <a:pt x="467" y="107"/>
                  <a:pt x="451" y="103"/>
                  <a:pt x="435" y="103"/>
                </a:cubicBezTo>
                <a:cubicBezTo>
                  <a:pt x="434" y="103"/>
                  <a:pt x="433" y="103"/>
                  <a:pt x="432" y="103"/>
                </a:cubicBezTo>
                <a:cubicBezTo>
                  <a:pt x="423" y="103"/>
                  <a:pt x="414" y="104"/>
                  <a:pt x="405" y="108"/>
                </a:cubicBezTo>
                <a:cubicBezTo>
                  <a:pt x="404" y="101"/>
                  <a:pt x="402" y="95"/>
                  <a:pt x="399" y="89"/>
                </a:cubicBezTo>
                <a:cubicBezTo>
                  <a:pt x="396" y="79"/>
                  <a:pt x="390" y="70"/>
                  <a:pt x="382" y="62"/>
                </a:cubicBezTo>
                <a:cubicBezTo>
                  <a:pt x="372" y="52"/>
                  <a:pt x="359" y="45"/>
                  <a:pt x="345" y="41"/>
                </a:cubicBezTo>
                <a:cubicBezTo>
                  <a:pt x="337" y="39"/>
                  <a:pt x="332" y="38"/>
                  <a:pt x="327" y="38"/>
                </a:cubicBezTo>
                <a:cubicBezTo>
                  <a:pt x="322" y="38"/>
                  <a:pt x="318" y="38"/>
                  <a:pt x="312" y="39"/>
                </a:cubicBezTo>
                <a:cubicBezTo>
                  <a:pt x="309" y="39"/>
                  <a:pt x="307" y="39"/>
                  <a:pt x="304" y="40"/>
                </a:cubicBezTo>
                <a:cubicBezTo>
                  <a:pt x="301" y="35"/>
                  <a:pt x="297" y="30"/>
                  <a:pt x="293" y="26"/>
                </a:cubicBezTo>
                <a:cubicBezTo>
                  <a:pt x="287" y="21"/>
                  <a:pt x="281" y="17"/>
                  <a:pt x="275" y="12"/>
                </a:cubicBezTo>
                <a:cubicBezTo>
                  <a:pt x="262" y="4"/>
                  <a:pt x="247" y="0"/>
                  <a:pt x="232" y="0"/>
                </a:cubicBezTo>
                <a:cubicBezTo>
                  <a:pt x="231" y="0"/>
                  <a:pt x="230" y="0"/>
                  <a:pt x="22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7604BBD-A085-4733-B594-9D7BF62959BB}"/>
              </a:ext>
            </a:extLst>
          </p:cNvPr>
          <p:cNvSpPr>
            <a:spLocks/>
          </p:cNvSpPr>
          <p:nvPr/>
        </p:nvSpPr>
        <p:spPr bwMode="auto">
          <a:xfrm flipH="1">
            <a:off x="9748458" y="1693172"/>
            <a:ext cx="1993983" cy="581819"/>
          </a:xfrm>
          <a:custGeom>
            <a:avLst/>
            <a:gdLst>
              <a:gd name="T0" fmla="*/ 308 w 566"/>
              <a:gd name="T1" fmla="*/ 0 h 165"/>
              <a:gd name="T2" fmla="*/ 260 w 566"/>
              <a:gd name="T3" fmla="*/ 37 h 165"/>
              <a:gd name="T4" fmla="*/ 256 w 566"/>
              <a:gd name="T5" fmla="*/ 37 h 165"/>
              <a:gd name="T6" fmla="*/ 255 w 566"/>
              <a:gd name="T7" fmla="*/ 37 h 165"/>
              <a:gd name="T8" fmla="*/ 237 w 566"/>
              <a:gd name="T9" fmla="*/ 41 h 165"/>
              <a:gd name="T10" fmla="*/ 226 w 566"/>
              <a:gd name="T11" fmla="*/ 47 h 165"/>
              <a:gd name="T12" fmla="*/ 218 w 566"/>
              <a:gd name="T13" fmla="*/ 56 h 165"/>
              <a:gd name="T14" fmla="*/ 211 w 566"/>
              <a:gd name="T15" fmla="*/ 67 h 165"/>
              <a:gd name="T16" fmla="*/ 209 w 566"/>
              <a:gd name="T17" fmla="*/ 74 h 165"/>
              <a:gd name="T18" fmla="*/ 202 w 566"/>
              <a:gd name="T19" fmla="*/ 74 h 165"/>
              <a:gd name="T20" fmla="*/ 200 w 566"/>
              <a:gd name="T21" fmla="*/ 74 h 165"/>
              <a:gd name="T22" fmla="*/ 179 w 566"/>
              <a:gd name="T23" fmla="*/ 76 h 165"/>
              <a:gd name="T24" fmla="*/ 149 w 566"/>
              <a:gd name="T25" fmla="*/ 94 h 165"/>
              <a:gd name="T26" fmla="*/ 138 w 566"/>
              <a:gd name="T27" fmla="*/ 107 h 165"/>
              <a:gd name="T28" fmla="*/ 130 w 566"/>
              <a:gd name="T29" fmla="*/ 130 h 165"/>
              <a:gd name="T30" fmla="*/ 128 w 566"/>
              <a:gd name="T31" fmla="*/ 125 h 165"/>
              <a:gd name="T32" fmla="*/ 111 w 566"/>
              <a:gd name="T33" fmla="*/ 106 h 165"/>
              <a:gd name="T34" fmla="*/ 88 w 566"/>
              <a:gd name="T35" fmla="*/ 94 h 165"/>
              <a:gd name="T36" fmla="*/ 79 w 566"/>
              <a:gd name="T37" fmla="*/ 93 h 165"/>
              <a:gd name="T38" fmla="*/ 78 w 566"/>
              <a:gd name="T39" fmla="*/ 93 h 165"/>
              <a:gd name="T40" fmla="*/ 69 w 566"/>
              <a:gd name="T41" fmla="*/ 91 h 165"/>
              <a:gd name="T42" fmla="*/ 60 w 566"/>
              <a:gd name="T43" fmla="*/ 93 h 165"/>
              <a:gd name="T44" fmla="*/ 49 w 566"/>
              <a:gd name="T45" fmla="*/ 95 h 165"/>
              <a:gd name="T46" fmla="*/ 20 w 566"/>
              <a:gd name="T47" fmla="*/ 112 h 165"/>
              <a:gd name="T48" fmla="*/ 3 w 566"/>
              <a:gd name="T49" fmla="*/ 141 h 165"/>
              <a:gd name="T50" fmla="*/ 1 w 566"/>
              <a:gd name="T51" fmla="*/ 165 h 165"/>
              <a:gd name="T52" fmla="*/ 566 w 566"/>
              <a:gd name="T53" fmla="*/ 165 h 165"/>
              <a:gd name="T54" fmla="*/ 511 w 566"/>
              <a:gd name="T55" fmla="*/ 117 h 165"/>
              <a:gd name="T56" fmla="*/ 508 w 566"/>
              <a:gd name="T57" fmla="*/ 109 h 165"/>
              <a:gd name="T58" fmla="*/ 494 w 566"/>
              <a:gd name="T59" fmla="*/ 87 h 165"/>
              <a:gd name="T60" fmla="*/ 472 w 566"/>
              <a:gd name="T61" fmla="*/ 73 h 165"/>
              <a:gd name="T62" fmla="*/ 448 w 566"/>
              <a:gd name="T63" fmla="*/ 67 h 165"/>
              <a:gd name="T64" fmla="*/ 446 w 566"/>
              <a:gd name="T65" fmla="*/ 67 h 165"/>
              <a:gd name="T66" fmla="*/ 412 w 566"/>
              <a:gd name="T67" fmla="*/ 76 h 165"/>
              <a:gd name="T68" fmla="*/ 408 w 566"/>
              <a:gd name="T69" fmla="*/ 79 h 165"/>
              <a:gd name="T70" fmla="*/ 398 w 566"/>
              <a:gd name="T71" fmla="*/ 64 h 165"/>
              <a:gd name="T72" fmla="*/ 378 w 566"/>
              <a:gd name="T73" fmla="*/ 52 h 165"/>
              <a:gd name="T74" fmla="*/ 358 w 566"/>
              <a:gd name="T75" fmla="*/ 47 h 165"/>
              <a:gd name="T76" fmla="*/ 308 w 566"/>
              <a:gd name="T7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6" h="165">
                <a:moveTo>
                  <a:pt x="308" y="0"/>
                </a:moveTo>
                <a:cubicBezTo>
                  <a:pt x="286" y="0"/>
                  <a:pt x="266" y="16"/>
                  <a:pt x="260" y="37"/>
                </a:cubicBezTo>
                <a:cubicBezTo>
                  <a:pt x="259" y="37"/>
                  <a:pt x="257" y="37"/>
                  <a:pt x="256" y="37"/>
                </a:cubicBezTo>
                <a:cubicBezTo>
                  <a:pt x="256" y="37"/>
                  <a:pt x="255" y="37"/>
                  <a:pt x="255" y="37"/>
                </a:cubicBezTo>
                <a:cubicBezTo>
                  <a:pt x="248" y="37"/>
                  <a:pt x="243" y="38"/>
                  <a:pt x="237" y="41"/>
                </a:cubicBezTo>
                <a:cubicBezTo>
                  <a:pt x="233" y="42"/>
                  <a:pt x="230" y="44"/>
                  <a:pt x="226" y="47"/>
                </a:cubicBezTo>
                <a:cubicBezTo>
                  <a:pt x="223" y="49"/>
                  <a:pt x="220" y="52"/>
                  <a:pt x="218" y="56"/>
                </a:cubicBezTo>
                <a:cubicBezTo>
                  <a:pt x="215" y="59"/>
                  <a:pt x="213" y="63"/>
                  <a:pt x="211" y="67"/>
                </a:cubicBezTo>
                <a:cubicBezTo>
                  <a:pt x="210" y="69"/>
                  <a:pt x="209" y="71"/>
                  <a:pt x="209" y="74"/>
                </a:cubicBezTo>
                <a:cubicBezTo>
                  <a:pt x="206" y="74"/>
                  <a:pt x="204" y="74"/>
                  <a:pt x="202" y="74"/>
                </a:cubicBezTo>
                <a:cubicBezTo>
                  <a:pt x="201" y="74"/>
                  <a:pt x="200" y="74"/>
                  <a:pt x="200" y="74"/>
                </a:cubicBezTo>
                <a:cubicBezTo>
                  <a:pt x="193" y="74"/>
                  <a:pt x="186" y="75"/>
                  <a:pt x="179" y="76"/>
                </a:cubicBezTo>
                <a:cubicBezTo>
                  <a:pt x="167" y="80"/>
                  <a:pt x="157" y="85"/>
                  <a:pt x="149" y="94"/>
                </a:cubicBezTo>
                <a:cubicBezTo>
                  <a:pt x="145" y="98"/>
                  <a:pt x="142" y="103"/>
                  <a:pt x="138" y="107"/>
                </a:cubicBezTo>
                <a:cubicBezTo>
                  <a:pt x="134" y="115"/>
                  <a:pt x="132" y="122"/>
                  <a:pt x="130" y="130"/>
                </a:cubicBezTo>
                <a:cubicBezTo>
                  <a:pt x="130" y="128"/>
                  <a:pt x="129" y="127"/>
                  <a:pt x="128" y="125"/>
                </a:cubicBezTo>
                <a:cubicBezTo>
                  <a:pt x="124" y="117"/>
                  <a:pt x="118" y="111"/>
                  <a:pt x="111" y="106"/>
                </a:cubicBezTo>
                <a:cubicBezTo>
                  <a:pt x="104" y="100"/>
                  <a:pt x="97" y="96"/>
                  <a:pt x="88" y="94"/>
                </a:cubicBezTo>
                <a:cubicBezTo>
                  <a:pt x="85" y="93"/>
                  <a:pt x="82" y="93"/>
                  <a:pt x="79" y="93"/>
                </a:cubicBezTo>
                <a:cubicBezTo>
                  <a:pt x="79" y="93"/>
                  <a:pt x="78" y="93"/>
                  <a:pt x="78" y="93"/>
                </a:cubicBezTo>
                <a:cubicBezTo>
                  <a:pt x="75" y="92"/>
                  <a:pt x="72" y="91"/>
                  <a:pt x="69" y="91"/>
                </a:cubicBezTo>
                <a:cubicBezTo>
                  <a:pt x="66" y="91"/>
                  <a:pt x="63" y="92"/>
                  <a:pt x="60" y="93"/>
                </a:cubicBezTo>
                <a:cubicBezTo>
                  <a:pt x="55" y="93"/>
                  <a:pt x="53" y="93"/>
                  <a:pt x="49" y="95"/>
                </a:cubicBezTo>
                <a:cubicBezTo>
                  <a:pt x="38" y="98"/>
                  <a:pt x="28" y="103"/>
                  <a:pt x="20" y="112"/>
                </a:cubicBezTo>
                <a:cubicBezTo>
                  <a:pt x="12" y="120"/>
                  <a:pt x="6" y="130"/>
                  <a:pt x="3" y="141"/>
                </a:cubicBezTo>
                <a:cubicBezTo>
                  <a:pt x="1" y="149"/>
                  <a:pt x="0" y="157"/>
                  <a:pt x="1" y="165"/>
                </a:cubicBezTo>
                <a:cubicBezTo>
                  <a:pt x="566" y="165"/>
                  <a:pt x="566" y="165"/>
                  <a:pt x="566" y="165"/>
                </a:cubicBezTo>
                <a:cubicBezTo>
                  <a:pt x="558" y="141"/>
                  <a:pt x="537" y="119"/>
                  <a:pt x="511" y="117"/>
                </a:cubicBezTo>
                <a:cubicBezTo>
                  <a:pt x="510" y="114"/>
                  <a:pt x="509" y="111"/>
                  <a:pt x="508" y="109"/>
                </a:cubicBezTo>
                <a:cubicBezTo>
                  <a:pt x="505" y="100"/>
                  <a:pt x="500" y="93"/>
                  <a:pt x="494" y="87"/>
                </a:cubicBezTo>
                <a:cubicBezTo>
                  <a:pt x="488" y="80"/>
                  <a:pt x="480" y="76"/>
                  <a:pt x="472" y="73"/>
                </a:cubicBezTo>
                <a:cubicBezTo>
                  <a:pt x="464" y="69"/>
                  <a:pt x="456" y="67"/>
                  <a:pt x="448" y="67"/>
                </a:cubicBezTo>
                <a:cubicBezTo>
                  <a:pt x="447" y="67"/>
                  <a:pt x="447" y="67"/>
                  <a:pt x="446" y="67"/>
                </a:cubicBezTo>
                <a:cubicBezTo>
                  <a:pt x="434" y="67"/>
                  <a:pt x="422" y="70"/>
                  <a:pt x="412" y="76"/>
                </a:cubicBezTo>
                <a:cubicBezTo>
                  <a:pt x="411" y="77"/>
                  <a:pt x="409" y="78"/>
                  <a:pt x="408" y="79"/>
                </a:cubicBezTo>
                <a:cubicBezTo>
                  <a:pt x="406" y="73"/>
                  <a:pt x="402" y="68"/>
                  <a:pt x="398" y="64"/>
                </a:cubicBezTo>
                <a:cubicBezTo>
                  <a:pt x="392" y="58"/>
                  <a:pt x="386" y="54"/>
                  <a:pt x="378" y="52"/>
                </a:cubicBezTo>
                <a:cubicBezTo>
                  <a:pt x="372" y="48"/>
                  <a:pt x="365" y="47"/>
                  <a:pt x="358" y="47"/>
                </a:cubicBezTo>
                <a:cubicBezTo>
                  <a:pt x="356" y="21"/>
                  <a:pt x="334" y="0"/>
                  <a:pt x="30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D6DF007C-C323-4255-9AEF-E93A7DE7B6AA}"/>
              </a:ext>
            </a:extLst>
          </p:cNvPr>
          <p:cNvSpPr>
            <a:spLocks/>
          </p:cNvSpPr>
          <p:nvPr/>
        </p:nvSpPr>
        <p:spPr bwMode="auto">
          <a:xfrm flipH="1">
            <a:off x="6432860" y="735676"/>
            <a:ext cx="1142446" cy="285130"/>
          </a:xfrm>
          <a:custGeom>
            <a:avLst/>
            <a:gdLst>
              <a:gd name="T0" fmla="*/ 146 w 324"/>
              <a:gd name="T1" fmla="*/ 0 h 81"/>
              <a:gd name="T2" fmla="*/ 128 w 324"/>
              <a:gd name="T3" fmla="*/ 5 h 81"/>
              <a:gd name="T4" fmla="*/ 112 w 324"/>
              <a:gd name="T5" fmla="*/ 15 h 81"/>
              <a:gd name="T6" fmla="*/ 101 w 324"/>
              <a:gd name="T7" fmla="*/ 32 h 81"/>
              <a:gd name="T8" fmla="*/ 98 w 324"/>
              <a:gd name="T9" fmla="*/ 40 h 81"/>
              <a:gd name="T10" fmla="*/ 89 w 324"/>
              <a:gd name="T11" fmla="*/ 38 h 81"/>
              <a:gd name="T12" fmla="*/ 63 w 324"/>
              <a:gd name="T13" fmla="*/ 53 h 81"/>
              <a:gd name="T14" fmla="*/ 47 w 324"/>
              <a:gd name="T15" fmla="*/ 50 h 81"/>
              <a:gd name="T16" fmla="*/ 45 w 324"/>
              <a:gd name="T17" fmla="*/ 50 h 81"/>
              <a:gd name="T18" fmla="*/ 27 w 324"/>
              <a:gd name="T19" fmla="*/ 54 h 81"/>
              <a:gd name="T20" fmla="*/ 10 w 324"/>
              <a:gd name="T21" fmla="*/ 65 h 81"/>
              <a:gd name="T22" fmla="*/ 0 w 324"/>
              <a:gd name="T23" fmla="*/ 81 h 81"/>
              <a:gd name="T24" fmla="*/ 324 w 324"/>
              <a:gd name="T25" fmla="*/ 81 h 81"/>
              <a:gd name="T26" fmla="*/ 312 w 324"/>
              <a:gd name="T27" fmla="*/ 62 h 81"/>
              <a:gd name="T28" fmla="*/ 275 w 324"/>
              <a:gd name="T29" fmla="*/ 47 h 81"/>
              <a:gd name="T30" fmla="*/ 274 w 324"/>
              <a:gd name="T31" fmla="*/ 47 h 81"/>
              <a:gd name="T32" fmla="*/ 265 w 324"/>
              <a:gd name="T33" fmla="*/ 48 h 81"/>
              <a:gd name="T34" fmla="*/ 258 w 324"/>
              <a:gd name="T35" fmla="*/ 42 h 81"/>
              <a:gd name="T36" fmla="*/ 247 w 324"/>
              <a:gd name="T37" fmla="*/ 35 h 81"/>
              <a:gd name="T38" fmla="*/ 229 w 324"/>
              <a:gd name="T39" fmla="*/ 31 h 81"/>
              <a:gd name="T40" fmla="*/ 227 w 324"/>
              <a:gd name="T41" fmla="*/ 31 h 81"/>
              <a:gd name="T42" fmla="*/ 224 w 324"/>
              <a:gd name="T43" fmla="*/ 31 h 81"/>
              <a:gd name="T44" fmla="*/ 212 w 324"/>
              <a:gd name="T45" fmla="*/ 33 h 81"/>
              <a:gd name="T46" fmla="*/ 198 w 324"/>
              <a:gd name="T47" fmla="*/ 39 h 81"/>
              <a:gd name="T48" fmla="*/ 197 w 324"/>
              <a:gd name="T49" fmla="*/ 38 h 81"/>
              <a:gd name="T50" fmla="*/ 184 w 324"/>
              <a:gd name="T51" fmla="*/ 15 h 81"/>
              <a:gd name="T52" fmla="*/ 174 w 324"/>
              <a:gd name="T53" fmla="*/ 7 h 81"/>
              <a:gd name="T54" fmla="*/ 148 w 324"/>
              <a:gd name="T55" fmla="*/ 0 h 81"/>
              <a:gd name="T56" fmla="*/ 146 w 324"/>
              <a:gd name="T5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4" h="81">
                <a:moveTo>
                  <a:pt x="146" y="0"/>
                </a:moveTo>
                <a:cubicBezTo>
                  <a:pt x="140" y="0"/>
                  <a:pt x="134" y="2"/>
                  <a:pt x="128" y="5"/>
                </a:cubicBezTo>
                <a:cubicBezTo>
                  <a:pt x="122" y="7"/>
                  <a:pt x="116" y="10"/>
                  <a:pt x="112" y="15"/>
                </a:cubicBezTo>
                <a:cubicBezTo>
                  <a:pt x="107" y="20"/>
                  <a:pt x="103" y="25"/>
                  <a:pt x="101" y="32"/>
                </a:cubicBezTo>
                <a:cubicBezTo>
                  <a:pt x="100" y="34"/>
                  <a:pt x="99" y="37"/>
                  <a:pt x="98" y="40"/>
                </a:cubicBezTo>
                <a:cubicBezTo>
                  <a:pt x="95" y="39"/>
                  <a:pt x="92" y="38"/>
                  <a:pt x="89" y="38"/>
                </a:cubicBezTo>
                <a:cubicBezTo>
                  <a:pt x="77" y="38"/>
                  <a:pt x="68" y="44"/>
                  <a:pt x="63" y="53"/>
                </a:cubicBezTo>
                <a:cubicBezTo>
                  <a:pt x="58" y="51"/>
                  <a:pt x="53" y="50"/>
                  <a:pt x="47" y="50"/>
                </a:cubicBezTo>
                <a:cubicBezTo>
                  <a:pt x="46" y="50"/>
                  <a:pt x="46" y="50"/>
                  <a:pt x="45" y="50"/>
                </a:cubicBezTo>
                <a:cubicBezTo>
                  <a:pt x="39" y="50"/>
                  <a:pt x="32" y="51"/>
                  <a:pt x="27" y="54"/>
                </a:cubicBezTo>
                <a:cubicBezTo>
                  <a:pt x="20" y="57"/>
                  <a:pt x="15" y="60"/>
                  <a:pt x="10" y="65"/>
                </a:cubicBezTo>
                <a:cubicBezTo>
                  <a:pt x="5" y="70"/>
                  <a:pt x="2" y="75"/>
                  <a:pt x="0" y="81"/>
                </a:cubicBezTo>
                <a:cubicBezTo>
                  <a:pt x="324" y="81"/>
                  <a:pt x="324" y="81"/>
                  <a:pt x="324" y="81"/>
                </a:cubicBezTo>
                <a:cubicBezTo>
                  <a:pt x="321" y="73"/>
                  <a:pt x="317" y="67"/>
                  <a:pt x="312" y="62"/>
                </a:cubicBezTo>
                <a:cubicBezTo>
                  <a:pt x="302" y="52"/>
                  <a:pt x="289" y="47"/>
                  <a:pt x="275" y="47"/>
                </a:cubicBezTo>
                <a:cubicBezTo>
                  <a:pt x="275" y="47"/>
                  <a:pt x="274" y="47"/>
                  <a:pt x="274" y="47"/>
                </a:cubicBezTo>
                <a:cubicBezTo>
                  <a:pt x="271" y="47"/>
                  <a:pt x="268" y="47"/>
                  <a:pt x="265" y="48"/>
                </a:cubicBezTo>
                <a:cubicBezTo>
                  <a:pt x="263" y="45"/>
                  <a:pt x="260" y="43"/>
                  <a:pt x="258" y="42"/>
                </a:cubicBezTo>
                <a:cubicBezTo>
                  <a:pt x="255" y="39"/>
                  <a:pt x="251" y="36"/>
                  <a:pt x="247" y="35"/>
                </a:cubicBezTo>
                <a:cubicBezTo>
                  <a:pt x="241" y="32"/>
                  <a:pt x="235" y="31"/>
                  <a:pt x="229" y="31"/>
                </a:cubicBezTo>
                <a:cubicBezTo>
                  <a:pt x="228" y="31"/>
                  <a:pt x="228" y="31"/>
                  <a:pt x="227" y="31"/>
                </a:cubicBezTo>
                <a:cubicBezTo>
                  <a:pt x="226" y="31"/>
                  <a:pt x="225" y="31"/>
                  <a:pt x="224" y="31"/>
                </a:cubicBezTo>
                <a:cubicBezTo>
                  <a:pt x="220" y="31"/>
                  <a:pt x="215" y="32"/>
                  <a:pt x="212" y="33"/>
                </a:cubicBezTo>
                <a:cubicBezTo>
                  <a:pt x="207" y="34"/>
                  <a:pt x="202" y="36"/>
                  <a:pt x="198" y="39"/>
                </a:cubicBezTo>
                <a:cubicBezTo>
                  <a:pt x="197" y="38"/>
                  <a:pt x="197" y="38"/>
                  <a:pt x="197" y="38"/>
                </a:cubicBezTo>
                <a:cubicBezTo>
                  <a:pt x="195" y="29"/>
                  <a:pt x="191" y="22"/>
                  <a:pt x="184" y="15"/>
                </a:cubicBezTo>
                <a:cubicBezTo>
                  <a:pt x="181" y="13"/>
                  <a:pt x="177" y="10"/>
                  <a:pt x="174" y="7"/>
                </a:cubicBezTo>
                <a:cubicBezTo>
                  <a:pt x="166" y="3"/>
                  <a:pt x="157" y="0"/>
                  <a:pt x="148" y="0"/>
                </a:cubicBezTo>
                <a:cubicBezTo>
                  <a:pt x="147" y="0"/>
                  <a:pt x="147" y="0"/>
                  <a:pt x="14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2A25199B-8A19-4643-B513-4F719777CDC2}"/>
              </a:ext>
            </a:extLst>
          </p:cNvPr>
          <p:cNvSpPr>
            <a:spLocks/>
          </p:cNvSpPr>
          <p:nvPr/>
        </p:nvSpPr>
        <p:spPr bwMode="auto">
          <a:xfrm flipH="1">
            <a:off x="9297644" y="3034053"/>
            <a:ext cx="1121254" cy="217701"/>
          </a:xfrm>
          <a:custGeom>
            <a:avLst/>
            <a:gdLst>
              <a:gd name="T0" fmla="*/ 154 w 318"/>
              <a:gd name="T1" fmla="*/ 0 h 62"/>
              <a:gd name="T2" fmla="*/ 142 w 318"/>
              <a:gd name="T3" fmla="*/ 3 h 62"/>
              <a:gd name="T4" fmla="*/ 129 w 318"/>
              <a:gd name="T5" fmla="*/ 10 h 62"/>
              <a:gd name="T6" fmla="*/ 120 w 318"/>
              <a:gd name="T7" fmla="*/ 22 h 62"/>
              <a:gd name="T8" fmla="*/ 119 w 318"/>
              <a:gd name="T9" fmla="*/ 25 h 62"/>
              <a:gd name="T10" fmla="*/ 99 w 318"/>
              <a:gd name="T11" fmla="*/ 17 h 62"/>
              <a:gd name="T12" fmla="*/ 65 w 318"/>
              <a:gd name="T13" fmla="*/ 38 h 62"/>
              <a:gd name="T14" fmla="*/ 44 w 318"/>
              <a:gd name="T15" fmla="*/ 31 h 62"/>
              <a:gd name="T16" fmla="*/ 40 w 318"/>
              <a:gd name="T17" fmla="*/ 31 h 62"/>
              <a:gd name="T18" fmla="*/ 27 w 318"/>
              <a:gd name="T19" fmla="*/ 33 h 62"/>
              <a:gd name="T20" fmla="*/ 12 w 318"/>
              <a:gd name="T21" fmla="*/ 42 h 62"/>
              <a:gd name="T22" fmla="*/ 2 w 318"/>
              <a:gd name="T23" fmla="*/ 56 h 62"/>
              <a:gd name="T24" fmla="*/ 0 w 318"/>
              <a:gd name="T25" fmla="*/ 62 h 62"/>
              <a:gd name="T26" fmla="*/ 318 w 318"/>
              <a:gd name="T27" fmla="*/ 62 h 62"/>
              <a:gd name="T28" fmla="*/ 308 w 318"/>
              <a:gd name="T29" fmla="*/ 45 h 62"/>
              <a:gd name="T30" fmla="*/ 298 w 318"/>
              <a:gd name="T31" fmla="*/ 37 h 62"/>
              <a:gd name="T32" fmla="*/ 275 w 318"/>
              <a:gd name="T33" fmla="*/ 29 h 62"/>
              <a:gd name="T34" fmla="*/ 271 w 318"/>
              <a:gd name="T35" fmla="*/ 29 h 62"/>
              <a:gd name="T36" fmla="*/ 256 w 318"/>
              <a:gd name="T37" fmla="*/ 32 h 62"/>
              <a:gd name="T38" fmla="*/ 240 w 318"/>
              <a:gd name="T39" fmla="*/ 42 h 62"/>
              <a:gd name="T40" fmla="*/ 236 w 318"/>
              <a:gd name="T41" fmla="*/ 46 h 62"/>
              <a:gd name="T42" fmla="*/ 231 w 318"/>
              <a:gd name="T43" fmla="*/ 40 h 62"/>
              <a:gd name="T44" fmla="*/ 222 w 318"/>
              <a:gd name="T45" fmla="*/ 32 h 62"/>
              <a:gd name="T46" fmla="*/ 202 w 318"/>
              <a:gd name="T47" fmla="*/ 26 h 62"/>
              <a:gd name="T48" fmla="*/ 199 w 318"/>
              <a:gd name="T49" fmla="*/ 26 h 62"/>
              <a:gd name="T50" fmla="*/ 190 w 318"/>
              <a:gd name="T51" fmla="*/ 27 h 62"/>
              <a:gd name="T52" fmla="*/ 182 w 318"/>
              <a:gd name="T53" fmla="*/ 13 h 62"/>
              <a:gd name="T54" fmla="*/ 175 w 318"/>
              <a:gd name="T55" fmla="*/ 6 h 62"/>
              <a:gd name="T56" fmla="*/ 156 w 318"/>
              <a:gd name="T57" fmla="*/ 0 h 62"/>
              <a:gd name="T58" fmla="*/ 154 w 318"/>
              <a:gd name="T5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8" h="62">
                <a:moveTo>
                  <a:pt x="154" y="0"/>
                </a:moveTo>
                <a:cubicBezTo>
                  <a:pt x="150" y="0"/>
                  <a:pt x="146" y="1"/>
                  <a:pt x="142" y="3"/>
                </a:cubicBezTo>
                <a:cubicBezTo>
                  <a:pt x="137" y="4"/>
                  <a:pt x="133" y="6"/>
                  <a:pt x="129" y="10"/>
                </a:cubicBezTo>
                <a:cubicBezTo>
                  <a:pt x="125" y="13"/>
                  <a:pt x="122" y="17"/>
                  <a:pt x="120" y="22"/>
                </a:cubicBezTo>
                <a:cubicBezTo>
                  <a:pt x="120" y="23"/>
                  <a:pt x="119" y="24"/>
                  <a:pt x="119" y="25"/>
                </a:cubicBezTo>
                <a:cubicBezTo>
                  <a:pt x="114" y="20"/>
                  <a:pt x="107" y="17"/>
                  <a:pt x="99" y="17"/>
                </a:cubicBezTo>
                <a:cubicBezTo>
                  <a:pt x="84" y="17"/>
                  <a:pt x="70" y="25"/>
                  <a:pt x="65" y="38"/>
                </a:cubicBezTo>
                <a:cubicBezTo>
                  <a:pt x="58" y="33"/>
                  <a:pt x="51" y="31"/>
                  <a:pt x="44" y="31"/>
                </a:cubicBezTo>
                <a:cubicBezTo>
                  <a:pt x="42" y="31"/>
                  <a:pt x="41" y="31"/>
                  <a:pt x="40" y="31"/>
                </a:cubicBezTo>
                <a:cubicBezTo>
                  <a:pt x="36" y="31"/>
                  <a:pt x="31" y="32"/>
                  <a:pt x="27" y="33"/>
                </a:cubicBezTo>
                <a:cubicBezTo>
                  <a:pt x="22" y="35"/>
                  <a:pt x="17" y="38"/>
                  <a:pt x="12" y="42"/>
                </a:cubicBezTo>
                <a:cubicBezTo>
                  <a:pt x="8" y="46"/>
                  <a:pt x="4" y="50"/>
                  <a:pt x="2" y="56"/>
                </a:cubicBezTo>
                <a:cubicBezTo>
                  <a:pt x="1" y="58"/>
                  <a:pt x="0" y="60"/>
                  <a:pt x="0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6" y="56"/>
                  <a:pt x="313" y="50"/>
                  <a:pt x="308" y="45"/>
                </a:cubicBezTo>
                <a:cubicBezTo>
                  <a:pt x="305" y="43"/>
                  <a:pt x="302" y="40"/>
                  <a:pt x="298" y="37"/>
                </a:cubicBezTo>
                <a:cubicBezTo>
                  <a:pt x="291" y="32"/>
                  <a:pt x="283" y="30"/>
                  <a:pt x="275" y="29"/>
                </a:cubicBezTo>
                <a:cubicBezTo>
                  <a:pt x="273" y="29"/>
                  <a:pt x="272" y="29"/>
                  <a:pt x="271" y="29"/>
                </a:cubicBezTo>
                <a:cubicBezTo>
                  <a:pt x="266" y="29"/>
                  <a:pt x="261" y="30"/>
                  <a:pt x="256" y="32"/>
                </a:cubicBezTo>
                <a:cubicBezTo>
                  <a:pt x="250" y="34"/>
                  <a:pt x="244" y="37"/>
                  <a:pt x="240" y="42"/>
                </a:cubicBezTo>
                <a:cubicBezTo>
                  <a:pt x="238" y="43"/>
                  <a:pt x="237" y="44"/>
                  <a:pt x="236" y="46"/>
                </a:cubicBezTo>
                <a:cubicBezTo>
                  <a:pt x="234" y="44"/>
                  <a:pt x="233" y="42"/>
                  <a:pt x="231" y="40"/>
                </a:cubicBezTo>
                <a:cubicBezTo>
                  <a:pt x="228" y="37"/>
                  <a:pt x="225" y="35"/>
                  <a:pt x="222" y="32"/>
                </a:cubicBezTo>
                <a:cubicBezTo>
                  <a:pt x="216" y="28"/>
                  <a:pt x="209" y="26"/>
                  <a:pt x="202" y="26"/>
                </a:cubicBezTo>
                <a:cubicBezTo>
                  <a:pt x="201" y="26"/>
                  <a:pt x="200" y="26"/>
                  <a:pt x="199" y="26"/>
                </a:cubicBezTo>
                <a:cubicBezTo>
                  <a:pt x="196" y="26"/>
                  <a:pt x="193" y="26"/>
                  <a:pt x="190" y="27"/>
                </a:cubicBezTo>
                <a:cubicBezTo>
                  <a:pt x="189" y="22"/>
                  <a:pt x="186" y="17"/>
                  <a:pt x="182" y="13"/>
                </a:cubicBezTo>
                <a:cubicBezTo>
                  <a:pt x="180" y="11"/>
                  <a:pt x="177" y="8"/>
                  <a:pt x="175" y="6"/>
                </a:cubicBezTo>
                <a:cubicBezTo>
                  <a:pt x="169" y="3"/>
                  <a:pt x="163" y="1"/>
                  <a:pt x="156" y="0"/>
                </a:cubicBezTo>
                <a:cubicBezTo>
                  <a:pt x="155" y="0"/>
                  <a:pt x="154" y="0"/>
                  <a:pt x="15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6B9E618D-03C3-423F-8928-C5EBB1A7EF33}"/>
              </a:ext>
            </a:extLst>
          </p:cNvPr>
          <p:cNvSpPr>
            <a:spLocks/>
          </p:cNvSpPr>
          <p:nvPr/>
        </p:nvSpPr>
        <p:spPr bwMode="auto">
          <a:xfrm flipH="1">
            <a:off x="5718109" y="3488719"/>
            <a:ext cx="1098135" cy="273570"/>
          </a:xfrm>
          <a:custGeom>
            <a:avLst/>
            <a:gdLst>
              <a:gd name="T0" fmla="*/ 312 w 312"/>
              <a:gd name="T1" fmla="*/ 78 h 78"/>
              <a:gd name="T2" fmla="*/ 300 w 312"/>
              <a:gd name="T3" fmla="*/ 60 h 78"/>
              <a:gd name="T4" fmla="*/ 265 w 312"/>
              <a:gd name="T5" fmla="*/ 45 h 78"/>
              <a:gd name="T6" fmla="*/ 255 w 312"/>
              <a:gd name="T7" fmla="*/ 46 h 78"/>
              <a:gd name="T8" fmla="*/ 248 w 312"/>
              <a:gd name="T9" fmla="*/ 40 h 78"/>
              <a:gd name="T10" fmla="*/ 238 w 312"/>
              <a:gd name="T11" fmla="*/ 34 h 78"/>
              <a:gd name="T12" fmla="*/ 219 w 312"/>
              <a:gd name="T13" fmla="*/ 30 h 78"/>
              <a:gd name="T14" fmla="*/ 204 w 312"/>
              <a:gd name="T15" fmla="*/ 31 h 78"/>
              <a:gd name="T16" fmla="*/ 191 w 312"/>
              <a:gd name="T17" fmla="*/ 38 h 78"/>
              <a:gd name="T18" fmla="*/ 190 w 312"/>
              <a:gd name="T19" fmla="*/ 37 h 78"/>
              <a:gd name="T20" fmla="*/ 178 w 312"/>
              <a:gd name="T21" fmla="*/ 15 h 78"/>
              <a:gd name="T22" fmla="*/ 168 w 312"/>
              <a:gd name="T23" fmla="*/ 7 h 78"/>
              <a:gd name="T24" fmla="*/ 143 w 312"/>
              <a:gd name="T25" fmla="*/ 0 h 78"/>
              <a:gd name="T26" fmla="*/ 124 w 312"/>
              <a:gd name="T27" fmla="*/ 5 h 78"/>
              <a:gd name="T28" fmla="*/ 108 w 312"/>
              <a:gd name="T29" fmla="*/ 15 h 78"/>
              <a:gd name="T30" fmla="*/ 97 w 312"/>
              <a:gd name="T31" fmla="*/ 31 h 78"/>
              <a:gd name="T32" fmla="*/ 94 w 312"/>
              <a:gd name="T33" fmla="*/ 38 h 78"/>
              <a:gd name="T34" fmla="*/ 86 w 312"/>
              <a:gd name="T35" fmla="*/ 37 h 78"/>
              <a:gd name="T36" fmla="*/ 61 w 312"/>
              <a:gd name="T37" fmla="*/ 51 h 78"/>
              <a:gd name="T38" fmla="*/ 45 w 312"/>
              <a:gd name="T39" fmla="*/ 48 h 78"/>
              <a:gd name="T40" fmla="*/ 26 w 312"/>
              <a:gd name="T41" fmla="*/ 53 h 78"/>
              <a:gd name="T42" fmla="*/ 10 w 312"/>
              <a:gd name="T43" fmla="*/ 63 h 78"/>
              <a:gd name="T44" fmla="*/ 0 w 312"/>
              <a:gd name="T45" fmla="*/ 78 h 78"/>
              <a:gd name="T46" fmla="*/ 312 w 312"/>
              <a:gd name="T4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2" h="78">
                <a:moveTo>
                  <a:pt x="312" y="78"/>
                </a:moveTo>
                <a:cubicBezTo>
                  <a:pt x="310" y="71"/>
                  <a:pt x="306" y="65"/>
                  <a:pt x="300" y="60"/>
                </a:cubicBezTo>
                <a:cubicBezTo>
                  <a:pt x="291" y="51"/>
                  <a:pt x="279" y="45"/>
                  <a:pt x="265" y="45"/>
                </a:cubicBezTo>
                <a:cubicBezTo>
                  <a:pt x="262" y="45"/>
                  <a:pt x="258" y="45"/>
                  <a:pt x="255" y="46"/>
                </a:cubicBezTo>
                <a:cubicBezTo>
                  <a:pt x="253" y="44"/>
                  <a:pt x="251" y="42"/>
                  <a:pt x="248" y="40"/>
                </a:cubicBezTo>
                <a:cubicBezTo>
                  <a:pt x="245" y="37"/>
                  <a:pt x="242" y="35"/>
                  <a:pt x="238" y="34"/>
                </a:cubicBezTo>
                <a:cubicBezTo>
                  <a:pt x="232" y="31"/>
                  <a:pt x="226" y="30"/>
                  <a:pt x="219" y="30"/>
                </a:cubicBezTo>
                <a:cubicBezTo>
                  <a:pt x="215" y="29"/>
                  <a:pt x="208" y="30"/>
                  <a:pt x="204" y="31"/>
                </a:cubicBezTo>
                <a:cubicBezTo>
                  <a:pt x="200" y="33"/>
                  <a:pt x="195" y="35"/>
                  <a:pt x="191" y="38"/>
                </a:cubicBezTo>
                <a:cubicBezTo>
                  <a:pt x="190" y="37"/>
                  <a:pt x="190" y="37"/>
                  <a:pt x="190" y="37"/>
                </a:cubicBezTo>
                <a:cubicBezTo>
                  <a:pt x="188" y="28"/>
                  <a:pt x="184" y="21"/>
                  <a:pt x="178" y="15"/>
                </a:cubicBezTo>
                <a:cubicBezTo>
                  <a:pt x="174" y="12"/>
                  <a:pt x="171" y="10"/>
                  <a:pt x="168" y="7"/>
                </a:cubicBezTo>
                <a:cubicBezTo>
                  <a:pt x="160" y="3"/>
                  <a:pt x="152" y="0"/>
                  <a:pt x="143" y="0"/>
                </a:cubicBezTo>
                <a:cubicBezTo>
                  <a:pt x="136" y="0"/>
                  <a:pt x="129" y="2"/>
                  <a:pt x="124" y="5"/>
                </a:cubicBezTo>
                <a:cubicBezTo>
                  <a:pt x="117" y="7"/>
                  <a:pt x="112" y="10"/>
                  <a:pt x="108" y="15"/>
                </a:cubicBezTo>
                <a:cubicBezTo>
                  <a:pt x="103" y="19"/>
                  <a:pt x="99" y="25"/>
                  <a:pt x="97" y="31"/>
                </a:cubicBezTo>
                <a:cubicBezTo>
                  <a:pt x="96" y="33"/>
                  <a:pt x="95" y="36"/>
                  <a:pt x="94" y="38"/>
                </a:cubicBezTo>
                <a:cubicBezTo>
                  <a:pt x="92" y="37"/>
                  <a:pt x="89" y="37"/>
                  <a:pt x="86" y="37"/>
                </a:cubicBezTo>
                <a:cubicBezTo>
                  <a:pt x="74" y="37"/>
                  <a:pt x="66" y="43"/>
                  <a:pt x="61" y="51"/>
                </a:cubicBezTo>
                <a:cubicBezTo>
                  <a:pt x="56" y="49"/>
                  <a:pt x="51" y="48"/>
                  <a:pt x="45" y="48"/>
                </a:cubicBezTo>
                <a:cubicBezTo>
                  <a:pt x="38" y="48"/>
                  <a:pt x="32" y="49"/>
                  <a:pt x="26" y="53"/>
                </a:cubicBezTo>
                <a:cubicBezTo>
                  <a:pt x="20" y="55"/>
                  <a:pt x="14" y="58"/>
                  <a:pt x="10" y="63"/>
                </a:cubicBezTo>
                <a:cubicBezTo>
                  <a:pt x="5" y="67"/>
                  <a:pt x="2" y="72"/>
                  <a:pt x="0" y="78"/>
                </a:cubicBezTo>
                <a:lnTo>
                  <a:pt x="312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id="{C21644FC-6C20-450D-A8C4-D6586E671D3A}"/>
              </a:ext>
            </a:extLst>
          </p:cNvPr>
          <p:cNvSpPr>
            <a:spLocks/>
          </p:cNvSpPr>
          <p:nvPr/>
        </p:nvSpPr>
        <p:spPr bwMode="auto">
          <a:xfrm flipH="1">
            <a:off x="7752232" y="5628830"/>
            <a:ext cx="4342767" cy="1229170"/>
          </a:xfrm>
          <a:custGeom>
            <a:avLst/>
            <a:gdLst>
              <a:gd name="connsiteX0" fmla="*/ 4263882 w 4342767"/>
              <a:gd name="connsiteY0" fmla="*/ 88 h 1229170"/>
              <a:gd name="connsiteX1" fmla="*/ 4210917 w 4342767"/>
              <a:gd name="connsiteY1" fmla="*/ 2764 h 1229170"/>
              <a:gd name="connsiteX2" fmla="*/ 0 w 4342767"/>
              <a:gd name="connsiteY2" fmla="*/ 284569 h 1229170"/>
              <a:gd name="connsiteX3" fmla="*/ 0 w 4342767"/>
              <a:gd name="connsiteY3" fmla="*/ 897496 h 1229170"/>
              <a:gd name="connsiteX4" fmla="*/ 0 w 4342767"/>
              <a:gd name="connsiteY4" fmla="*/ 1190750 h 1229170"/>
              <a:gd name="connsiteX5" fmla="*/ 0 w 4342767"/>
              <a:gd name="connsiteY5" fmla="*/ 1229170 h 1229170"/>
              <a:gd name="connsiteX6" fmla="*/ 3878160 w 4342767"/>
              <a:gd name="connsiteY6" fmla="*/ 1229170 h 1229170"/>
              <a:gd name="connsiteX7" fmla="*/ 3879584 w 4342767"/>
              <a:gd name="connsiteY7" fmla="*/ 1221157 h 1229170"/>
              <a:gd name="connsiteX8" fmla="*/ 4069966 w 4342767"/>
              <a:gd name="connsiteY8" fmla="*/ 457175 h 1229170"/>
              <a:gd name="connsiteX9" fmla="*/ 4263882 w 4342767"/>
              <a:gd name="connsiteY9" fmla="*/ 88 h 122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767" h="1229170">
                <a:moveTo>
                  <a:pt x="4263882" y="88"/>
                </a:moveTo>
                <a:cubicBezTo>
                  <a:pt x="4248757" y="-291"/>
                  <a:pt x="4231179" y="562"/>
                  <a:pt x="4210917" y="2764"/>
                </a:cubicBezTo>
                <a:cubicBezTo>
                  <a:pt x="3890253" y="37990"/>
                  <a:pt x="0" y="284569"/>
                  <a:pt x="0" y="284569"/>
                </a:cubicBezTo>
                <a:lnTo>
                  <a:pt x="0" y="897496"/>
                </a:lnTo>
                <a:cubicBezTo>
                  <a:pt x="0" y="1024309"/>
                  <a:pt x="0" y="1119418"/>
                  <a:pt x="0" y="1190750"/>
                </a:cubicBezTo>
                <a:lnTo>
                  <a:pt x="0" y="1229170"/>
                </a:lnTo>
                <a:lnTo>
                  <a:pt x="3878160" y="1229170"/>
                </a:lnTo>
                <a:lnTo>
                  <a:pt x="3879584" y="1221157"/>
                </a:lnTo>
                <a:cubicBezTo>
                  <a:pt x="3922642" y="982244"/>
                  <a:pt x="4002133" y="580685"/>
                  <a:pt x="4069966" y="457175"/>
                </a:cubicBezTo>
                <a:cubicBezTo>
                  <a:pt x="4165769" y="288752"/>
                  <a:pt x="4490755" y="5777"/>
                  <a:pt x="4263882" y="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CBC068CE-0D6B-41FD-9B7F-C8B8EA9AED64}"/>
              </a:ext>
            </a:extLst>
          </p:cNvPr>
          <p:cNvSpPr>
            <a:spLocks/>
          </p:cNvSpPr>
          <p:nvPr/>
        </p:nvSpPr>
        <p:spPr bwMode="auto">
          <a:xfrm flipH="1">
            <a:off x="8244231" y="5969790"/>
            <a:ext cx="3850768" cy="888211"/>
          </a:xfrm>
          <a:custGeom>
            <a:avLst/>
            <a:gdLst>
              <a:gd name="connsiteX0" fmla="*/ 0 w 3850768"/>
              <a:gd name="connsiteY0" fmla="*/ 0 h 888211"/>
              <a:gd name="connsiteX1" fmla="*/ 0 w 3850768"/>
              <a:gd name="connsiteY1" fmla="*/ 874456 h 888211"/>
              <a:gd name="connsiteX2" fmla="*/ 0 w 3850768"/>
              <a:gd name="connsiteY2" fmla="*/ 888211 h 888211"/>
              <a:gd name="connsiteX3" fmla="*/ 3850768 w 3850768"/>
              <a:gd name="connsiteY3" fmla="*/ 888211 h 888211"/>
              <a:gd name="connsiteX4" fmla="*/ 3847602 w 3850768"/>
              <a:gd name="connsiteY4" fmla="*/ 758653 h 888211"/>
              <a:gd name="connsiteX5" fmla="*/ 3804450 w 3850768"/>
              <a:gd name="connsiteY5" fmla="*/ 514281 h 888211"/>
              <a:gd name="connsiteX6" fmla="*/ 3614227 w 3850768"/>
              <a:gd name="connsiteY6" fmla="*/ 190213 h 888211"/>
              <a:gd name="connsiteX7" fmla="*/ 3279577 w 3850768"/>
              <a:gd name="connsiteY7" fmla="*/ 45792 h 888211"/>
              <a:gd name="connsiteX8" fmla="*/ 2296761 w 3850768"/>
              <a:gd name="connsiteY8" fmla="*/ 35224 h 888211"/>
              <a:gd name="connsiteX9" fmla="*/ 1088495 w 3850768"/>
              <a:gd name="connsiteY9" fmla="*/ 59882 h 888211"/>
              <a:gd name="connsiteX10" fmla="*/ 496692 w 3850768"/>
              <a:gd name="connsiteY10" fmla="*/ 52837 h 888211"/>
              <a:gd name="connsiteX11" fmla="*/ 197268 w 3850768"/>
              <a:gd name="connsiteY11" fmla="*/ 38747 h 888211"/>
              <a:gd name="connsiteX12" fmla="*/ 10568 w 3850768"/>
              <a:gd name="connsiteY12" fmla="*/ 3522 h 888211"/>
              <a:gd name="connsiteX13" fmla="*/ 0 w 3850768"/>
              <a:gd name="connsiteY13" fmla="*/ 0 h 88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0768" h="888211">
                <a:moveTo>
                  <a:pt x="0" y="0"/>
                </a:moveTo>
                <a:cubicBezTo>
                  <a:pt x="0" y="465407"/>
                  <a:pt x="0" y="727198"/>
                  <a:pt x="0" y="874456"/>
                </a:cubicBezTo>
                <a:lnTo>
                  <a:pt x="0" y="888211"/>
                </a:lnTo>
                <a:lnTo>
                  <a:pt x="3850768" y="888211"/>
                </a:lnTo>
                <a:lnTo>
                  <a:pt x="3847602" y="758653"/>
                </a:lnTo>
                <a:cubicBezTo>
                  <a:pt x="3839677" y="675434"/>
                  <a:pt x="3825586" y="593537"/>
                  <a:pt x="3804450" y="514281"/>
                </a:cubicBezTo>
                <a:cubicBezTo>
                  <a:pt x="3769224" y="394517"/>
                  <a:pt x="3712861" y="274753"/>
                  <a:pt x="3614227" y="190213"/>
                </a:cubicBezTo>
                <a:cubicBezTo>
                  <a:pt x="3522639" y="109196"/>
                  <a:pt x="3399346" y="66927"/>
                  <a:pt x="3279577" y="45792"/>
                </a:cubicBezTo>
                <a:cubicBezTo>
                  <a:pt x="2959017" y="-3523"/>
                  <a:pt x="2617321" y="24657"/>
                  <a:pt x="2296761" y="35224"/>
                </a:cubicBezTo>
                <a:cubicBezTo>
                  <a:pt x="1895180" y="45792"/>
                  <a:pt x="1493599" y="63404"/>
                  <a:pt x="1088495" y="59882"/>
                </a:cubicBezTo>
                <a:cubicBezTo>
                  <a:pt x="891228" y="56359"/>
                  <a:pt x="693960" y="56359"/>
                  <a:pt x="496692" y="52837"/>
                </a:cubicBezTo>
                <a:cubicBezTo>
                  <a:pt x="398058" y="49314"/>
                  <a:pt x="295902" y="45792"/>
                  <a:pt x="197268" y="38747"/>
                </a:cubicBezTo>
                <a:cubicBezTo>
                  <a:pt x="133860" y="35224"/>
                  <a:pt x="66930" y="28180"/>
                  <a:pt x="10568" y="3522"/>
                </a:cubicBezTo>
                <a:cubicBezTo>
                  <a:pt x="7045" y="3522"/>
                  <a:pt x="3523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id="{08B2CA33-046D-4B0A-89F1-BEE40603E134}"/>
              </a:ext>
            </a:extLst>
          </p:cNvPr>
          <p:cNvSpPr>
            <a:spLocks/>
          </p:cNvSpPr>
          <p:nvPr/>
        </p:nvSpPr>
        <p:spPr bwMode="auto">
          <a:xfrm flipH="1">
            <a:off x="10690130" y="4245469"/>
            <a:ext cx="1498378" cy="2509759"/>
          </a:xfrm>
          <a:custGeom>
            <a:avLst/>
            <a:gdLst>
              <a:gd name="connsiteX0" fmla="*/ 0 w 1498378"/>
              <a:gd name="connsiteY0" fmla="*/ 1956523 h 2509759"/>
              <a:gd name="connsiteX1" fmla="*/ 0 w 1498378"/>
              <a:gd name="connsiteY1" fmla="*/ 2247396 h 2509759"/>
              <a:gd name="connsiteX2" fmla="*/ 62229 w 1498378"/>
              <a:gd name="connsiteY2" fmla="*/ 2289976 h 2509759"/>
              <a:gd name="connsiteX3" fmla="*/ 262099 w 1498378"/>
              <a:gd name="connsiteY3" fmla="*/ 2397335 h 2509759"/>
              <a:gd name="connsiteX4" fmla="*/ 970008 w 1498378"/>
              <a:gd name="connsiteY4" fmla="*/ 2471368 h 2509759"/>
              <a:gd name="connsiteX5" fmla="*/ 329015 w 1498378"/>
              <a:gd name="connsiteY5" fmla="*/ 2097675 h 2509759"/>
              <a:gd name="connsiteX6" fmla="*/ 41977 w 1498378"/>
              <a:gd name="connsiteY6" fmla="*/ 1969439 h 2509759"/>
              <a:gd name="connsiteX7" fmla="*/ 199747 w 1498378"/>
              <a:gd name="connsiteY7" fmla="*/ 85154 h 2509759"/>
              <a:gd name="connsiteX8" fmla="*/ 351250 w 1498378"/>
              <a:gd name="connsiteY8" fmla="*/ 635560 h 2509759"/>
              <a:gd name="connsiteX9" fmla="*/ 520371 w 1498378"/>
              <a:gd name="connsiteY9" fmla="*/ 967214 h 2509759"/>
              <a:gd name="connsiteX10" fmla="*/ 471044 w 1498378"/>
              <a:gd name="connsiteY10" fmla="*/ 600277 h 2509759"/>
              <a:gd name="connsiteX11" fmla="*/ 199747 w 1498378"/>
              <a:gd name="connsiteY11" fmla="*/ 85154 h 2509759"/>
              <a:gd name="connsiteX12" fmla="*/ 568128 w 1498378"/>
              <a:gd name="connsiteY12" fmla="*/ 38917 h 2509759"/>
              <a:gd name="connsiteX13" fmla="*/ 600020 w 1498378"/>
              <a:gd name="connsiteY13" fmla="*/ 493397 h 2509759"/>
              <a:gd name="connsiteX14" fmla="*/ 699238 w 1498378"/>
              <a:gd name="connsiteY14" fmla="*/ 792860 h 2509759"/>
              <a:gd name="connsiteX15" fmla="*/ 709868 w 1498378"/>
              <a:gd name="connsiteY15" fmla="*/ 489874 h 2509759"/>
              <a:gd name="connsiteX16" fmla="*/ 568128 w 1498378"/>
              <a:gd name="connsiteY16" fmla="*/ 38917 h 2509759"/>
              <a:gd name="connsiteX17" fmla="*/ 948876 w 1498378"/>
              <a:gd name="connsiteY17" fmla="*/ 59 h 2509759"/>
              <a:gd name="connsiteX18" fmla="*/ 839696 w 1498378"/>
              <a:gd name="connsiteY18" fmla="*/ 384328 h 2509759"/>
              <a:gd name="connsiteX19" fmla="*/ 853784 w 1498378"/>
              <a:gd name="connsiteY19" fmla="*/ 676937 h 2509759"/>
              <a:gd name="connsiteX20" fmla="*/ 860828 w 1498378"/>
              <a:gd name="connsiteY20" fmla="*/ 676937 h 2509759"/>
              <a:gd name="connsiteX21" fmla="*/ 734038 w 1498378"/>
              <a:gd name="connsiteY21" fmla="*/ 775648 h 2509759"/>
              <a:gd name="connsiteX22" fmla="*/ 730516 w 1498378"/>
              <a:gd name="connsiteY22" fmla="*/ 779173 h 2509759"/>
              <a:gd name="connsiteX23" fmla="*/ 336059 w 1498378"/>
              <a:gd name="connsiteY23" fmla="*/ 1188120 h 2509759"/>
              <a:gd name="connsiteX24" fmla="*/ 226879 w 1498378"/>
              <a:gd name="connsiteY24" fmla="*/ 782699 h 2509759"/>
              <a:gd name="connsiteX25" fmla="*/ 51739 w 1498378"/>
              <a:gd name="connsiteY25" fmla="*/ 451222 h 2509759"/>
              <a:gd name="connsiteX26" fmla="*/ 0 w 1498378"/>
              <a:gd name="connsiteY26" fmla="*/ 372279 h 2509759"/>
              <a:gd name="connsiteX27" fmla="*/ 0 w 1498378"/>
              <a:gd name="connsiteY27" fmla="*/ 605291 h 2509759"/>
              <a:gd name="connsiteX28" fmla="*/ 43388 w 1498378"/>
              <a:gd name="connsiteY28" fmla="*/ 713279 h 2509759"/>
              <a:gd name="connsiteX29" fmla="*/ 96568 w 1498378"/>
              <a:gd name="connsiteY29" fmla="*/ 842631 h 2509759"/>
              <a:gd name="connsiteX30" fmla="*/ 318450 w 1498378"/>
              <a:gd name="connsiteY30" fmla="*/ 1205747 h 2509759"/>
              <a:gd name="connsiteX31" fmla="*/ 329015 w 1498378"/>
              <a:gd name="connsiteY31" fmla="*/ 1198697 h 2509759"/>
              <a:gd name="connsiteX32" fmla="*/ 110655 w 1498378"/>
              <a:gd name="connsiteY32" fmla="*/ 1519509 h 2509759"/>
              <a:gd name="connsiteX33" fmla="*/ 103612 w 1498378"/>
              <a:gd name="connsiteY33" fmla="*/ 1526559 h 2509759"/>
              <a:gd name="connsiteX34" fmla="*/ 18046 w 1498378"/>
              <a:gd name="connsiteY34" fmla="*/ 1149837 h 2509759"/>
              <a:gd name="connsiteX35" fmla="*/ 0 w 1498378"/>
              <a:gd name="connsiteY35" fmla="*/ 1104139 h 2509759"/>
              <a:gd name="connsiteX36" fmla="*/ 0 w 1498378"/>
              <a:gd name="connsiteY36" fmla="*/ 1511299 h 2509759"/>
              <a:gd name="connsiteX37" fmla="*/ 155 w 1498378"/>
              <a:gd name="connsiteY37" fmla="*/ 1511576 h 2509759"/>
              <a:gd name="connsiteX38" fmla="*/ 82480 w 1498378"/>
              <a:gd name="connsiteY38" fmla="*/ 1551237 h 2509759"/>
              <a:gd name="connsiteX39" fmla="*/ 96568 w 1498378"/>
              <a:gd name="connsiteY39" fmla="*/ 1537136 h 2509759"/>
              <a:gd name="connsiteX40" fmla="*/ 96568 w 1498378"/>
              <a:gd name="connsiteY40" fmla="*/ 1540661 h 2509759"/>
              <a:gd name="connsiteX41" fmla="*/ 0 w 1498378"/>
              <a:gd name="connsiteY41" fmla="*/ 1712463 h 2509759"/>
              <a:gd name="connsiteX42" fmla="*/ 0 w 1498378"/>
              <a:gd name="connsiteY42" fmla="*/ 1770574 h 2509759"/>
              <a:gd name="connsiteX43" fmla="*/ 155 w 1498378"/>
              <a:gd name="connsiteY43" fmla="*/ 1770253 h 2509759"/>
              <a:gd name="connsiteX44" fmla="*/ 89524 w 1498378"/>
              <a:gd name="connsiteY44" fmla="*/ 1604118 h 2509759"/>
              <a:gd name="connsiteX45" fmla="*/ 424108 w 1498378"/>
              <a:gd name="connsiteY45" fmla="*/ 1850897 h 2509759"/>
              <a:gd name="connsiteX46" fmla="*/ 1001705 w 1498378"/>
              <a:gd name="connsiteY46" fmla="*/ 1953134 h 2509759"/>
              <a:gd name="connsiteX47" fmla="*/ 469893 w 1498378"/>
              <a:gd name="connsiteY47" fmla="*/ 1625271 h 2509759"/>
              <a:gd name="connsiteX48" fmla="*/ 149397 w 1498378"/>
              <a:gd name="connsiteY48" fmla="*/ 1505407 h 2509759"/>
              <a:gd name="connsiteX49" fmla="*/ 318450 w 1498378"/>
              <a:gd name="connsiteY49" fmla="*/ 1248052 h 2509759"/>
              <a:gd name="connsiteX50" fmla="*/ 593161 w 1498378"/>
              <a:gd name="connsiteY50" fmla="*/ 1498356 h 2509759"/>
              <a:gd name="connsiteX51" fmla="*/ 1086232 w 1498378"/>
              <a:gd name="connsiteY51" fmla="*/ 1667576 h 2509759"/>
              <a:gd name="connsiteX52" fmla="*/ 642468 w 1498378"/>
              <a:gd name="connsiteY52" fmla="*/ 1315035 h 2509759"/>
              <a:gd name="connsiteX53" fmla="*/ 367757 w 1498378"/>
              <a:gd name="connsiteY53" fmla="*/ 1184595 h 2509759"/>
              <a:gd name="connsiteX54" fmla="*/ 526244 w 1498378"/>
              <a:gd name="connsiteY54" fmla="*/ 994223 h 2509759"/>
              <a:gd name="connsiteX55" fmla="*/ 790389 w 1498378"/>
              <a:gd name="connsiteY55" fmla="*/ 1181070 h 2509759"/>
              <a:gd name="connsiteX56" fmla="*/ 1223587 w 1498378"/>
              <a:gd name="connsiteY56" fmla="*/ 1248052 h 2509759"/>
              <a:gd name="connsiteX57" fmla="*/ 815042 w 1498378"/>
              <a:gd name="connsiteY57" fmla="*/ 1018901 h 2509759"/>
              <a:gd name="connsiteX58" fmla="*/ 564985 w 1498378"/>
              <a:gd name="connsiteY58" fmla="*/ 951918 h 2509759"/>
              <a:gd name="connsiteX59" fmla="*/ 719950 w 1498378"/>
              <a:gd name="connsiteY59" fmla="*/ 807377 h 2509759"/>
              <a:gd name="connsiteX60" fmla="*/ 941832 w 1498378"/>
              <a:gd name="connsiteY60" fmla="*/ 969545 h 2509759"/>
              <a:gd name="connsiteX61" fmla="*/ 1308114 w 1498378"/>
              <a:gd name="connsiteY61" fmla="*/ 1054155 h 2509759"/>
              <a:gd name="connsiteX62" fmla="*/ 962964 w 1498378"/>
              <a:gd name="connsiteY62" fmla="*/ 835580 h 2509759"/>
              <a:gd name="connsiteX63" fmla="*/ 762214 w 1498378"/>
              <a:gd name="connsiteY63" fmla="*/ 768597 h 2509759"/>
              <a:gd name="connsiteX64" fmla="*/ 874916 w 1498378"/>
              <a:gd name="connsiteY64" fmla="*/ 680462 h 2509759"/>
              <a:gd name="connsiteX65" fmla="*/ 1093276 w 1498378"/>
              <a:gd name="connsiteY65" fmla="*/ 800326 h 2509759"/>
              <a:gd name="connsiteX66" fmla="*/ 1431381 w 1498378"/>
              <a:gd name="connsiteY66" fmla="*/ 817953 h 2509759"/>
              <a:gd name="connsiteX67" fmla="*/ 1103841 w 1498378"/>
              <a:gd name="connsiteY67" fmla="*/ 673411 h 2509759"/>
              <a:gd name="connsiteX68" fmla="*/ 938310 w 1498378"/>
              <a:gd name="connsiteY68" fmla="*/ 638157 h 2509759"/>
              <a:gd name="connsiteX69" fmla="*/ 977052 w 1498378"/>
              <a:gd name="connsiteY69" fmla="*/ 609954 h 2509759"/>
              <a:gd name="connsiteX70" fmla="*/ 1065100 w 1498378"/>
              <a:gd name="connsiteY70" fmla="*/ 560598 h 2509759"/>
              <a:gd name="connsiteX71" fmla="*/ 1061578 w 1498378"/>
              <a:gd name="connsiteY71" fmla="*/ 571174 h 2509759"/>
              <a:gd name="connsiteX72" fmla="*/ 1234153 w 1498378"/>
              <a:gd name="connsiteY72" fmla="*/ 655784 h 2509759"/>
              <a:gd name="connsiteX73" fmla="*/ 1498298 w 1498378"/>
              <a:gd name="connsiteY73" fmla="*/ 645208 h 2509759"/>
              <a:gd name="connsiteX74" fmla="*/ 1237675 w 1498378"/>
              <a:gd name="connsiteY74" fmla="*/ 553547 h 2509759"/>
              <a:gd name="connsiteX75" fmla="*/ 1089754 w 1498378"/>
              <a:gd name="connsiteY75" fmla="*/ 542971 h 2509759"/>
              <a:gd name="connsiteX76" fmla="*/ 1153148 w 1498378"/>
              <a:gd name="connsiteY76" fmla="*/ 370226 h 2509759"/>
              <a:gd name="connsiteX77" fmla="*/ 1216543 w 1498378"/>
              <a:gd name="connsiteY77" fmla="*/ 49414 h 2509759"/>
              <a:gd name="connsiteX78" fmla="*/ 1079188 w 1498378"/>
              <a:gd name="connsiteY78" fmla="*/ 331447 h 2509759"/>
              <a:gd name="connsiteX79" fmla="*/ 1058056 w 1498378"/>
              <a:gd name="connsiteY79" fmla="*/ 553547 h 2509759"/>
              <a:gd name="connsiteX80" fmla="*/ 1065100 w 1498378"/>
              <a:gd name="connsiteY80" fmla="*/ 557073 h 2509759"/>
              <a:gd name="connsiteX81" fmla="*/ 973530 w 1498378"/>
              <a:gd name="connsiteY81" fmla="*/ 602903 h 2509759"/>
              <a:gd name="connsiteX82" fmla="*/ 920701 w 1498378"/>
              <a:gd name="connsiteY82" fmla="*/ 638157 h 2509759"/>
              <a:gd name="connsiteX83" fmla="*/ 896047 w 1498378"/>
              <a:gd name="connsiteY83" fmla="*/ 641683 h 2509759"/>
              <a:gd name="connsiteX84" fmla="*/ 941832 w 1498378"/>
              <a:gd name="connsiteY84" fmla="*/ 416057 h 2509759"/>
              <a:gd name="connsiteX85" fmla="*/ 948876 w 1498378"/>
              <a:gd name="connsiteY85" fmla="*/ 59 h 250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498378" h="2509759">
                <a:moveTo>
                  <a:pt x="0" y="1956523"/>
                </a:moveTo>
                <a:lnTo>
                  <a:pt x="0" y="2247396"/>
                </a:lnTo>
                <a:lnTo>
                  <a:pt x="62229" y="2289976"/>
                </a:lnTo>
                <a:cubicBezTo>
                  <a:pt x="114618" y="2322861"/>
                  <a:pt x="180214" y="2358556"/>
                  <a:pt x="262099" y="2397335"/>
                </a:cubicBezTo>
                <a:cubicBezTo>
                  <a:pt x="635424" y="2566554"/>
                  <a:pt x="966486" y="2503097"/>
                  <a:pt x="970008" y="2471368"/>
                </a:cubicBezTo>
                <a:cubicBezTo>
                  <a:pt x="973530" y="2436114"/>
                  <a:pt x="688253" y="2266895"/>
                  <a:pt x="329015" y="2097675"/>
                </a:cubicBezTo>
                <a:cubicBezTo>
                  <a:pt x="198703" y="2032455"/>
                  <a:pt x="107133" y="1991913"/>
                  <a:pt x="41977" y="1969439"/>
                </a:cubicBezTo>
                <a:close/>
                <a:moveTo>
                  <a:pt x="199747" y="85154"/>
                </a:moveTo>
                <a:cubicBezTo>
                  <a:pt x="182130" y="88682"/>
                  <a:pt x="245550" y="321546"/>
                  <a:pt x="351250" y="635560"/>
                </a:cubicBezTo>
                <a:cubicBezTo>
                  <a:pt x="456951" y="960158"/>
                  <a:pt x="488661" y="984855"/>
                  <a:pt x="520371" y="967214"/>
                </a:cubicBezTo>
                <a:cubicBezTo>
                  <a:pt x="552081" y="956629"/>
                  <a:pt x="573221" y="914290"/>
                  <a:pt x="471044" y="600277"/>
                </a:cubicBezTo>
                <a:cubicBezTo>
                  <a:pt x="368867" y="300377"/>
                  <a:pt x="217363" y="85154"/>
                  <a:pt x="199747" y="85154"/>
                </a:cubicBezTo>
                <a:close/>
                <a:moveTo>
                  <a:pt x="568128" y="38917"/>
                </a:moveTo>
                <a:cubicBezTo>
                  <a:pt x="553954" y="38917"/>
                  <a:pt x="561041" y="229164"/>
                  <a:pt x="600020" y="493397"/>
                </a:cubicBezTo>
                <a:cubicBezTo>
                  <a:pt x="642542" y="771721"/>
                  <a:pt x="670890" y="799906"/>
                  <a:pt x="699238" y="792860"/>
                </a:cubicBezTo>
                <a:cubicBezTo>
                  <a:pt x="727586" y="792860"/>
                  <a:pt x="752390" y="761152"/>
                  <a:pt x="709868" y="489874"/>
                </a:cubicBezTo>
                <a:cubicBezTo>
                  <a:pt x="670890" y="229164"/>
                  <a:pt x="582302" y="38917"/>
                  <a:pt x="568128" y="38917"/>
                </a:cubicBezTo>
                <a:close/>
                <a:moveTo>
                  <a:pt x="948876" y="59"/>
                </a:moveTo>
                <a:cubicBezTo>
                  <a:pt x="934788" y="-3467"/>
                  <a:pt x="874916" y="151651"/>
                  <a:pt x="839696" y="384328"/>
                </a:cubicBezTo>
                <a:cubicBezTo>
                  <a:pt x="804477" y="634632"/>
                  <a:pt x="825608" y="666360"/>
                  <a:pt x="853784" y="676937"/>
                </a:cubicBezTo>
                <a:cubicBezTo>
                  <a:pt x="857306" y="676937"/>
                  <a:pt x="857306" y="676937"/>
                  <a:pt x="860828" y="676937"/>
                </a:cubicBezTo>
                <a:cubicBezTo>
                  <a:pt x="818564" y="708665"/>
                  <a:pt x="776301" y="740394"/>
                  <a:pt x="734038" y="775648"/>
                </a:cubicBezTo>
                <a:cubicBezTo>
                  <a:pt x="734038" y="775648"/>
                  <a:pt x="730516" y="775648"/>
                  <a:pt x="730516" y="779173"/>
                </a:cubicBezTo>
                <a:cubicBezTo>
                  <a:pt x="593161" y="891986"/>
                  <a:pt x="462849" y="1025952"/>
                  <a:pt x="336059" y="1188120"/>
                </a:cubicBezTo>
                <a:cubicBezTo>
                  <a:pt x="353669" y="1152866"/>
                  <a:pt x="346625" y="1064731"/>
                  <a:pt x="226879" y="782699"/>
                </a:cubicBezTo>
                <a:cubicBezTo>
                  <a:pt x="171409" y="655785"/>
                  <a:pt x="109004" y="542751"/>
                  <a:pt x="51739" y="451222"/>
                </a:cubicBezTo>
                <a:lnTo>
                  <a:pt x="0" y="372279"/>
                </a:lnTo>
                <a:lnTo>
                  <a:pt x="0" y="605291"/>
                </a:lnTo>
                <a:lnTo>
                  <a:pt x="43388" y="713279"/>
                </a:lnTo>
                <a:cubicBezTo>
                  <a:pt x="60303" y="754882"/>
                  <a:pt x="78078" y="798123"/>
                  <a:pt x="96568" y="842631"/>
                </a:cubicBezTo>
                <a:cubicBezTo>
                  <a:pt x="248011" y="1209273"/>
                  <a:pt x="283230" y="1230425"/>
                  <a:pt x="318450" y="1205747"/>
                </a:cubicBezTo>
                <a:cubicBezTo>
                  <a:pt x="321972" y="1202222"/>
                  <a:pt x="325494" y="1202222"/>
                  <a:pt x="329015" y="1198697"/>
                </a:cubicBezTo>
                <a:cubicBezTo>
                  <a:pt x="255055" y="1293883"/>
                  <a:pt x="181094" y="1403170"/>
                  <a:pt x="110655" y="1519509"/>
                </a:cubicBezTo>
                <a:cubicBezTo>
                  <a:pt x="107133" y="1519509"/>
                  <a:pt x="103612" y="1523034"/>
                  <a:pt x="103612" y="1526559"/>
                </a:cubicBezTo>
                <a:cubicBezTo>
                  <a:pt x="119020" y="1486458"/>
                  <a:pt x="110160" y="1392374"/>
                  <a:pt x="18046" y="1149837"/>
                </a:cubicBezTo>
                <a:lnTo>
                  <a:pt x="0" y="1104139"/>
                </a:lnTo>
                <a:lnTo>
                  <a:pt x="0" y="1511299"/>
                </a:lnTo>
                <a:lnTo>
                  <a:pt x="155" y="1511576"/>
                </a:lnTo>
                <a:cubicBezTo>
                  <a:pt x="37575" y="1569746"/>
                  <a:pt x="59587" y="1567102"/>
                  <a:pt x="82480" y="1551237"/>
                </a:cubicBezTo>
                <a:cubicBezTo>
                  <a:pt x="86002" y="1547712"/>
                  <a:pt x="93046" y="1544186"/>
                  <a:pt x="96568" y="1537136"/>
                </a:cubicBezTo>
                <a:cubicBezTo>
                  <a:pt x="96568" y="1540661"/>
                  <a:pt x="96568" y="1540661"/>
                  <a:pt x="96568" y="1540661"/>
                </a:cubicBezTo>
                <a:lnTo>
                  <a:pt x="0" y="1712463"/>
                </a:lnTo>
                <a:lnTo>
                  <a:pt x="0" y="1770574"/>
                </a:lnTo>
                <a:lnTo>
                  <a:pt x="155" y="1770253"/>
                </a:lnTo>
                <a:cubicBezTo>
                  <a:pt x="29651" y="1712525"/>
                  <a:pt x="59588" y="1657000"/>
                  <a:pt x="89524" y="1604118"/>
                </a:cubicBezTo>
                <a:cubicBezTo>
                  <a:pt x="103612" y="1656999"/>
                  <a:pt x="174050" y="1734558"/>
                  <a:pt x="424108" y="1850897"/>
                </a:cubicBezTo>
                <a:cubicBezTo>
                  <a:pt x="734038" y="1995438"/>
                  <a:pt x="998183" y="1981337"/>
                  <a:pt x="1001705" y="1953134"/>
                </a:cubicBezTo>
                <a:cubicBezTo>
                  <a:pt x="1005227" y="1924930"/>
                  <a:pt x="769257" y="1766287"/>
                  <a:pt x="469893" y="1625271"/>
                </a:cubicBezTo>
                <a:cubicBezTo>
                  <a:pt x="286752" y="1537136"/>
                  <a:pt x="198704" y="1505407"/>
                  <a:pt x="149397" y="1505407"/>
                </a:cubicBezTo>
                <a:cubicBezTo>
                  <a:pt x="205748" y="1413746"/>
                  <a:pt x="262099" y="1329137"/>
                  <a:pt x="318450" y="1248052"/>
                </a:cubicBezTo>
                <a:cubicBezTo>
                  <a:pt x="321972" y="1293883"/>
                  <a:pt x="371279" y="1360865"/>
                  <a:pt x="593161" y="1498356"/>
                </a:cubicBezTo>
                <a:cubicBezTo>
                  <a:pt x="853784" y="1656999"/>
                  <a:pt x="1082710" y="1692253"/>
                  <a:pt x="1086232" y="1667576"/>
                </a:cubicBezTo>
                <a:cubicBezTo>
                  <a:pt x="1089754" y="1642898"/>
                  <a:pt x="896047" y="1470153"/>
                  <a:pt x="642468" y="1315035"/>
                </a:cubicBezTo>
                <a:cubicBezTo>
                  <a:pt x="483981" y="1219849"/>
                  <a:pt x="406498" y="1184595"/>
                  <a:pt x="367757" y="1184595"/>
                </a:cubicBezTo>
                <a:cubicBezTo>
                  <a:pt x="420586" y="1114087"/>
                  <a:pt x="473415" y="1050630"/>
                  <a:pt x="526244" y="994223"/>
                </a:cubicBezTo>
                <a:cubicBezTo>
                  <a:pt x="522722" y="1036528"/>
                  <a:pt x="540332" y="1085884"/>
                  <a:pt x="790389" y="1181070"/>
                </a:cubicBezTo>
                <a:cubicBezTo>
                  <a:pt x="1029881" y="1272730"/>
                  <a:pt x="1223587" y="1269205"/>
                  <a:pt x="1223587" y="1248052"/>
                </a:cubicBezTo>
                <a:cubicBezTo>
                  <a:pt x="1223587" y="1226900"/>
                  <a:pt x="1047490" y="1107036"/>
                  <a:pt x="815042" y="1018901"/>
                </a:cubicBezTo>
                <a:cubicBezTo>
                  <a:pt x="670643" y="966020"/>
                  <a:pt x="600204" y="948393"/>
                  <a:pt x="564985" y="951918"/>
                </a:cubicBezTo>
                <a:cubicBezTo>
                  <a:pt x="617814" y="899037"/>
                  <a:pt x="667121" y="849681"/>
                  <a:pt x="719950" y="807377"/>
                </a:cubicBezTo>
                <a:cubicBezTo>
                  <a:pt x="716428" y="839105"/>
                  <a:pt x="737560" y="881410"/>
                  <a:pt x="941832" y="969545"/>
                </a:cubicBezTo>
                <a:cubicBezTo>
                  <a:pt x="1142582" y="1057680"/>
                  <a:pt x="1304592" y="1071782"/>
                  <a:pt x="1308114" y="1054155"/>
                </a:cubicBezTo>
                <a:cubicBezTo>
                  <a:pt x="1308114" y="1036528"/>
                  <a:pt x="1160192" y="923715"/>
                  <a:pt x="962964" y="835580"/>
                </a:cubicBezTo>
                <a:cubicBezTo>
                  <a:pt x="853784" y="789750"/>
                  <a:pt x="797433" y="772123"/>
                  <a:pt x="762214" y="768597"/>
                </a:cubicBezTo>
                <a:cubicBezTo>
                  <a:pt x="800955" y="736868"/>
                  <a:pt x="836174" y="708665"/>
                  <a:pt x="874916" y="680462"/>
                </a:cubicBezTo>
                <a:cubicBezTo>
                  <a:pt x="874916" y="715716"/>
                  <a:pt x="903091" y="747445"/>
                  <a:pt x="1093276" y="800326"/>
                </a:cubicBezTo>
                <a:cubicBezTo>
                  <a:pt x="1283460" y="849681"/>
                  <a:pt x="1431381" y="835580"/>
                  <a:pt x="1431381" y="817953"/>
                </a:cubicBezTo>
                <a:cubicBezTo>
                  <a:pt x="1434903" y="800326"/>
                  <a:pt x="1294026" y="722767"/>
                  <a:pt x="1103841" y="673411"/>
                </a:cubicBezTo>
                <a:cubicBezTo>
                  <a:pt x="1022837" y="648733"/>
                  <a:pt x="970008" y="638157"/>
                  <a:pt x="938310" y="638157"/>
                </a:cubicBezTo>
                <a:cubicBezTo>
                  <a:pt x="952398" y="627581"/>
                  <a:pt x="962964" y="620530"/>
                  <a:pt x="977052" y="609954"/>
                </a:cubicBezTo>
                <a:cubicBezTo>
                  <a:pt x="1019315" y="585276"/>
                  <a:pt x="1058056" y="564124"/>
                  <a:pt x="1065100" y="560598"/>
                </a:cubicBezTo>
                <a:cubicBezTo>
                  <a:pt x="1061578" y="564124"/>
                  <a:pt x="1061578" y="567649"/>
                  <a:pt x="1061578" y="571174"/>
                </a:cubicBezTo>
                <a:cubicBezTo>
                  <a:pt x="1061578" y="599378"/>
                  <a:pt x="1072144" y="627581"/>
                  <a:pt x="1234153" y="655784"/>
                </a:cubicBezTo>
                <a:cubicBezTo>
                  <a:pt x="1382074" y="680462"/>
                  <a:pt x="1498298" y="659310"/>
                  <a:pt x="1498298" y="645208"/>
                </a:cubicBezTo>
                <a:cubicBezTo>
                  <a:pt x="1501820" y="631106"/>
                  <a:pt x="1389118" y="578225"/>
                  <a:pt x="1237675" y="553547"/>
                </a:cubicBezTo>
                <a:cubicBezTo>
                  <a:pt x="1156670" y="539446"/>
                  <a:pt x="1114407" y="535920"/>
                  <a:pt x="1089754" y="542971"/>
                </a:cubicBezTo>
                <a:cubicBezTo>
                  <a:pt x="1103841" y="518293"/>
                  <a:pt x="1124973" y="468938"/>
                  <a:pt x="1153148" y="370226"/>
                </a:cubicBezTo>
                <a:cubicBezTo>
                  <a:pt x="1205977" y="193956"/>
                  <a:pt x="1227109" y="52940"/>
                  <a:pt x="1216543" y="49414"/>
                </a:cubicBezTo>
                <a:cubicBezTo>
                  <a:pt x="1209499" y="42364"/>
                  <a:pt x="1132017" y="158702"/>
                  <a:pt x="1079188" y="331447"/>
                </a:cubicBezTo>
                <a:cubicBezTo>
                  <a:pt x="1022837" y="518293"/>
                  <a:pt x="1036924" y="542971"/>
                  <a:pt x="1058056" y="553547"/>
                </a:cubicBezTo>
                <a:cubicBezTo>
                  <a:pt x="1061578" y="557073"/>
                  <a:pt x="1061578" y="557073"/>
                  <a:pt x="1065100" y="557073"/>
                </a:cubicBezTo>
                <a:cubicBezTo>
                  <a:pt x="1058056" y="557073"/>
                  <a:pt x="1019315" y="574700"/>
                  <a:pt x="973530" y="602903"/>
                </a:cubicBezTo>
                <a:cubicBezTo>
                  <a:pt x="955920" y="613479"/>
                  <a:pt x="938310" y="624055"/>
                  <a:pt x="920701" y="638157"/>
                </a:cubicBezTo>
                <a:cubicBezTo>
                  <a:pt x="910135" y="638157"/>
                  <a:pt x="903091" y="638157"/>
                  <a:pt x="896047" y="641683"/>
                </a:cubicBezTo>
                <a:cubicBezTo>
                  <a:pt x="910135" y="606428"/>
                  <a:pt x="924222" y="539446"/>
                  <a:pt x="941832" y="416057"/>
                </a:cubicBezTo>
                <a:cubicBezTo>
                  <a:pt x="973530" y="183380"/>
                  <a:pt x="962964" y="3584"/>
                  <a:pt x="948876" y="59"/>
                </a:cubicBezTo>
                <a:close/>
              </a:path>
            </a:pathLst>
          </a:custGeom>
          <a:solidFill>
            <a:srgbClr val="686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105" name="Freeform 94">
            <a:extLst>
              <a:ext uri="{FF2B5EF4-FFF2-40B4-BE49-F238E27FC236}">
                <a16:creationId xmlns:a16="http://schemas.microsoft.com/office/drawing/2014/main" id="{C9223C00-3AAD-4FB1-8605-C4BA22544785}"/>
              </a:ext>
            </a:extLst>
          </p:cNvPr>
          <p:cNvSpPr>
            <a:spLocks/>
          </p:cNvSpPr>
          <p:nvPr/>
        </p:nvSpPr>
        <p:spPr bwMode="auto">
          <a:xfrm flipH="1">
            <a:off x="11316672" y="6823583"/>
            <a:ext cx="859243" cy="1036485"/>
          </a:xfrm>
          <a:custGeom>
            <a:avLst/>
            <a:gdLst>
              <a:gd name="T0" fmla="*/ 74 w 244"/>
              <a:gd name="T1" fmla="*/ 168 h 294"/>
              <a:gd name="T2" fmla="*/ 32 w 244"/>
              <a:gd name="T3" fmla="*/ 18 h 294"/>
              <a:gd name="T4" fmla="*/ 133 w 244"/>
              <a:gd name="T5" fmla="*/ 103 h 294"/>
              <a:gd name="T6" fmla="*/ 238 w 244"/>
              <a:gd name="T7" fmla="*/ 286 h 294"/>
              <a:gd name="T8" fmla="*/ 74 w 244"/>
              <a:gd name="T9" fmla="*/ 16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94">
                <a:moveTo>
                  <a:pt x="74" y="168"/>
                </a:moveTo>
                <a:cubicBezTo>
                  <a:pt x="0" y="62"/>
                  <a:pt x="16" y="33"/>
                  <a:pt x="32" y="18"/>
                </a:cubicBezTo>
                <a:cubicBezTo>
                  <a:pt x="50" y="0"/>
                  <a:pt x="63" y="0"/>
                  <a:pt x="133" y="103"/>
                </a:cubicBezTo>
                <a:cubicBezTo>
                  <a:pt x="197" y="196"/>
                  <a:pt x="244" y="278"/>
                  <a:pt x="238" y="286"/>
                </a:cubicBezTo>
                <a:cubicBezTo>
                  <a:pt x="232" y="294"/>
                  <a:pt x="142" y="263"/>
                  <a:pt x="74" y="16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21" name="Freeform: Shape 320">
            <a:extLst>
              <a:ext uri="{FF2B5EF4-FFF2-40B4-BE49-F238E27FC236}">
                <a16:creationId xmlns:a16="http://schemas.microsoft.com/office/drawing/2014/main" id="{F6E84E2B-2834-4CB6-B4FA-2BA5FE3889E7}"/>
              </a:ext>
            </a:extLst>
          </p:cNvPr>
          <p:cNvSpPr>
            <a:spLocks/>
          </p:cNvSpPr>
          <p:nvPr/>
        </p:nvSpPr>
        <p:spPr bwMode="auto">
          <a:xfrm flipH="1">
            <a:off x="9916950" y="5175744"/>
            <a:ext cx="2219254" cy="1682256"/>
          </a:xfrm>
          <a:custGeom>
            <a:avLst/>
            <a:gdLst>
              <a:gd name="connsiteX0" fmla="*/ 1662411 w 2219254"/>
              <a:gd name="connsiteY0" fmla="*/ 356487 h 1682256"/>
              <a:gd name="connsiteX1" fmla="*/ 1461291 w 2219254"/>
              <a:gd name="connsiteY1" fmla="*/ 765137 h 1682256"/>
              <a:gd name="connsiteX2" fmla="*/ 1397780 w 2219254"/>
              <a:gd name="connsiteY2" fmla="*/ 1075147 h 1682256"/>
              <a:gd name="connsiteX3" fmla="*/ 1556558 w 2219254"/>
              <a:gd name="connsiteY3" fmla="*/ 814456 h 1682256"/>
              <a:gd name="connsiteX4" fmla="*/ 1662411 w 2219254"/>
              <a:gd name="connsiteY4" fmla="*/ 356487 h 1682256"/>
              <a:gd name="connsiteX5" fmla="*/ 637002 w 2219254"/>
              <a:gd name="connsiteY5" fmla="*/ 106044 h 1682256"/>
              <a:gd name="connsiteX6" fmla="*/ 481265 w 2219254"/>
              <a:gd name="connsiteY6" fmla="*/ 913707 h 1682256"/>
              <a:gd name="connsiteX7" fmla="*/ 484805 w 2219254"/>
              <a:gd name="connsiteY7" fmla="*/ 1428637 h 1682256"/>
              <a:gd name="connsiteX8" fmla="*/ 500596 w 2219254"/>
              <a:gd name="connsiteY8" fmla="*/ 1425056 h 1682256"/>
              <a:gd name="connsiteX9" fmla="*/ 499155 w 2219254"/>
              <a:gd name="connsiteY9" fmla="*/ 1426213 h 1682256"/>
              <a:gd name="connsiteX10" fmla="*/ 313589 w 2219254"/>
              <a:gd name="connsiteY10" fmla="*/ 1536101 h 1682256"/>
              <a:gd name="connsiteX11" fmla="*/ 100579 w 2219254"/>
              <a:gd name="connsiteY11" fmla="*/ 1677534 h 1682256"/>
              <a:gd name="connsiteX12" fmla="*/ 94136 w 2219254"/>
              <a:gd name="connsiteY12" fmla="*/ 1682256 h 1682256"/>
              <a:gd name="connsiteX13" fmla="*/ 150306 w 2219254"/>
              <a:gd name="connsiteY13" fmla="*/ 1682256 h 1682256"/>
              <a:gd name="connsiteX14" fmla="*/ 340899 w 2219254"/>
              <a:gd name="connsiteY14" fmla="*/ 1553382 h 1682256"/>
              <a:gd name="connsiteX15" fmla="*/ 467708 w 2219254"/>
              <a:gd name="connsiteY15" fmla="*/ 1477211 h 1682256"/>
              <a:gd name="connsiteX16" fmla="*/ 463590 w 2219254"/>
              <a:gd name="connsiteY16" fmla="*/ 1505534 h 1682256"/>
              <a:gd name="connsiteX17" fmla="*/ 497826 w 2219254"/>
              <a:gd name="connsiteY17" fmla="*/ 1631346 h 1682256"/>
              <a:gd name="connsiteX18" fmla="*/ 525200 w 2219254"/>
              <a:gd name="connsiteY18" fmla="*/ 1682256 h 1682256"/>
              <a:gd name="connsiteX19" fmla="*/ 784679 w 2219254"/>
              <a:gd name="connsiteY19" fmla="*/ 1682256 h 1682256"/>
              <a:gd name="connsiteX20" fmla="*/ 784417 w 2219254"/>
              <a:gd name="connsiteY20" fmla="*/ 1681855 h 1682256"/>
              <a:gd name="connsiteX21" fmla="*/ 580520 w 2219254"/>
              <a:gd name="connsiteY21" fmla="*/ 1427041 h 1682256"/>
              <a:gd name="connsiteX22" fmla="*/ 566271 w 2219254"/>
              <a:gd name="connsiteY22" fmla="*/ 1419040 h 1682256"/>
              <a:gd name="connsiteX23" fmla="*/ 757093 w 2219254"/>
              <a:gd name="connsiteY23" fmla="*/ 1319364 h 1682256"/>
              <a:gd name="connsiteX24" fmla="*/ 841543 w 2219254"/>
              <a:gd name="connsiteY24" fmla="*/ 1280925 h 1682256"/>
              <a:gd name="connsiteX25" fmla="*/ 836490 w 2219254"/>
              <a:gd name="connsiteY25" fmla="*/ 1288627 h 1682256"/>
              <a:gd name="connsiteX26" fmla="*/ 956885 w 2219254"/>
              <a:gd name="connsiteY26" fmla="*/ 1632526 h 1682256"/>
              <a:gd name="connsiteX27" fmla="*/ 986644 w 2219254"/>
              <a:gd name="connsiteY27" fmla="*/ 1682256 h 1682256"/>
              <a:gd name="connsiteX28" fmla="*/ 1180166 w 2219254"/>
              <a:gd name="connsiteY28" fmla="*/ 1682256 h 1682256"/>
              <a:gd name="connsiteX29" fmla="*/ 1087244 w 2219254"/>
              <a:gd name="connsiteY29" fmla="*/ 1498622 h 1682256"/>
              <a:gd name="connsiteX30" fmla="*/ 930461 w 2219254"/>
              <a:gd name="connsiteY30" fmla="*/ 1259445 h 1682256"/>
              <a:gd name="connsiteX31" fmla="*/ 915290 w 2219254"/>
              <a:gd name="connsiteY31" fmla="*/ 1248797 h 1682256"/>
              <a:gd name="connsiteX32" fmla="*/ 1017658 w 2219254"/>
              <a:gd name="connsiteY32" fmla="*/ 1207791 h 1682256"/>
              <a:gd name="connsiteX33" fmla="*/ 1149319 w 2219254"/>
              <a:gd name="connsiteY33" fmla="*/ 1163527 h 1682256"/>
              <a:gd name="connsiteX34" fmla="*/ 1135020 w 2219254"/>
              <a:gd name="connsiteY34" fmla="*/ 1192012 h 1682256"/>
              <a:gd name="connsiteX35" fmla="*/ 1284474 w 2219254"/>
              <a:gd name="connsiteY35" fmla="*/ 1456161 h 1682256"/>
              <a:gd name="connsiteX36" fmla="*/ 1511900 w 2219254"/>
              <a:gd name="connsiteY36" fmla="*/ 1673811 h 1682256"/>
              <a:gd name="connsiteX37" fmla="*/ 1524455 w 2219254"/>
              <a:gd name="connsiteY37" fmla="*/ 1682256 h 1682256"/>
              <a:gd name="connsiteX38" fmla="*/ 1612066 w 2219254"/>
              <a:gd name="connsiteY38" fmla="*/ 1682256 h 1682256"/>
              <a:gd name="connsiteX39" fmla="*/ 1595398 w 2219254"/>
              <a:gd name="connsiteY39" fmla="*/ 1646935 h 1682256"/>
              <a:gd name="connsiteX40" fmla="*/ 1383011 w 2219254"/>
              <a:gd name="connsiteY40" fmla="*/ 1329528 h 1682256"/>
              <a:gd name="connsiteX41" fmla="*/ 1215410 w 2219254"/>
              <a:gd name="connsiteY41" fmla="*/ 1154088 h 1682256"/>
              <a:gd name="connsiteX42" fmla="*/ 1200970 w 2219254"/>
              <a:gd name="connsiteY42" fmla="*/ 1147356 h 1682256"/>
              <a:gd name="connsiteX43" fmla="*/ 1347408 w 2219254"/>
              <a:gd name="connsiteY43" fmla="*/ 1108978 h 1682256"/>
              <a:gd name="connsiteX44" fmla="*/ 1411587 w 2219254"/>
              <a:gd name="connsiteY44" fmla="*/ 1097242 h 1682256"/>
              <a:gd name="connsiteX45" fmla="*/ 1401655 w 2219254"/>
              <a:gd name="connsiteY45" fmla="*/ 1115985 h 1682256"/>
              <a:gd name="connsiteX46" fmla="*/ 1520908 w 2219254"/>
              <a:gd name="connsiteY46" fmla="*/ 1347542 h 1682256"/>
              <a:gd name="connsiteX47" fmla="*/ 1795371 w 2219254"/>
              <a:gd name="connsiteY47" fmla="*/ 1604936 h 1682256"/>
              <a:gd name="connsiteX48" fmla="*/ 1605358 w 2219254"/>
              <a:gd name="connsiteY48" fmla="*/ 1245289 h 1682256"/>
              <a:gd name="connsiteX49" fmla="*/ 1468127 w 2219254"/>
              <a:gd name="connsiteY49" fmla="*/ 1087062 h 1682256"/>
              <a:gd name="connsiteX50" fmla="*/ 1467904 w 2219254"/>
              <a:gd name="connsiteY50" fmla="*/ 1086944 h 1682256"/>
              <a:gd name="connsiteX51" fmla="*/ 1528160 w 2219254"/>
              <a:gd name="connsiteY51" fmla="*/ 1075926 h 1682256"/>
              <a:gd name="connsiteX52" fmla="*/ 1607463 w 2219254"/>
              <a:gd name="connsiteY52" fmla="*/ 1068500 h 1682256"/>
              <a:gd name="connsiteX53" fmla="*/ 1601585 w 2219254"/>
              <a:gd name="connsiteY53" fmla="*/ 1081782 h 1682256"/>
              <a:gd name="connsiteX54" fmla="*/ 1735706 w 2219254"/>
              <a:gd name="connsiteY54" fmla="*/ 1275576 h 1682256"/>
              <a:gd name="connsiteX55" fmla="*/ 2020775 w 2219254"/>
              <a:gd name="connsiteY55" fmla="*/ 1462377 h 1682256"/>
              <a:gd name="connsiteX56" fmla="*/ 1809613 w 2219254"/>
              <a:gd name="connsiteY56" fmla="*/ 1169840 h 1682256"/>
              <a:gd name="connsiteX57" fmla="*/ 1686318 w 2219254"/>
              <a:gd name="connsiteY57" fmla="*/ 1061667 h 1682256"/>
              <a:gd name="connsiteX58" fmla="*/ 1685516 w 2219254"/>
              <a:gd name="connsiteY58" fmla="*/ 1061191 h 1682256"/>
              <a:gd name="connsiteX59" fmla="*/ 1729086 w 2219254"/>
              <a:gd name="connsiteY59" fmla="*/ 1057111 h 1682256"/>
              <a:gd name="connsiteX60" fmla="*/ 1801781 w 2219254"/>
              <a:gd name="connsiteY60" fmla="*/ 1054024 h 1682256"/>
              <a:gd name="connsiteX61" fmla="*/ 1834012 w 2219254"/>
              <a:gd name="connsiteY61" fmla="*/ 1053594 h 1682256"/>
              <a:gd name="connsiteX62" fmla="*/ 1823525 w 2219254"/>
              <a:gd name="connsiteY62" fmla="*/ 1064732 h 1682256"/>
              <a:gd name="connsiteX63" fmla="*/ 1929115 w 2219254"/>
              <a:gd name="connsiteY63" fmla="*/ 1219685 h 1682256"/>
              <a:gd name="connsiteX64" fmla="*/ 2164933 w 2219254"/>
              <a:gd name="connsiteY64" fmla="*/ 1342943 h 1682256"/>
              <a:gd name="connsiteX65" fmla="*/ 1985430 w 2219254"/>
              <a:gd name="connsiteY65" fmla="*/ 1135165 h 1682256"/>
              <a:gd name="connsiteX66" fmla="*/ 1882232 w 2219254"/>
              <a:gd name="connsiteY66" fmla="*/ 1059952 h 1682256"/>
              <a:gd name="connsiteX67" fmla="*/ 1859637 w 2219254"/>
              <a:gd name="connsiteY67" fmla="*/ 1051107 h 1682256"/>
              <a:gd name="connsiteX68" fmla="*/ 1867220 w 2219254"/>
              <a:gd name="connsiteY68" fmla="*/ 1048669 h 1682256"/>
              <a:gd name="connsiteX69" fmla="*/ 2004097 w 2219254"/>
              <a:gd name="connsiteY69" fmla="*/ 934160 h 1682256"/>
              <a:gd name="connsiteX70" fmla="*/ 2218874 w 2219254"/>
              <a:gd name="connsiteY70" fmla="*/ 687526 h 1682256"/>
              <a:gd name="connsiteX71" fmla="*/ 1958325 w 2219254"/>
              <a:gd name="connsiteY71" fmla="*/ 863693 h 1682256"/>
              <a:gd name="connsiteX72" fmla="*/ 1828050 w 2219254"/>
              <a:gd name="connsiteY72" fmla="*/ 1046907 h 1682256"/>
              <a:gd name="connsiteX73" fmla="*/ 1835155 w 2219254"/>
              <a:gd name="connsiteY73" fmla="*/ 1052381 h 1682256"/>
              <a:gd name="connsiteX74" fmla="*/ 1834153 w 2219254"/>
              <a:gd name="connsiteY74" fmla="*/ 1053445 h 1682256"/>
              <a:gd name="connsiteX75" fmla="*/ 1830381 w 2219254"/>
              <a:gd name="connsiteY75" fmla="*/ 1052668 h 1682256"/>
              <a:gd name="connsiteX76" fmla="*/ 1804865 w 2219254"/>
              <a:gd name="connsiteY76" fmla="*/ 1047411 h 1682256"/>
              <a:gd name="connsiteX77" fmla="*/ 1732610 w 2219254"/>
              <a:gd name="connsiteY77" fmla="*/ 1046529 h 1682256"/>
              <a:gd name="connsiteX78" fmla="*/ 1669279 w 2219254"/>
              <a:gd name="connsiteY78" fmla="*/ 1051544 h 1682256"/>
              <a:gd name="connsiteX79" fmla="*/ 1662239 w 2219254"/>
              <a:gd name="connsiteY79" fmla="*/ 1047362 h 1682256"/>
              <a:gd name="connsiteX80" fmla="*/ 1645373 w 2219254"/>
              <a:gd name="connsiteY80" fmla="*/ 1041691 h 1682256"/>
              <a:gd name="connsiteX81" fmla="*/ 1668203 w 2219254"/>
              <a:gd name="connsiteY81" fmla="*/ 1021631 h 1682256"/>
              <a:gd name="connsiteX82" fmla="*/ 1796294 w 2219254"/>
              <a:gd name="connsiteY82" fmla="*/ 870575 h 1682256"/>
              <a:gd name="connsiteX83" fmla="*/ 2011135 w 2219254"/>
              <a:gd name="connsiteY83" fmla="*/ 510309 h 1682256"/>
              <a:gd name="connsiteX84" fmla="*/ 1725855 w 2219254"/>
              <a:gd name="connsiteY84" fmla="*/ 789338 h 1682256"/>
              <a:gd name="connsiteX85" fmla="*/ 1592020 w 2219254"/>
              <a:gd name="connsiteY85" fmla="*/ 1050708 h 1682256"/>
              <a:gd name="connsiteX86" fmla="*/ 1603652 w 2219254"/>
              <a:gd name="connsiteY86" fmla="*/ 1056742 h 1682256"/>
              <a:gd name="connsiteX87" fmla="*/ 1530356 w 2219254"/>
              <a:gd name="connsiteY87" fmla="*/ 1062547 h 1682256"/>
              <a:gd name="connsiteX88" fmla="*/ 1444008 w 2219254"/>
              <a:gd name="connsiteY88" fmla="*/ 1076973 h 1682256"/>
              <a:gd name="connsiteX89" fmla="*/ 1436128 w 2219254"/>
              <a:gd name="connsiteY89" fmla="*/ 1076208 h 1682256"/>
              <a:gd name="connsiteX90" fmla="*/ 1431996 w 2219254"/>
              <a:gd name="connsiteY90" fmla="*/ 1078980 h 1682256"/>
              <a:gd name="connsiteX91" fmla="*/ 1348409 w 2219254"/>
              <a:gd name="connsiteY91" fmla="*/ 1092945 h 1682256"/>
              <a:gd name="connsiteX92" fmla="*/ 1174737 w 2219254"/>
              <a:gd name="connsiteY92" fmla="*/ 1136495 h 1682256"/>
              <a:gd name="connsiteX93" fmla="*/ 1183038 w 2219254"/>
              <a:gd name="connsiteY93" fmla="*/ 1132271 h 1682256"/>
              <a:gd name="connsiteX94" fmla="*/ 1295147 w 2219254"/>
              <a:gd name="connsiteY94" fmla="*/ 793991 h 1682256"/>
              <a:gd name="connsiteX95" fmla="*/ 1316312 w 2219254"/>
              <a:gd name="connsiteY95" fmla="*/ 212005 h 1682256"/>
              <a:gd name="connsiteX96" fmla="*/ 1171684 w 2219254"/>
              <a:gd name="connsiteY96" fmla="*/ 762246 h 1682256"/>
              <a:gd name="connsiteX97" fmla="*/ 1157574 w 2219254"/>
              <a:gd name="connsiteY97" fmla="*/ 1139656 h 1682256"/>
              <a:gd name="connsiteX98" fmla="*/ 1163411 w 2219254"/>
              <a:gd name="connsiteY98" fmla="*/ 1139335 h 1682256"/>
              <a:gd name="connsiteX99" fmla="*/ 1161006 w 2219254"/>
              <a:gd name="connsiteY99" fmla="*/ 1139938 h 1682256"/>
              <a:gd name="connsiteX100" fmla="*/ 1016408 w 2219254"/>
              <a:gd name="connsiteY100" fmla="*/ 1186824 h 1682256"/>
              <a:gd name="connsiteX101" fmla="*/ 893920 w 2219254"/>
              <a:gd name="connsiteY101" fmla="*/ 1234231 h 1682256"/>
              <a:gd name="connsiteX102" fmla="*/ 895249 w 2219254"/>
              <a:gd name="connsiteY102" fmla="*/ 1233393 h 1682256"/>
              <a:gd name="connsiteX103" fmla="*/ 992601 w 2219254"/>
              <a:gd name="connsiteY103" fmla="*/ 832889 h 1682256"/>
              <a:gd name="connsiteX104" fmla="*/ 964345 w 2219254"/>
              <a:gd name="connsiteY104" fmla="*/ 152605 h 1682256"/>
              <a:gd name="connsiteX105" fmla="*/ 847788 w 2219254"/>
              <a:gd name="connsiteY105" fmla="*/ 818789 h 1682256"/>
              <a:gd name="connsiteX106" fmla="*/ 865448 w 2219254"/>
              <a:gd name="connsiteY106" fmla="*/ 1245289 h 1682256"/>
              <a:gd name="connsiteX107" fmla="*/ 865864 w 2219254"/>
              <a:gd name="connsiteY107" fmla="*/ 1245222 h 1682256"/>
              <a:gd name="connsiteX108" fmla="*/ 715393 w 2219254"/>
              <a:gd name="connsiteY108" fmla="*/ 1312806 h 1682256"/>
              <a:gd name="connsiteX109" fmla="*/ 526836 w 2219254"/>
              <a:gd name="connsiteY109" fmla="*/ 1410454 h 1682256"/>
              <a:gd name="connsiteX110" fmla="*/ 519813 w 2219254"/>
              <a:gd name="connsiteY110" fmla="*/ 1413236 h 1682256"/>
              <a:gd name="connsiteX111" fmla="*/ 521195 w 2219254"/>
              <a:gd name="connsiteY111" fmla="*/ 1412325 h 1682256"/>
              <a:gd name="connsiteX112" fmla="*/ 647621 w 2219254"/>
              <a:gd name="connsiteY112" fmla="*/ 924288 h 1682256"/>
              <a:gd name="connsiteX113" fmla="*/ 637002 w 2219254"/>
              <a:gd name="connsiteY113" fmla="*/ 106044 h 1682256"/>
              <a:gd name="connsiteX114" fmla="*/ 244682 w 2219254"/>
              <a:gd name="connsiteY114" fmla="*/ 79 h 1682256"/>
              <a:gd name="connsiteX115" fmla="*/ 62109 w 2219254"/>
              <a:gd name="connsiteY115" fmla="*/ 1053983 h 1682256"/>
              <a:gd name="connsiteX116" fmla="*/ 9204 w 2219254"/>
              <a:gd name="connsiteY116" fmla="*/ 1659561 h 1682256"/>
              <a:gd name="connsiteX117" fmla="*/ 22002 w 2219254"/>
              <a:gd name="connsiteY117" fmla="*/ 1682256 h 1682256"/>
              <a:gd name="connsiteX118" fmla="*/ 93377 w 2219254"/>
              <a:gd name="connsiteY118" fmla="*/ 1682256 h 1682256"/>
              <a:gd name="connsiteX119" fmla="*/ 115213 w 2219254"/>
              <a:gd name="connsiteY119" fmla="*/ 1664979 h 1682256"/>
              <a:gd name="connsiteX120" fmla="*/ 269259 w 2219254"/>
              <a:gd name="connsiteY120" fmla="*/ 1043409 h 1682256"/>
              <a:gd name="connsiteX121" fmla="*/ 244682 w 2219254"/>
              <a:gd name="connsiteY121" fmla="*/ 79 h 16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219254" h="1682256">
                <a:moveTo>
                  <a:pt x="1662411" y="356487"/>
                </a:moveTo>
                <a:cubicBezTo>
                  <a:pt x="1648297" y="349442"/>
                  <a:pt x="1556558" y="515015"/>
                  <a:pt x="1461291" y="765137"/>
                </a:cubicBezTo>
                <a:cubicBezTo>
                  <a:pt x="1358967" y="1029350"/>
                  <a:pt x="1369552" y="1064578"/>
                  <a:pt x="1397780" y="1075147"/>
                </a:cubicBezTo>
                <a:cubicBezTo>
                  <a:pt x="1422478" y="1089238"/>
                  <a:pt x="1457763" y="1075147"/>
                  <a:pt x="1556558" y="814456"/>
                </a:cubicBezTo>
                <a:cubicBezTo>
                  <a:pt x="1651826" y="571381"/>
                  <a:pt x="1672996" y="363533"/>
                  <a:pt x="1662411" y="356487"/>
                </a:cubicBezTo>
                <a:close/>
                <a:moveTo>
                  <a:pt x="637002" y="106044"/>
                </a:moveTo>
                <a:cubicBezTo>
                  <a:pt x="615766" y="98990"/>
                  <a:pt x="555594" y="448154"/>
                  <a:pt x="481265" y="913707"/>
                </a:cubicBezTo>
                <a:cubicBezTo>
                  <a:pt x="403397" y="1393368"/>
                  <a:pt x="431713" y="1432164"/>
                  <a:pt x="484805" y="1428637"/>
                </a:cubicBezTo>
                <a:lnTo>
                  <a:pt x="500596" y="1425056"/>
                </a:lnTo>
                <a:lnTo>
                  <a:pt x="499155" y="1426213"/>
                </a:lnTo>
                <a:lnTo>
                  <a:pt x="313589" y="1536101"/>
                </a:lnTo>
                <a:cubicBezTo>
                  <a:pt x="244002" y="1579822"/>
                  <a:pt x="173034" y="1626909"/>
                  <a:pt x="100579" y="1677534"/>
                </a:cubicBezTo>
                <a:lnTo>
                  <a:pt x="94136" y="1682256"/>
                </a:lnTo>
                <a:lnTo>
                  <a:pt x="150306" y="1682256"/>
                </a:lnTo>
                <a:lnTo>
                  <a:pt x="340899" y="1553382"/>
                </a:lnTo>
                <a:lnTo>
                  <a:pt x="467708" y="1477211"/>
                </a:lnTo>
                <a:lnTo>
                  <a:pt x="463590" y="1505534"/>
                </a:lnTo>
                <a:cubicBezTo>
                  <a:pt x="463144" y="1535309"/>
                  <a:pt x="472052" y="1575202"/>
                  <a:pt x="497826" y="1631346"/>
                </a:cubicBezTo>
                <a:lnTo>
                  <a:pt x="525200" y="1682256"/>
                </a:lnTo>
                <a:lnTo>
                  <a:pt x="784679" y="1682256"/>
                </a:lnTo>
                <a:lnTo>
                  <a:pt x="784417" y="1681855"/>
                </a:lnTo>
                <a:cubicBezTo>
                  <a:pt x="682468" y="1531965"/>
                  <a:pt x="621827" y="1457901"/>
                  <a:pt x="580520" y="1427041"/>
                </a:cubicBezTo>
                <a:lnTo>
                  <a:pt x="566271" y="1419040"/>
                </a:lnTo>
                <a:lnTo>
                  <a:pt x="757093" y="1319364"/>
                </a:lnTo>
                <a:lnTo>
                  <a:pt x="841543" y="1280925"/>
                </a:lnTo>
                <a:lnTo>
                  <a:pt x="836490" y="1288627"/>
                </a:lnTo>
                <a:cubicBezTo>
                  <a:pt x="822122" y="1331903"/>
                  <a:pt x="837976" y="1415813"/>
                  <a:pt x="956885" y="1632526"/>
                </a:cubicBezTo>
                <a:lnTo>
                  <a:pt x="986644" y="1682256"/>
                </a:lnTo>
                <a:lnTo>
                  <a:pt x="1180166" y="1682256"/>
                </a:lnTo>
                <a:lnTo>
                  <a:pt x="1087244" y="1498622"/>
                </a:lnTo>
                <a:cubicBezTo>
                  <a:pt x="1011495" y="1359433"/>
                  <a:pt x="963932" y="1289838"/>
                  <a:pt x="930461" y="1259445"/>
                </a:cubicBezTo>
                <a:lnTo>
                  <a:pt x="915290" y="1248797"/>
                </a:lnTo>
                <a:lnTo>
                  <a:pt x="1017658" y="1207791"/>
                </a:lnTo>
                <a:lnTo>
                  <a:pt x="1149319" y="1163527"/>
                </a:lnTo>
                <a:lnTo>
                  <a:pt x="1135020" y="1192012"/>
                </a:lnTo>
                <a:cubicBezTo>
                  <a:pt x="1127432" y="1230596"/>
                  <a:pt x="1152505" y="1297870"/>
                  <a:pt x="1284474" y="1456161"/>
                </a:cubicBezTo>
                <a:cubicBezTo>
                  <a:pt x="1365415" y="1554653"/>
                  <a:pt x="1448115" y="1627643"/>
                  <a:pt x="1511900" y="1673811"/>
                </a:cubicBezTo>
                <a:lnTo>
                  <a:pt x="1524455" y="1682256"/>
                </a:lnTo>
                <a:lnTo>
                  <a:pt x="1612066" y="1682256"/>
                </a:lnTo>
                <a:lnTo>
                  <a:pt x="1595398" y="1646935"/>
                </a:lnTo>
                <a:cubicBezTo>
                  <a:pt x="1556220" y="1569988"/>
                  <a:pt x="1481988" y="1450445"/>
                  <a:pt x="1383011" y="1329528"/>
                </a:cubicBezTo>
                <a:cubicBezTo>
                  <a:pt x="1298551" y="1225759"/>
                  <a:pt x="1248403" y="1174754"/>
                  <a:pt x="1215410" y="1154088"/>
                </a:cubicBezTo>
                <a:lnTo>
                  <a:pt x="1200970" y="1147356"/>
                </a:lnTo>
                <a:lnTo>
                  <a:pt x="1347408" y="1108978"/>
                </a:lnTo>
                <a:lnTo>
                  <a:pt x="1411587" y="1097242"/>
                </a:lnTo>
                <a:lnTo>
                  <a:pt x="1401655" y="1115985"/>
                </a:lnTo>
                <a:cubicBezTo>
                  <a:pt x="1394893" y="1148545"/>
                  <a:pt x="1415345" y="1207385"/>
                  <a:pt x="1520908" y="1347542"/>
                </a:cubicBezTo>
                <a:cubicBezTo>
                  <a:pt x="1651102" y="1527365"/>
                  <a:pt x="1784814" y="1619040"/>
                  <a:pt x="1795371" y="1604936"/>
                </a:cubicBezTo>
                <a:cubicBezTo>
                  <a:pt x="1805927" y="1590833"/>
                  <a:pt x="1735552" y="1418061"/>
                  <a:pt x="1605358" y="1245289"/>
                </a:cubicBezTo>
                <a:cubicBezTo>
                  <a:pt x="1536742" y="1151851"/>
                  <a:pt x="1495397" y="1106014"/>
                  <a:pt x="1468127" y="1087062"/>
                </a:cubicBezTo>
                <a:lnTo>
                  <a:pt x="1467904" y="1086944"/>
                </a:lnTo>
                <a:lnTo>
                  <a:pt x="1528160" y="1075926"/>
                </a:lnTo>
                <a:lnTo>
                  <a:pt x="1607463" y="1068500"/>
                </a:lnTo>
                <a:lnTo>
                  <a:pt x="1601585" y="1081782"/>
                </a:lnTo>
                <a:cubicBezTo>
                  <a:pt x="1597791" y="1111685"/>
                  <a:pt x="1622206" y="1161910"/>
                  <a:pt x="1735706" y="1275576"/>
                </a:cubicBezTo>
                <a:cubicBezTo>
                  <a:pt x="1876481" y="1416558"/>
                  <a:pt x="2013736" y="1476475"/>
                  <a:pt x="2020775" y="1462377"/>
                </a:cubicBezTo>
                <a:cubicBezTo>
                  <a:pt x="2031333" y="1448279"/>
                  <a:pt x="1946868" y="1307297"/>
                  <a:pt x="1809613" y="1169840"/>
                </a:cubicBezTo>
                <a:cubicBezTo>
                  <a:pt x="1752863" y="1114329"/>
                  <a:pt x="1713930" y="1080625"/>
                  <a:pt x="1686318" y="1061667"/>
                </a:cubicBezTo>
                <a:lnTo>
                  <a:pt x="1685516" y="1061191"/>
                </a:lnTo>
                <a:lnTo>
                  <a:pt x="1729086" y="1057111"/>
                </a:lnTo>
                <a:cubicBezTo>
                  <a:pt x="1757283" y="1055347"/>
                  <a:pt x="1782836" y="1054465"/>
                  <a:pt x="1801781" y="1054024"/>
                </a:cubicBezTo>
                <a:lnTo>
                  <a:pt x="1834012" y="1053594"/>
                </a:lnTo>
                <a:lnTo>
                  <a:pt x="1823525" y="1064732"/>
                </a:lnTo>
                <a:cubicBezTo>
                  <a:pt x="1809447" y="1085862"/>
                  <a:pt x="1805927" y="1117557"/>
                  <a:pt x="1929115" y="1219685"/>
                </a:cubicBezTo>
                <a:cubicBezTo>
                  <a:pt x="2048784" y="1318291"/>
                  <a:pt x="2157893" y="1357029"/>
                  <a:pt x="2164933" y="1342943"/>
                </a:cubicBezTo>
                <a:cubicBezTo>
                  <a:pt x="2171972" y="1332378"/>
                  <a:pt x="2101579" y="1230250"/>
                  <a:pt x="1985430" y="1135165"/>
                </a:cubicBezTo>
                <a:cubicBezTo>
                  <a:pt x="1937914" y="1095546"/>
                  <a:pt x="1905247" y="1072270"/>
                  <a:pt x="1882232" y="1059952"/>
                </a:cubicBezTo>
                <a:lnTo>
                  <a:pt x="1859637" y="1051107"/>
                </a:lnTo>
                <a:lnTo>
                  <a:pt x="1867220" y="1048669"/>
                </a:lnTo>
                <a:cubicBezTo>
                  <a:pt x="1891427" y="1034576"/>
                  <a:pt x="1931917" y="1001103"/>
                  <a:pt x="2004097" y="934160"/>
                </a:cubicBezTo>
                <a:cubicBezTo>
                  <a:pt x="2134372" y="807319"/>
                  <a:pt x="2225916" y="694572"/>
                  <a:pt x="2218874" y="687526"/>
                </a:cubicBezTo>
                <a:cubicBezTo>
                  <a:pt x="2211832" y="676956"/>
                  <a:pt x="2088599" y="740376"/>
                  <a:pt x="1958325" y="863693"/>
                </a:cubicBezTo>
                <a:cubicBezTo>
                  <a:pt x="1817487" y="997580"/>
                  <a:pt x="1817487" y="1025767"/>
                  <a:pt x="1828050" y="1046907"/>
                </a:cubicBezTo>
                <a:lnTo>
                  <a:pt x="1835155" y="1052381"/>
                </a:lnTo>
                <a:lnTo>
                  <a:pt x="1834153" y="1053445"/>
                </a:lnTo>
                <a:lnTo>
                  <a:pt x="1830381" y="1052668"/>
                </a:lnTo>
                <a:lnTo>
                  <a:pt x="1804865" y="1047411"/>
                </a:lnTo>
                <a:cubicBezTo>
                  <a:pt x="1786361" y="1045647"/>
                  <a:pt x="1760807" y="1044765"/>
                  <a:pt x="1732610" y="1046529"/>
                </a:cubicBezTo>
                <a:lnTo>
                  <a:pt x="1669279" y="1051544"/>
                </a:lnTo>
                <a:lnTo>
                  <a:pt x="1662239" y="1047362"/>
                </a:lnTo>
                <a:lnTo>
                  <a:pt x="1645373" y="1041691"/>
                </a:lnTo>
                <a:lnTo>
                  <a:pt x="1668203" y="1021631"/>
                </a:lnTo>
                <a:cubicBezTo>
                  <a:pt x="1697404" y="993257"/>
                  <a:pt x="1738182" y="946072"/>
                  <a:pt x="1796294" y="870575"/>
                </a:cubicBezTo>
                <a:cubicBezTo>
                  <a:pt x="1940696" y="683378"/>
                  <a:pt x="2021701" y="520905"/>
                  <a:pt x="2011135" y="510309"/>
                </a:cubicBezTo>
                <a:cubicBezTo>
                  <a:pt x="2000569" y="499713"/>
                  <a:pt x="1866734" y="605673"/>
                  <a:pt x="1725855" y="789338"/>
                </a:cubicBezTo>
                <a:cubicBezTo>
                  <a:pt x="1570888" y="990663"/>
                  <a:pt x="1570888" y="1029516"/>
                  <a:pt x="1592020" y="1050708"/>
                </a:cubicBezTo>
                <a:lnTo>
                  <a:pt x="1603652" y="1056742"/>
                </a:lnTo>
                <a:lnTo>
                  <a:pt x="1530356" y="1062547"/>
                </a:lnTo>
                <a:lnTo>
                  <a:pt x="1444008" y="1076973"/>
                </a:lnTo>
                <a:lnTo>
                  <a:pt x="1436128" y="1076208"/>
                </a:lnTo>
                <a:lnTo>
                  <a:pt x="1431996" y="1078980"/>
                </a:lnTo>
                <a:lnTo>
                  <a:pt x="1348409" y="1092945"/>
                </a:lnTo>
                <a:lnTo>
                  <a:pt x="1174737" y="1136495"/>
                </a:lnTo>
                <a:lnTo>
                  <a:pt x="1183038" y="1132271"/>
                </a:lnTo>
                <a:cubicBezTo>
                  <a:pt x="1210487" y="1110777"/>
                  <a:pt x="1244880" y="1034722"/>
                  <a:pt x="1295147" y="793991"/>
                </a:cubicBezTo>
                <a:cubicBezTo>
                  <a:pt x="1355114" y="480071"/>
                  <a:pt x="1330422" y="219060"/>
                  <a:pt x="1316312" y="212005"/>
                </a:cubicBezTo>
                <a:cubicBezTo>
                  <a:pt x="1298674" y="204951"/>
                  <a:pt x="1238707" y="441272"/>
                  <a:pt x="1171684" y="762246"/>
                </a:cubicBezTo>
                <a:cubicBezTo>
                  <a:pt x="1104662" y="1097330"/>
                  <a:pt x="1118772" y="1132602"/>
                  <a:pt x="1157574" y="1139656"/>
                </a:cubicBezTo>
                <a:lnTo>
                  <a:pt x="1163411" y="1139335"/>
                </a:lnTo>
                <a:lnTo>
                  <a:pt x="1161006" y="1139938"/>
                </a:lnTo>
                <a:cubicBezTo>
                  <a:pt x="1113409" y="1153865"/>
                  <a:pt x="1065228" y="1169464"/>
                  <a:pt x="1016408" y="1186824"/>
                </a:cubicBezTo>
                <a:lnTo>
                  <a:pt x="893920" y="1234231"/>
                </a:lnTo>
                <a:lnTo>
                  <a:pt x="895249" y="1233393"/>
                </a:lnTo>
                <a:cubicBezTo>
                  <a:pt x="925713" y="1204975"/>
                  <a:pt x="958164" y="1113110"/>
                  <a:pt x="992601" y="832889"/>
                </a:cubicBezTo>
                <a:cubicBezTo>
                  <a:pt x="1031453" y="466311"/>
                  <a:pt x="982005" y="159654"/>
                  <a:pt x="964345" y="152605"/>
                </a:cubicBezTo>
                <a:cubicBezTo>
                  <a:pt x="946685" y="149080"/>
                  <a:pt x="897236" y="434588"/>
                  <a:pt x="847788" y="818789"/>
                </a:cubicBezTo>
                <a:cubicBezTo>
                  <a:pt x="798340" y="1210041"/>
                  <a:pt x="819532" y="1245289"/>
                  <a:pt x="865448" y="1245289"/>
                </a:cubicBezTo>
                <a:lnTo>
                  <a:pt x="865864" y="1245222"/>
                </a:lnTo>
                <a:lnTo>
                  <a:pt x="715393" y="1312806"/>
                </a:lnTo>
                <a:lnTo>
                  <a:pt x="526836" y="1410454"/>
                </a:lnTo>
                <a:lnTo>
                  <a:pt x="519813" y="1413236"/>
                </a:lnTo>
                <a:lnTo>
                  <a:pt x="521195" y="1412325"/>
                </a:lnTo>
                <a:cubicBezTo>
                  <a:pt x="559355" y="1376615"/>
                  <a:pt x="602493" y="1265517"/>
                  <a:pt x="647621" y="924288"/>
                </a:cubicBezTo>
                <a:cubicBezTo>
                  <a:pt x="707792" y="483424"/>
                  <a:pt x="654700" y="116624"/>
                  <a:pt x="637002" y="106044"/>
                </a:cubicBezTo>
                <a:close/>
                <a:moveTo>
                  <a:pt x="244682" y="79"/>
                </a:moveTo>
                <a:cubicBezTo>
                  <a:pt x="223616" y="-6970"/>
                  <a:pt x="156907" y="454774"/>
                  <a:pt x="62109" y="1053983"/>
                </a:cubicBezTo>
                <a:cubicBezTo>
                  <a:pt x="-1528" y="1437301"/>
                  <a:pt x="-10305" y="1597568"/>
                  <a:pt x="9204" y="1659561"/>
                </a:cubicBezTo>
                <a:lnTo>
                  <a:pt x="22002" y="1682256"/>
                </a:lnTo>
                <a:lnTo>
                  <a:pt x="93377" y="1682256"/>
                </a:lnTo>
                <a:lnTo>
                  <a:pt x="115213" y="1664979"/>
                </a:lnTo>
                <a:cubicBezTo>
                  <a:pt x="162612" y="1614421"/>
                  <a:pt x="213961" y="1471668"/>
                  <a:pt x="269259" y="1043409"/>
                </a:cubicBezTo>
                <a:cubicBezTo>
                  <a:pt x="335968" y="482972"/>
                  <a:pt x="265748" y="10654"/>
                  <a:pt x="244682" y="7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71090BBB-34E8-4467-BF59-31BCD3A41EAE}"/>
              </a:ext>
            </a:extLst>
          </p:cNvPr>
          <p:cNvGrpSpPr/>
          <p:nvPr/>
        </p:nvGrpSpPr>
        <p:grpSpPr>
          <a:xfrm>
            <a:off x="3714606" y="4655821"/>
            <a:ext cx="2336798" cy="2202179"/>
            <a:chOff x="3714606" y="4655821"/>
            <a:chExt cx="2336798" cy="2202179"/>
          </a:xfrm>
        </p:grpSpPr>
        <p:sp>
          <p:nvSpPr>
            <p:cNvPr id="1107" name="Freeform 96">
              <a:extLst>
                <a:ext uri="{FF2B5EF4-FFF2-40B4-BE49-F238E27FC236}">
                  <a16:creationId xmlns:a16="http://schemas.microsoft.com/office/drawing/2014/main" id="{CDF19A70-5DC3-4804-A9D5-B6926693EB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3538" y="4692815"/>
              <a:ext cx="198436" cy="762915"/>
            </a:xfrm>
            <a:custGeom>
              <a:avLst/>
              <a:gdLst>
                <a:gd name="T0" fmla="*/ 14 w 56"/>
                <a:gd name="T1" fmla="*/ 214 h 216"/>
                <a:gd name="T2" fmla="*/ 12 w 56"/>
                <a:gd name="T3" fmla="*/ 128 h 216"/>
                <a:gd name="T4" fmla="*/ 51 w 56"/>
                <a:gd name="T5" fmla="*/ 0 h 216"/>
                <a:gd name="T6" fmla="*/ 42 w 56"/>
                <a:gd name="T7" fmla="*/ 129 h 216"/>
                <a:gd name="T8" fmla="*/ 14 w 56"/>
                <a:gd name="T9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16">
                  <a:moveTo>
                    <a:pt x="14" y="214"/>
                  </a:moveTo>
                  <a:cubicBezTo>
                    <a:pt x="6" y="214"/>
                    <a:pt x="0" y="205"/>
                    <a:pt x="12" y="128"/>
                  </a:cubicBezTo>
                  <a:cubicBezTo>
                    <a:pt x="23" y="54"/>
                    <a:pt x="47" y="0"/>
                    <a:pt x="51" y="0"/>
                  </a:cubicBezTo>
                  <a:cubicBezTo>
                    <a:pt x="56" y="0"/>
                    <a:pt x="54" y="54"/>
                    <a:pt x="42" y="129"/>
                  </a:cubicBezTo>
                  <a:cubicBezTo>
                    <a:pt x="30" y="208"/>
                    <a:pt x="23" y="216"/>
                    <a:pt x="14" y="214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08" name="Freeform 97">
              <a:extLst>
                <a:ext uri="{FF2B5EF4-FFF2-40B4-BE49-F238E27FC236}">
                  <a16:creationId xmlns:a16="http://schemas.microsoft.com/office/drawing/2014/main" id="{F1EA867F-5A4F-4BED-8C9A-384D4336E8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33640" y="4739053"/>
              <a:ext cx="391091" cy="899701"/>
            </a:xfrm>
            <a:custGeom>
              <a:avLst/>
              <a:gdLst>
                <a:gd name="T0" fmla="*/ 15 w 111"/>
                <a:gd name="T1" fmla="*/ 250 h 255"/>
                <a:gd name="T2" fmla="*/ 30 w 111"/>
                <a:gd name="T3" fmla="*/ 146 h 255"/>
                <a:gd name="T4" fmla="*/ 107 w 111"/>
                <a:gd name="T5" fmla="*/ 0 h 255"/>
                <a:gd name="T6" fmla="*/ 64 w 111"/>
                <a:gd name="T7" fmla="*/ 156 h 255"/>
                <a:gd name="T8" fmla="*/ 15 w 111"/>
                <a:gd name="T9" fmla="*/ 2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5">
                  <a:moveTo>
                    <a:pt x="15" y="250"/>
                  </a:moveTo>
                  <a:cubicBezTo>
                    <a:pt x="6" y="247"/>
                    <a:pt x="0" y="235"/>
                    <a:pt x="30" y="146"/>
                  </a:cubicBezTo>
                  <a:cubicBezTo>
                    <a:pt x="59" y="61"/>
                    <a:pt x="102" y="0"/>
                    <a:pt x="107" y="0"/>
                  </a:cubicBezTo>
                  <a:cubicBezTo>
                    <a:pt x="111" y="1"/>
                    <a:pt x="94" y="67"/>
                    <a:pt x="64" y="156"/>
                  </a:cubicBezTo>
                  <a:cubicBezTo>
                    <a:pt x="34" y="248"/>
                    <a:pt x="25" y="255"/>
                    <a:pt x="15" y="250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B561FF0-E5A2-4A57-90A9-D12C78A537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14606" y="4655821"/>
              <a:ext cx="2336798" cy="2202179"/>
            </a:xfrm>
            <a:custGeom>
              <a:avLst/>
              <a:gdLst>
                <a:gd name="connsiteX0" fmla="*/ 549422 w 2336798"/>
                <a:gd name="connsiteY0" fmla="*/ 59 h 2202179"/>
                <a:gd name="connsiteX1" fmla="*/ 559988 w 2336798"/>
                <a:gd name="connsiteY1" fmla="*/ 415745 h 2202179"/>
                <a:gd name="connsiteX2" fmla="*/ 605773 w 2336798"/>
                <a:gd name="connsiteY2" fmla="*/ 641202 h 2202179"/>
                <a:gd name="connsiteX3" fmla="*/ 581120 w 2336798"/>
                <a:gd name="connsiteY3" fmla="*/ 637679 h 2202179"/>
                <a:gd name="connsiteX4" fmla="*/ 528291 w 2336798"/>
                <a:gd name="connsiteY4" fmla="*/ 602452 h 2202179"/>
                <a:gd name="connsiteX5" fmla="*/ 436720 w 2336798"/>
                <a:gd name="connsiteY5" fmla="*/ 556656 h 2202179"/>
                <a:gd name="connsiteX6" fmla="*/ 443764 w 2336798"/>
                <a:gd name="connsiteY6" fmla="*/ 553133 h 2202179"/>
                <a:gd name="connsiteX7" fmla="*/ 419111 w 2336798"/>
                <a:gd name="connsiteY7" fmla="*/ 331199 h 2202179"/>
                <a:gd name="connsiteX8" fmla="*/ 281755 w 2336798"/>
                <a:gd name="connsiteY8" fmla="*/ 49378 h 2202179"/>
                <a:gd name="connsiteX9" fmla="*/ 348672 w 2336798"/>
                <a:gd name="connsiteY9" fmla="*/ 369949 h 2202179"/>
                <a:gd name="connsiteX10" fmla="*/ 408545 w 2336798"/>
                <a:gd name="connsiteY10" fmla="*/ 542565 h 2202179"/>
                <a:gd name="connsiteX11" fmla="*/ 264145 w 2336798"/>
                <a:gd name="connsiteY11" fmla="*/ 553133 h 2202179"/>
                <a:gd name="connsiteX12" fmla="*/ 0 w 2336798"/>
                <a:gd name="connsiteY12" fmla="*/ 644725 h 2202179"/>
                <a:gd name="connsiteX13" fmla="*/ 267667 w 2336798"/>
                <a:gd name="connsiteY13" fmla="*/ 655293 h 2202179"/>
                <a:gd name="connsiteX14" fmla="*/ 436720 w 2336798"/>
                <a:gd name="connsiteY14" fmla="*/ 570747 h 2202179"/>
                <a:gd name="connsiteX15" fmla="*/ 436720 w 2336798"/>
                <a:gd name="connsiteY15" fmla="*/ 560178 h 2202179"/>
                <a:gd name="connsiteX16" fmla="*/ 521247 w 2336798"/>
                <a:gd name="connsiteY16" fmla="*/ 609497 h 2202179"/>
                <a:gd name="connsiteX17" fmla="*/ 563510 w 2336798"/>
                <a:gd name="connsiteY17" fmla="*/ 637679 h 2202179"/>
                <a:gd name="connsiteX18" fmla="*/ 397979 w 2336798"/>
                <a:gd name="connsiteY18" fmla="*/ 672907 h 2202179"/>
                <a:gd name="connsiteX19" fmla="*/ 66917 w 2336798"/>
                <a:gd name="connsiteY19" fmla="*/ 817340 h 2202179"/>
                <a:gd name="connsiteX20" fmla="*/ 408545 w 2336798"/>
                <a:gd name="connsiteY20" fmla="*/ 799726 h 2202179"/>
                <a:gd name="connsiteX21" fmla="*/ 626905 w 2336798"/>
                <a:gd name="connsiteY21" fmla="*/ 679952 h 2202179"/>
                <a:gd name="connsiteX22" fmla="*/ 736085 w 2336798"/>
                <a:gd name="connsiteY22" fmla="*/ 768022 h 2202179"/>
                <a:gd name="connsiteX23" fmla="*/ 538856 w 2336798"/>
                <a:gd name="connsiteY23" fmla="*/ 834954 h 2202179"/>
                <a:gd name="connsiteX24" fmla="*/ 193707 w 2336798"/>
                <a:gd name="connsiteY24" fmla="*/ 1053365 h 2202179"/>
                <a:gd name="connsiteX25" fmla="*/ 559988 w 2336798"/>
                <a:gd name="connsiteY25" fmla="*/ 968819 h 2202179"/>
                <a:gd name="connsiteX26" fmla="*/ 781870 w 2336798"/>
                <a:gd name="connsiteY26" fmla="*/ 806772 h 2202179"/>
                <a:gd name="connsiteX27" fmla="*/ 933313 w 2336798"/>
                <a:gd name="connsiteY27" fmla="*/ 951205 h 2202179"/>
                <a:gd name="connsiteX28" fmla="*/ 686778 w 2336798"/>
                <a:gd name="connsiteY28" fmla="*/ 1018138 h 2202179"/>
                <a:gd name="connsiteX29" fmla="*/ 278233 w 2336798"/>
                <a:gd name="connsiteY29" fmla="*/ 1247117 h 2202179"/>
                <a:gd name="connsiteX30" fmla="*/ 711431 w 2336798"/>
                <a:gd name="connsiteY30" fmla="*/ 1180185 h 2202179"/>
                <a:gd name="connsiteX31" fmla="*/ 972054 w 2336798"/>
                <a:gd name="connsiteY31" fmla="*/ 993478 h 2202179"/>
                <a:gd name="connsiteX32" fmla="*/ 1134063 w 2336798"/>
                <a:gd name="connsiteY32" fmla="*/ 1183708 h 2202179"/>
                <a:gd name="connsiteX33" fmla="*/ 859353 w 2336798"/>
                <a:gd name="connsiteY33" fmla="*/ 1314050 h 2202179"/>
                <a:gd name="connsiteX34" fmla="*/ 415589 w 2336798"/>
                <a:gd name="connsiteY34" fmla="*/ 1666326 h 2202179"/>
                <a:gd name="connsiteX35" fmla="*/ 908660 w 2336798"/>
                <a:gd name="connsiteY35" fmla="*/ 1497234 h 2202179"/>
                <a:gd name="connsiteX36" fmla="*/ 1183371 w 2336798"/>
                <a:gd name="connsiteY36" fmla="*/ 1247117 h 2202179"/>
                <a:gd name="connsiteX37" fmla="*/ 1352424 w 2336798"/>
                <a:gd name="connsiteY37" fmla="*/ 1504279 h 2202179"/>
                <a:gd name="connsiteX38" fmla="*/ 1031927 w 2336798"/>
                <a:gd name="connsiteY38" fmla="*/ 1624053 h 2202179"/>
                <a:gd name="connsiteX39" fmla="*/ 500115 w 2336798"/>
                <a:gd name="connsiteY39" fmla="*/ 1951670 h 2202179"/>
                <a:gd name="connsiteX40" fmla="*/ 1077713 w 2336798"/>
                <a:gd name="connsiteY40" fmla="*/ 1849510 h 2202179"/>
                <a:gd name="connsiteX41" fmla="*/ 1408774 w 2336798"/>
                <a:gd name="connsiteY41" fmla="*/ 1602917 h 2202179"/>
                <a:gd name="connsiteX42" fmla="*/ 1588393 w 2336798"/>
                <a:gd name="connsiteY42" fmla="*/ 1948147 h 2202179"/>
                <a:gd name="connsiteX43" fmla="*/ 1172805 w 2336798"/>
                <a:gd name="connsiteY43" fmla="*/ 2096104 h 2202179"/>
                <a:gd name="connsiteX44" fmla="*/ 1041833 w 2336798"/>
                <a:gd name="connsiteY44" fmla="*/ 2159252 h 2202179"/>
                <a:gd name="connsiteX45" fmla="*/ 956977 w 2336798"/>
                <a:gd name="connsiteY45" fmla="*/ 2202179 h 2202179"/>
                <a:gd name="connsiteX46" fmla="*/ 1555021 w 2336798"/>
                <a:gd name="connsiteY46" fmla="*/ 2202179 h 2202179"/>
                <a:gd name="connsiteX47" fmla="*/ 1560218 w 2336798"/>
                <a:gd name="connsiteY47" fmla="*/ 2197824 h 2202179"/>
                <a:gd name="connsiteX48" fmla="*/ 1637700 w 2336798"/>
                <a:gd name="connsiteY48" fmla="*/ 2060876 h 2202179"/>
                <a:gd name="connsiteX49" fmla="*/ 1697034 w 2336798"/>
                <a:gd name="connsiteY49" fmla="*/ 2202179 h 2202179"/>
                <a:gd name="connsiteX50" fmla="*/ 1736813 w 2336798"/>
                <a:gd name="connsiteY50" fmla="*/ 2202179 h 2202179"/>
                <a:gd name="connsiteX51" fmla="*/ 1634178 w 2336798"/>
                <a:gd name="connsiteY51" fmla="*/ 1976330 h 2202179"/>
                <a:gd name="connsiteX52" fmla="*/ 1648266 w 2336798"/>
                <a:gd name="connsiteY52" fmla="*/ 1990421 h 2202179"/>
                <a:gd name="connsiteX53" fmla="*/ 1972284 w 2336798"/>
                <a:gd name="connsiteY53" fmla="*/ 1437347 h 2202179"/>
                <a:gd name="connsiteX54" fmla="*/ 2335044 w 2336798"/>
                <a:gd name="connsiteY54" fmla="*/ 433359 h 2202179"/>
                <a:gd name="connsiteX55" fmla="*/ 1796187 w 2336798"/>
                <a:gd name="connsiteY55" fmla="*/ 1324618 h 2202179"/>
                <a:gd name="connsiteX56" fmla="*/ 1620091 w 2336798"/>
                <a:gd name="connsiteY56" fmla="*/ 1944625 h 2202179"/>
                <a:gd name="connsiteX57" fmla="*/ 1405253 w 2336798"/>
                <a:gd name="connsiteY57" fmla="*/ 1539507 h 2202179"/>
                <a:gd name="connsiteX58" fmla="*/ 1401731 w 2336798"/>
                <a:gd name="connsiteY58" fmla="*/ 1535984 h 2202179"/>
                <a:gd name="connsiteX59" fmla="*/ 1419340 w 2336798"/>
                <a:gd name="connsiteY59" fmla="*/ 1550075 h 2202179"/>
                <a:gd name="connsiteX60" fmla="*/ 1676442 w 2336798"/>
                <a:gd name="connsiteY60" fmla="*/ 1106207 h 2202179"/>
                <a:gd name="connsiteX61" fmla="*/ 1944109 w 2336798"/>
                <a:gd name="connsiteY61" fmla="*/ 331199 h 2202179"/>
                <a:gd name="connsiteX62" fmla="*/ 1524998 w 2336798"/>
                <a:gd name="connsiteY62" fmla="*/ 1035752 h 2202179"/>
                <a:gd name="connsiteX63" fmla="*/ 1398209 w 2336798"/>
                <a:gd name="connsiteY63" fmla="*/ 1525416 h 2202179"/>
                <a:gd name="connsiteX64" fmla="*/ 1391165 w 2336798"/>
                <a:gd name="connsiteY64" fmla="*/ 1518370 h 2202179"/>
                <a:gd name="connsiteX65" fmla="*/ 1172805 w 2336798"/>
                <a:gd name="connsiteY65" fmla="*/ 1197799 h 2202179"/>
                <a:gd name="connsiteX66" fmla="*/ 1179849 w 2336798"/>
                <a:gd name="connsiteY66" fmla="*/ 1204844 h 2202179"/>
                <a:gd name="connsiteX67" fmla="*/ 1405253 w 2336798"/>
                <a:gd name="connsiteY67" fmla="*/ 842000 h 2202179"/>
                <a:gd name="connsiteX68" fmla="*/ 1637700 w 2336798"/>
                <a:gd name="connsiteY68" fmla="*/ 207902 h 2202179"/>
                <a:gd name="connsiteX69" fmla="*/ 1274941 w 2336798"/>
                <a:gd name="connsiteY69" fmla="*/ 782113 h 2202179"/>
                <a:gd name="connsiteX70" fmla="*/ 1162239 w 2336798"/>
                <a:gd name="connsiteY70" fmla="*/ 1187230 h 2202179"/>
                <a:gd name="connsiteX71" fmla="*/ 771304 w 2336798"/>
                <a:gd name="connsiteY71" fmla="*/ 778590 h 2202179"/>
                <a:gd name="connsiteX72" fmla="*/ 764260 w 2336798"/>
                <a:gd name="connsiteY72" fmla="*/ 775067 h 2202179"/>
                <a:gd name="connsiteX73" fmla="*/ 640993 w 2336798"/>
                <a:gd name="connsiteY73" fmla="*/ 676430 h 2202179"/>
                <a:gd name="connsiteX74" fmla="*/ 648036 w 2336798"/>
                <a:gd name="connsiteY74" fmla="*/ 676430 h 2202179"/>
                <a:gd name="connsiteX75" fmla="*/ 658602 w 2336798"/>
                <a:gd name="connsiteY75" fmla="*/ 384040 h 2202179"/>
                <a:gd name="connsiteX76" fmla="*/ 549422 w 2336798"/>
                <a:gd name="connsiteY76" fmla="*/ 59 h 220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36798" h="2202179">
                  <a:moveTo>
                    <a:pt x="549422" y="59"/>
                  </a:moveTo>
                  <a:cubicBezTo>
                    <a:pt x="535334" y="3582"/>
                    <a:pt x="524769" y="183243"/>
                    <a:pt x="559988" y="415745"/>
                  </a:cubicBezTo>
                  <a:cubicBezTo>
                    <a:pt x="577598" y="539042"/>
                    <a:pt x="591685" y="605974"/>
                    <a:pt x="605773" y="641202"/>
                  </a:cubicBezTo>
                  <a:cubicBezTo>
                    <a:pt x="598729" y="637679"/>
                    <a:pt x="591685" y="637679"/>
                    <a:pt x="581120" y="637679"/>
                  </a:cubicBezTo>
                  <a:cubicBezTo>
                    <a:pt x="563510" y="623588"/>
                    <a:pt x="545900" y="613020"/>
                    <a:pt x="528291" y="602452"/>
                  </a:cubicBezTo>
                  <a:cubicBezTo>
                    <a:pt x="482505" y="574270"/>
                    <a:pt x="440242" y="556656"/>
                    <a:pt x="436720" y="556656"/>
                  </a:cubicBezTo>
                  <a:cubicBezTo>
                    <a:pt x="436720" y="556656"/>
                    <a:pt x="440242" y="556656"/>
                    <a:pt x="443764" y="553133"/>
                  </a:cubicBezTo>
                  <a:cubicBezTo>
                    <a:pt x="461374" y="542565"/>
                    <a:pt x="475462" y="517905"/>
                    <a:pt x="419111" y="331199"/>
                  </a:cubicBezTo>
                  <a:cubicBezTo>
                    <a:pt x="369803" y="158583"/>
                    <a:pt x="292321" y="42332"/>
                    <a:pt x="281755" y="49378"/>
                  </a:cubicBezTo>
                  <a:cubicBezTo>
                    <a:pt x="271189" y="52900"/>
                    <a:pt x="295843" y="193811"/>
                    <a:pt x="348672" y="369949"/>
                  </a:cubicBezTo>
                  <a:cubicBezTo>
                    <a:pt x="376847" y="468587"/>
                    <a:pt x="394457" y="517905"/>
                    <a:pt x="408545" y="542565"/>
                  </a:cubicBezTo>
                  <a:cubicBezTo>
                    <a:pt x="387413" y="535519"/>
                    <a:pt x="341628" y="539042"/>
                    <a:pt x="264145" y="553133"/>
                  </a:cubicBezTo>
                  <a:cubicBezTo>
                    <a:pt x="112702" y="577792"/>
                    <a:pt x="0" y="630634"/>
                    <a:pt x="0" y="644725"/>
                  </a:cubicBezTo>
                  <a:cubicBezTo>
                    <a:pt x="0" y="658816"/>
                    <a:pt x="116224" y="679952"/>
                    <a:pt x="267667" y="655293"/>
                  </a:cubicBezTo>
                  <a:cubicBezTo>
                    <a:pt x="426154" y="627111"/>
                    <a:pt x="440242" y="598929"/>
                    <a:pt x="436720" y="570747"/>
                  </a:cubicBezTo>
                  <a:cubicBezTo>
                    <a:pt x="436720" y="567224"/>
                    <a:pt x="436720" y="563701"/>
                    <a:pt x="436720" y="560178"/>
                  </a:cubicBezTo>
                  <a:cubicBezTo>
                    <a:pt x="443764" y="563701"/>
                    <a:pt x="478983" y="584838"/>
                    <a:pt x="521247" y="609497"/>
                  </a:cubicBezTo>
                  <a:cubicBezTo>
                    <a:pt x="535334" y="620065"/>
                    <a:pt x="549422" y="627111"/>
                    <a:pt x="563510" y="637679"/>
                  </a:cubicBezTo>
                  <a:cubicBezTo>
                    <a:pt x="528291" y="637679"/>
                    <a:pt x="478983" y="648248"/>
                    <a:pt x="397979" y="672907"/>
                  </a:cubicBezTo>
                  <a:cubicBezTo>
                    <a:pt x="207794" y="722226"/>
                    <a:pt x="66917" y="799726"/>
                    <a:pt x="66917" y="817340"/>
                  </a:cubicBezTo>
                  <a:cubicBezTo>
                    <a:pt x="66917" y="834954"/>
                    <a:pt x="218360" y="849045"/>
                    <a:pt x="408545" y="799726"/>
                  </a:cubicBezTo>
                  <a:cubicBezTo>
                    <a:pt x="595207" y="746885"/>
                    <a:pt x="623383" y="715180"/>
                    <a:pt x="626905" y="679952"/>
                  </a:cubicBezTo>
                  <a:cubicBezTo>
                    <a:pt x="662124" y="708135"/>
                    <a:pt x="700865" y="736317"/>
                    <a:pt x="736085" y="768022"/>
                  </a:cubicBezTo>
                  <a:cubicBezTo>
                    <a:pt x="704387" y="771544"/>
                    <a:pt x="644514" y="789158"/>
                    <a:pt x="538856" y="834954"/>
                  </a:cubicBezTo>
                  <a:cubicBezTo>
                    <a:pt x="338106" y="923023"/>
                    <a:pt x="190185" y="1035752"/>
                    <a:pt x="193707" y="1053365"/>
                  </a:cubicBezTo>
                  <a:cubicBezTo>
                    <a:pt x="193707" y="1070979"/>
                    <a:pt x="359238" y="1056888"/>
                    <a:pt x="559988" y="968819"/>
                  </a:cubicBezTo>
                  <a:cubicBezTo>
                    <a:pt x="760738" y="880750"/>
                    <a:pt x="785392" y="838477"/>
                    <a:pt x="781870" y="806772"/>
                  </a:cubicBezTo>
                  <a:cubicBezTo>
                    <a:pt x="834699" y="849045"/>
                    <a:pt x="884006" y="898364"/>
                    <a:pt x="933313" y="951205"/>
                  </a:cubicBezTo>
                  <a:cubicBezTo>
                    <a:pt x="898094" y="947683"/>
                    <a:pt x="831177" y="965296"/>
                    <a:pt x="686778" y="1018138"/>
                  </a:cubicBezTo>
                  <a:cubicBezTo>
                    <a:pt x="454330" y="1106207"/>
                    <a:pt x="274711" y="1225981"/>
                    <a:pt x="278233" y="1247117"/>
                  </a:cubicBezTo>
                  <a:cubicBezTo>
                    <a:pt x="278233" y="1268254"/>
                    <a:pt x="471940" y="1271777"/>
                    <a:pt x="711431" y="1180185"/>
                  </a:cubicBezTo>
                  <a:cubicBezTo>
                    <a:pt x="961489" y="1085070"/>
                    <a:pt x="979098" y="1035752"/>
                    <a:pt x="972054" y="993478"/>
                  </a:cubicBezTo>
                  <a:cubicBezTo>
                    <a:pt x="1028405" y="1049843"/>
                    <a:pt x="1081234" y="1113252"/>
                    <a:pt x="1134063" y="1183708"/>
                  </a:cubicBezTo>
                  <a:cubicBezTo>
                    <a:pt x="1091800" y="1183708"/>
                    <a:pt x="1014318" y="1218935"/>
                    <a:pt x="859353" y="1314050"/>
                  </a:cubicBezTo>
                  <a:cubicBezTo>
                    <a:pt x="605773" y="1469052"/>
                    <a:pt x="412067" y="1641667"/>
                    <a:pt x="415589" y="1666326"/>
                  </a:cubicBezTo>
                  <a:cubicBezTo>
                    <a:pt x="419111" y="1690986"/>
                    <a:pt x="644514" y="1655758"/>
                    <a:pt x="908660" y="1497234"/>
                  </a:cubicBezTo>
                  <a:cubicBezTo>
                    <a:pt x="1127020" y="1359846"/>
                    <a:pt x="1179849" y="1292913"/>
                    <a:pt x="1183371" y="1247117"/>
                  </a:cubicBezTo>
                  <a:cubicBezTo>
                    <a:pt x="1239722" y="1328141"/>
                    <a:pt x="1296073" y="1412687"/>
                    <a:pt x="1352424" y="1504279"/>
                  </a:cubicBezTo>
                  <a:cubicBezTo>
                    <a:pt x="1303116" y="1504279"/>
                    <a:pt x="1211546" y="1535984"/>
                    <a:pt x="1031927" y="1624053"/>
                  </a:cubicBezTo>
                  <a:cubicBezTo>
                    <a:pt x="729041" y="1764964"/>
                    <a:pt x="496593" y="1923488"/>
                    <a:pt x="500115" y="1951670"/>
                  </a:cubicBezTo>
                  <a:cubicBezTo>
                    <a:pt x="500115" y="1979852"/>
                    <a:pt x="767782" y="1993943"/>
                    <a:pt x="1077713" y="1849510"/>
                  </a:cubicBezTo>
                  <a:cubicBezTo>
                    <a:pt x="1327770" y="1733259"/>
                    <a:pt x="1394687" y="1655758"/>
                    <a:pt x="1408774" y="1602917"/>
                  </a:cubicBezTo>
                  <a:cubicBezTo>
                    <a:pt x="1468647" y="1708600"/>
                    <a:pt x="1528520" y="1824851"/>
                    <a:pt x="1588393" y="1948147"/>
                  </a:cubicBezTo>
                  <a:cubicBezTo>
                    <a:pt x="1539086" y="1934056"/>
                    <a:pt x="1433428" y="1965761"/>
                    <a:pt x="1172805" y="2096104"/>
                  </a:cubicBezTo>
                  <a:cubicBezTo>
                    <a:pt x="1127900" y="2117240"/>
                    <a:pt x="1084096" y="2138377"/>
                    <a:pt x="1041833" y="2159252"/>
                  </a:cubicBezTo>
                  <a:lnTo>
                    <a:pt x="956977" y="2202179"/>
                  </a:lnTo>
                  <a:lnTo>
                    <a:pt x="1555021" y="2202179"/>
                  </a:lnTo>
                  <a:lnTo>
                    <a:pt x="1560218" y="2197824"/>
                  </a:lnTo>
                  <a:cubicBezTo>
                    <a:pt x="1618330" y="2142780"/>
                    <a:pt x="1635939" y="2097865"/>
                    <a:pt x="1637700" y="2060876"/>
                  </a:cubicBezTo>
                  <a:lnTo>
                    <a:pt x="1697034" y="2202179"/>
                  </a:lnTo>
                  <a:lnTo>
                    <a:pt x="1736813" y="2202179"/>
                  </a:lnTo>
                  <a:lnTo>
                    <a:pt x="1634178" y="1976330"/>
                  </a:lnTo>
                  <a:cubicBezTo>
                    <a:pt x="1641222" y="1979852"/>
                    <a:pt x="1644744" y="1986898"/>
                    <a:pt x="1648266" y="1990421"/>
                  </a:cubicBezTo>
                  <a:cubicBezTo>
                    <a:pt x="1701095" y="2036217"/>
                    <a:pt x="1753924" y="2022126"/>
                    <a:pt x="1972284" y="1437347"/>
                  </a:cubicBezTo>
                  <a:cubicBezTo>
                    <a:pt x="2183600" y="873704"/>
                    <a:pt x="2356175" y="436882"/>
                    <a:pt x="2335044" y="433359"/>
                  </a:cubicBezTo>
                  <a:cubicBezTo>
                    <a:pt x="2310390" y="433359"/>
                    <a:pt x="2014547" y="806772"/>
                    <a:pt x="1796187" y="1324618"/>
                  </a:cubicBezTo>
                  <a:cubicBezTo>
                    <a:pt x="1627134" y="1726213"/>
                    <a:pt x="1602481" y="1877692"/>
                    <a:pt x="1620091" y="1944625"/>
                  </a:cubicBezTo>
                  <a:cubicBezTo>
                    <a:pt x="1549652" y="1796669"/>
                    <a:pt x="1479213" y="1662804"/>
                    <a:pt x="1405253" y="1539507"/>
                  </a:cubicBezTo>
                  <a:cubicBezTo>
                    <a:pt x="1405253" y="1539507"/>
                    <a:pt x="1405253" y="1539507"/>
                    <a:pt x="1401731" y="1535984"/>
                  </a:cubicBezTo>
                  <a:cubicBezTo>
                    <a:pt x="1408774" y="1543030"/>
                    <a:pt x="1412296" y="1546552"/>
                    <a:pt x="1419340" y="1550075"/>
                  </a:cubicBezTo>
                  <a:cubicBezTo>
                    <a:pt x="1461604" y="1581780"/>
                    <a:pt x="1503867" y="1560643"/>
                    <a:pt x="1676442" y="1106207"/>
                  </a:cubicBezTo>
                  <a:cubicBezTo>
                    <a:pt x="1845495" y="665861"/>
                    <a:pt x="1965240" y="334722"/>
                    <a:pt x="1944109" y="331199"/>
                  </a:cubicBezTo>
                  <a:cubicBezTo>
                    <a:pt x="1922977" y="331199"/>
                    <a:pt x="1694051" y="623588"/>
                    <a:pt x="1524998" y="1035752"/>
                  </a:cubicBezTo>
                  <a:cubicBezTo>
                    <a:pt x="1394687" y="1363369"/>
                    <a:pt x="1377077" y="1479620"/>
                    <a:pt x="1398209" y="1525416"/>
                  </a:cubicBezTo>
                  <a:cubicBezTo>
                    <a:pt x="1394687" y="1521893"/>
                    <a:pt x="1394687" y="1518370"/>
                    <a:pt x="1391165" y="1518370"/>
                  </a:cubicBezTo>
                  <a:cubicBezTo>
                    <a:pt x="1320726" y="1402119"/>
                    <a:pt x="1246765" y="1292913"/>
                    <a:pt x="1172805" y="1197799"/>
                  </a:cubicBezTo>
                  <a:cubicBezTo>
                    <a:pt x="1176327" y="1201321"/>
                    <a:pt x="1176327" y="1201321"/>
                    <a:pt x="1179849" y="1204844"/>
                  </a:cubicBezTo>
                  <a:cubicBezTo>
                    <a:pt x="1218590" y="1229504"/>
                    <a:pt x="1253809" y="1208367"/>
                    <a:pt x="1405253" y="842000"/>
                  </a:cubicBezTo>
                  <a:cubicBezTo>
                    <a:pt x="1553174" y="486200"/>
                    <a:pt x="1651788" y="211425"/>
                    <a:pt x="1637700" y="207902"/>
                  </a:cubicBezTo>
                  <a:cubicBezTo>
                    <a:pt x="1620091" y="204379"/>
                    <a:pt x="1422862" y="443927"/>
                    <a:pt x="1274941" y="782113"/>
                  </a:cubicBezTo>
                  <a:cubicBezTo>
                    <a:pt x="1155195" y="1063934"/>
                    <a:pt x="1144629" y="1152003"/>
                    <a:pt x="1162239" y="1187230"/>
                  </a:cubicBezTo>
                  <a:cubicBezTo>
                    <a:pt x="1038971" y="1025183"/>
                    <a:pt x="905138" y="891318"/>
                    <a:pt x="771304" y="778590"/>
                  </a:cubicBezTo>
                  <a:cubicBezTo>
                    <a:pt x="767782" y="775067"/>
                    <a:pt x="767782" y="775067"/>
                    <a:pt x="764260" y="775067"/>
                  </a:cubicBezTo>
                  <a:cubicBezTo>
                    <a:pt x="721997" y="739839"/>
                    <a:pt x="683256" y="708135"/>
                    <a:pt x="640993" y="676430"/>
                  </a:cubicBezTo>
                  <a:cubicBezTo>
                    <a:pt x="640993" y="676430"/>
                    <a:pt x="644514" y="676430"/>
                    <a:pt x="648036" y="676430"/>
                  </a:cubicBezTo>
                  <a:cubicBezTo>
                    <a:pt x="676212" y="665861"/>
                    <a:pt x="693822" y="634157"/>
                    <a:pt x="658602" y="384040"/>
                  </a:cubicBezTo>
                  <a:cubicBezTo>
                    <a:pt x="626905" y="151538"/>
                    <a:pt x="563510" y="-3464"/>
                    <a:pt x="549422" y="59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sp>
        <p:nvSpPr>
          <p:cNvPr id="1124" name="Freeform 113">
            <a:extLst>
              <a:ext uri="{FF2B5EF4-FFF2-40B4-BE49-F238E27FC236}">
                <a16:creationId xmlns:a16="http://schemas.microsoft.com/office/drawing/2014/main" id="{367A2916-2EC7-4D01-9727-D3FC0D7BD860}"/>
              </a:ext>
            </a:extLst>
          </p:cNvPr>
          <p:cNvSpPr>
            <a:spLocks/>
          </p:cNvSpPr>
          <p:nvPr/>
        </p:nvSpPr>
        <p:spPr bwMode="auto">
          <a:xfrm flipH="1">
            <a:off x="4566031" y="7232012"/>
            <a:ext cx="859243" cy="1036485"/>
          </a:xfrm>
          <a:custGeom>
            <a:avLst/>
            <a:gdLst>
              <a:gd name="T0" fmla="*/ 171 w 244"/>
              <a:gd name="T1" fmla="*/ 168 h 294"/>
              <a:gd name="T2" fmla="*/ 213 w 244"/>
              <a:gd name="T3" fmla="*/ 18 h 294"/>
              <a:gd name="T4" fmla="*/ 112 w 244"/>
              <a:gd name="T5" fmla="*/ 103 h 294"/>
              <a:gd name="T6" fmla="*/ 7 w 244"/>
              <a:gd name="T7" fmla="*/ 286 h 294"/>
              <a:gd name="T8" fmla="*/ 171 w 244"/>
              <a:gd name="T9" fmla="*/ 16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94">
                <a:moveTo>
                  <a:pt x="171" y="168"/>
                </a:moveTo>
                <a:cubicBezTo>
                  <a:pt x="244" y="62"/>
                  <a:pt x="228" y="33"/>
                  <a:pt x="213" y="18"/>
                </a:cubicBezTo>
                <a:cubicBezTo>
                  <a:pt x="195" y="0"/>
                  <a:pt x="181" y="0"/>
                  <a:pt x="112" y="103"/>
                </a:cubicBezTo>
                <a:cubicBezTo>
                  <a:pt x="47" y="196"/>
                  <a:pt x="0" y="278"/>
                  <a:pt x="7" y="286"/>
                </a:cubicBezTo>
                <a:cubicBezTo>
                  <a:pt x="13" y="294"/>
                  <a:pt x="102" y="263"/>
                  <a:pt x="171" y="16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B8DF59CB-4330-4A23-A0FB-E731B18D4A05}"/>
              </a:ext>
            </a:extLst>
          </p:cNvPr>
          <p:cNvSpPr>
            <a:spLocks/>
          </p:cNvSpPr>
          <p:nvPr/>
        </p:nvSpPr>
        <p:spPr bwMode="auto">
          <a:xfrm flipH="1">
            <a:off x="4627812" y="5574440"/>
            <a:ext cx="2193331" cy="1301160"/>
          </a:xfrm>
          <a:custGeom>
            <a:avLst/>
            <a:gdLst>
              <a:gd name="connsiteX0" fmla="*/ 558359 w 2193331"/>
              <a:gd name="connsiteY0" fmla="*/ 356487 h 1301160"/>
              <a:gd name="connsiteX1" fmla="*/ 660055 w 2193331"/>
              <a:gd name="connsiteY1" fmla="*/ 814456 h 1301160"/>
              <a:gd name="connsiteX2" fmla="*/ 821367 w 2193331"/>
              <a:gd name="connsiteY2" fmla="*/ 1075147 h 1301160"/>
              <a:gd name="connsiteX3" fmla="*/ 754738 w 2193331"/>
              <a:gd name="connsiteY3" fmla="*/ 765137 h 1301160"/>
              <a:gd name="connsiteX4" fmla="*/ 558359 w 2193331"/>
              <a:gd name="connsiteY4" fmla="*/ 356487 h 1301160"/>
              <a:gd name="connsiteX5" fmla="*/ 902943 w 2193331"/>
              <a:gd name="connsiteY5" fmla="*/ 212005 h 1301160"/>
              <a:gd name="connsiteX6" fmla="*/ 924108 w 2193331"/>
              <a:gd name="connsiteY6" fmla="*/ 793991 h 1301160"/>
              <a:gd name="connsiteX7" fmla="*/ 1061680 w 2193331"/>
              <a:gd name="connsiteY7" fmla="*/ 1139656 h 1301160"/>
              <a:gd name="connsiteX8" fmla="*/ 1047570 w 2193331"/>
              <a:gd name="connsiteY8" fmla="*/ 762246 h 1301160"/>
              <a:gd name="connsiteX9" fmla="*/ 902943 w 2193331"/>
              <a:gd name="connsiteY9" fmla="*/ 212005 h 1301160"/>
              <a:gd name="connsiteX10" fmla="*/ 1254684 w 2193331"/>
              <a:gd name="connsiteY10" fmla="*/ 152605 h 1301160"/>
              <a:gd name="connsiteX11" fmla="*/ 1226389 w 2193331"/>
              <a:gd name="connsiteY11" fmla="*/ 832889 h 1301160"/>
              <a:gd name="connsiteX12" fmla="*/ 1323375 w 2193331"/>
              <a:gd name="connsiteY12" fmla="*/ 1233393 h 1301160"/>
              <a:gd name="connsiteX13" fmla="*/ 1338019 w 2193331"/>
              <a:gd name="connsiteY13" fmla="*/ 1242404 h 1301160"/>
              <a:gd name="connsiteX14" fmla="*/ 1251746 w 2193331"/>
              <a:gd name="connsiteY14" fmla="*/ 1206383 h 1301160"/>
              <a:gd name="connsiteX15" fmla="*/ 824809 w 2193331"/>
              <a:gd name="connsiteY15" fmla="*/ 1085685 h 1301160"/>
              <a:gd name="connsiteX16" fmla="*/ 788831 w 2193331"/>
              <a:gd name="connsiteY16" fmla="*/ 1080062 h 1301160"/>
              <a:gd name="connsiteX17" fmla="*/ 783081 w 2193331"/>
              <a:gd name="connsiteY17" fmla="*/ 1076208 h 1301160"/>
              <a:gd name="connsiteX18" fmla="*/ 771415 w 2193331"/>
              <a:gd name="connsiteY18" fmla="*/ 1077340 h 1301160"/>
              <a:gd name="connsiteX19" fmla="*/ 688850 w 2193331"/>
              <a:gd name="connsiteY19" fmla="*/ 1064435 h 1301160"/>
              <a:gd name="connsiteX20" fmla="*/ 611425 w 2193331"/>
              <a:gd name="connsiteY20" fmla="*/ 1058315 h 1301160"/>
              <a:gd name="connsiteX21" fmla="*/ 627234 w 2193331"/>
              <a:gd name="connsiteY21" fmla="*/ 1050779 h 1301160"/>
              <a:gd name="connsiteX22" fmla="*/ 493399 w 2193331"/>
              <a:gd name="connsiteY22" fmla="*/ 790290 h 1301160"/>
              <a:gd name="connsiteX23" fmla="*/ 208119 w 2193331"/>
              <a:gd name="connsiteY23" fmla="*/ 512200 h 1301160"/>
              <a:gd name="connsiteX24" fmla="*/ 422960 w 2193331"/>
              <a:gd name="connsiteY24" fmla="*/ 871253 h 1301160"/>
              <a:gd name="connsiteX25" fmla="*/ 569638 w 2193331"/>
              <a:gd name="connsiteY25" fmla="*/ 1039641 h 1301160"/>
              <a:gd name="connsiteX26" fmla="*/ 575058 w 2193331"/>
              <a:gd name="connsiteY26" fmla="*/ 1043291 h 1301160"/>
              <a:gd name="connsiteX27" fmla="*/ 574061 w 2193331"/>
              <a:gd name="connsiteY27" fmla="*/ 1043244 h 1301160"/>
              <a:gd name="connsiteX28" fmla="*/ 555695 w 2193331"/>
              <a:gd name="connsiteY28" fmla="*/ 1049288 h 1301160"/>
              <a:gd name="connsiteX29" fmla="*/ 548773 w 2193331"/>
              <a:gd name="connsiteY29" fmla="*/ 1053362 h 1301160"/>
              <a:gd name="connsiteX30" fmla="*/ 486627 w 2193331"/>
              <a:gd name="connsiteY30" fmla="*/ 1048449 h 1301160"/>
              <a:gd name="connsiteX31" fmla="*/ 414383 w 2193331"/>
              <a:gd name="connsiteY31" fmla="*/ 1049329 h 1301160"/>
              <a:gd name="connsiteX32" fmla="*/ 386304 w 2193331"/>
              <a:gd name="connsiteY32" fmla="*/ 1055104 h 1301160"/>
              <a:gd name="connsiteX33" fmla="*/ 383723 w 2193331"/>
              <a:gd name="connsiteY33" fmla="*/ 1052462 h 1301160"/>
              <a:gd name="connsiteX34" fmla="*/ 391204 w 2193331"/>
              <a:gd name="connsiteY34" fmla="*/ 1046907 h 1301160"/>
              <a:gd name="connsiteX35" fmla="*/ 260930 w 2193331"/>
              <a:gd name="connsiteY35" fmla="*/ 863693 h 1301160"/>
              <a:gd name="connsiteX36" fmla="*/ 380 w 2193331"/>
              <a:gd name="connsiteY36" fmla="*/ 687526 h 1301160"/>
              <a:gd name="connsiteX37" fmla="*/ 215157 w 2193331"/>
              <a:gd name="connsiteY37" fmla="*/ 934160 h 1301160"/>
              <a:gd name="connsiteX38" fmla="*/ 350714 w 2193331"/>
              <a:gd name="connsiteY38" fmla="*/ 1048669 h 1301160"/>
              <a:gd name="connsiteX39" fmla="*/ 358436 w 2193331"/>
              <a:gd name="connsiteY39" fmla="*/ 1051076 h 1301160"/>
              <a:gd name="connsiteX40" fmla="*/ 335405 w 2193331"/>
              <a:gd name="connsiteY40" fmla="*/ 1059953 h 1301160"/>
              <a:gd name="connsiteX41" fmla="*/ 233662 w 2193331"/>
              <a:gd name="connsiteY41" fmla="*/ 1135166 h 1301160"/>
              <a:gd name="connsiteX42" fmla="*/ 95832 w 2193331"/>
              <a:gd name="connsiteY42" fmla="*/ 1270750 h 1301160"/>
              <a:gd name="connsiteX43" fmla="*/ 73292 w 2193331"/>
              <a:gd name="connsiteY43" fmla="*/ 1301160 h 1301160"/>
              <a:gd name="connsiteX44" fmla="*/ 167963 w 2193331"/>
              <a:gd name="connsiteY44" fmla="*/ 1301160 h 1301160"/>
              <a:gd name="connsiteX45" fmla="*/ 201572 w 2193331"/>
              <a:gd name="connsiteY45" fmla="*/ 1282526 h 1301160"/>
              <a:gd name="connsiteX46" fmla="*/ 286505 w 2193331"/>
              <a:gd name="connsiteY46" fmla="*/ 1219686 h 1301160"/>
              <a:gd name="connsiteX47" fmla="*/ 395713 w 2193331"/>
              <a:gd name="connsiteY47" fmla="*/ 1064733 h 1301160"/>
              <a:gd name="connsiteX48" fmla="*/ 386714 w 2193331"/>
              <a:gd name="connsiteY48" fmla="*/ 1055523 h 1301160"/>
              <a:gd name="connsiteX49" fmla="*/ 414383 w 2193331"/>
              <a:gd name="connsiteY49" fmla="*/ 1055930 h 1301160"/>
              <a:gd name="connsiteX50" fmla="*/ 486627 w 2193331"/>
              <a:gd name="connsiteY50" fmla="*/ 1059010 h 1301160"/>
              <a:gd name="connsiteX51" fmla="*/ 532009 w 2193331"/>
              <a:gd name="connsiteY51" fmla="*/ 1063228 h 1301160"/>
              <a:gd name="connsiteX52" fmla="*/ 531389 w 2193331"/>
              <a:gd name="connsiteY52" fmla="*/ 1063593 h 1301160"/>
              <a:gd name="connsiteX53" fmla="*/ 409641 w 2193331"/>
              <a:gd name="connsiteY53" fmla="*/ 1171766 h 1301160"/>
              <a:gd name="connsiteX54" fmla="*/ 315773 w 2193331"/>
              <a:gd name="connsiteY54" fmla="*/ 1273482 h 1301160"/>
              <a:gd name="connsiteX55" fmla="*/ 294907 w 2193331"/>
              <a:gd name="connsiteY55" fmla="*/ 1301160 h 1301160"/>
              <a:gd name="connsiteX56" fmla="*/ 458301 w 2193331"/>
              <a:gd name="connsiteY56" fmla="*/ 1301160 h 1301160"/>
              <a:gd name="connsiteX57" fmla="*/ 483547 w 2193331"/>
              <a:gd name="connsiteY57" fmla="*/ 1277502 h 1301160"/>
              <a:gd name="connsiteX58" fmla="*/ 617668 w 2193331"/>
              <a:gd name="connsiteY58" fmla="*/ 1083708 h 1301160"/>
              <a:gd name="connsiteX59" fmla="*/ 611890 w 2193331"/>
              <a:gd name="connsiteY59" fmla="*/ 1070651 h 1301160"/>
              <a:gd name="connsiteX60" fmla="*/ 688685 w 2193331"/>
              <a:gd name="connsiteY60" fmla="*/ 1077788 h 1301160"/>
              <a:gd name="connsiteX61" fmla="*/ 749039 w 2193331"/>
              <a:gd name="connsiteY61" fmla="*/ 1088757 h 1301160"/>
              <a:gd name="connsiteX62" fmla="*/ 727742 w 2193331"/>
              <a:gd name="connsiteY62" fmla="*/ 1106640 h 1301160"/>
              <a:gd name="connsiteX63" fmla="*/ 613720 w 2193331"/>
              <a:gd name="connsiteY63" fmla="*/ 1245289 h 1301160"/>
              <a:gd name="connsiteX64" fmla="*/ 575601 w 2193331"/>
              <a:gd name="connsiteY64" fmla="*/ 1301160 h 1301160"/>
              <a:gd name="connsiteX65" fmla="*/ 732165 w 2193331"/>
              <a:gd name="connsiteY65" fmla="*/ 1301160 h 1301160"/>
              <a:gd name="connsiteX66" fmla="*/ 733973 w 2193331"/>
              <a:gd name="connsiteY66" fmla="*/ 1298688 h 1301160"/>
              <a:gd name="connsiteX67" fmla="*/ 817581 w 2193331"/>
              <a:gd name="connsiteY67" fmla="*/ 1115985 h 1301160"/>
              <a:gd name="connsiteX68" fmla="*/ 808913 w 2193331"/>
              <a:gd name="connsiteY68" fmla="*/ 1099639 h 1301160"/>
              <a:gd name="connsiteX69" fmla="*/ 870189 w 2193331"/>
              <a:gd name="connsiteY69" fmla="*/ 1110775 h 1301160"/>
              <a:gd name="connsiteX70" fmla="*/ 1014645 w 2193331"/>
              <a:gd name="connsiteY70" fmla="*/ 1148445 h 1301160"/>
              <a:gd name="connsiteX71" fmla="*/ 1002631 w 2193331"/>
              <a:gd name="connsiteY71" fmla="*/ 1154088 h 1301160"/>
              <a:gd name="connsiteX72" fmla="*/ 890726 w 2193331"/>
              <a:gd name="connsiteY72" fmla="*/ 1261244 h 1301160"/>
              <a:gd name="connsiteX73" fmla="*/ 856626 w 2193331"/>
              <a:gd name="connsiteY73" fmla="*/ 1301160 h 1301160"/>
              <a:gd name="connsiteX74" fmla="*/ 1045276 w 2193331"/>
              <a:gd name="connsiteY74" fmla="*/ 1301160 h 1301160"/>
              <a:gd name="connsiteX75" fmla="*/ 1058849 w 2193331"/>
              <a:gd name="connsiteY75" fmla="*/ 1279197 h 1301160"/>
              <a:gd name="connsiteX76" fmla="*/ 1080438 w 2193331"/>
              <a:gd name="connsiteY76" fmla="*/ 1192012 h 1301160"/>
              <a:gd name="connsiteX77" fmla="*/ 1066552 w 2193331"/>
              <a:gd name="connsiteY77" fmla="*/ 1164446 h 1301160"/>
              <a:gd name="connsiteX78" fmla="*/ 1200803 w 2193331"/>
              <a:gd name="connsiteY78" fmla="*/ 1209395 h 1301160"/>
              <a:gd name="connsiteX79" fmla="*/ 1300578 w 2193331"/>
              <a:gd name="connsiteY79" fmla="*/ 1249221 h 1301160"/>
              <a:gd name="connsiteX80" fmla="*/ 1286262 w 2193331"/>
              <a:gd name="connsiteY80" fmla="*/ 1259446 h 1301160"/>
              <a:gd name="connsiteX81" fmla="*/ 1258523 w 2193331"/>
              <a:gd name="connsiteY81" fmla="*/ 1290066 h 1301160"/>
              <a:gd name="connsiteX82" fmla="*/ 1250547 w 2193331"/>
              <a:gd name="connsiteY82" fmla="*/ 1301160 h 1301160"/>
              <a:gd name="connsiteX83" fmla="*/ 1380238 w 2193331"/>
              <a:gd name="connsiteY83" fmla="*/ 1301160 h 1301160"/>
              <a:gd name="connsiteX84" fmla="*/ 1378967 w 2193331"/>
              <a:gd name="connsiteY84" fmla="*/ 1288628 h 1301160"/>
              <a:gd name="connsiteX85" fmla="*/ 1373878 w 2193331"/>
              <a:gd name="connsiteY85" fmla="*/ 1280890 h 1301160"/>
              <a:gd name="connsiteX86" fmla="*/ 1418548 w 2193331"/>
              <a:gd name="connsiteY86" fmla="*/ 1301160 h 1301160"/>
              <a:gd name="connsiteX87" fmla="*/ 1474420 w 2193331"/>
              <a:gd name="connsiteY87" fmla="*/ 1301160 h 1301160"/>
              <a:gd name="connsiteX88" fmla="*/ 1452352 w 2193331"/>
              <a:gd name="connsiteY88" fmla="*/ 1290141 h 1301160"/>
              <a:gd name="connsiteX89" fmla="*/ 1339428 w 2193331"/>
              <a:gd name="connsiteY89" fmla="*/ 1242992 h 1301160"/>
              <a:gd name="connsiteX90" fmla="*/ 1353715 w 2193331"/>
              <a:gd name="connsiteY90" fmla="*/ 1245289 h 1301160"/>
              <a:gd name="connsiteX91" fmla="*/ 1367862 w 2193331"/>
              <a:gd name="connsiteY91" fmla="*/ 818789 h 1301160"/>
              <a:gd name="connsiteX92" fmla="*/ 1254684 w 2193331"/>
              <a:gd name="connsiteY92" fmla="*/ 152605 h 1301160"/>
              <a:gd name="connsiteX93" fmla="*/ 1583394 w 2193331"/>
              <a:gd name="connsiteY93" fmla="*/ 106044 h 1301160"/>
              <a:gd name="connsiteX94" fmla="*/ 1569326 w 2193331"/>
              <a:gd name="connsiteY94" fmla="*/ 924288 h 1301160"/>
              <a:gd name="connsiteX95" fmla="*/ 1636466 w 2193331"/>
              <a:gd name="connsiteY95" fmla="*/ 1282876 h 1301160"/>
              <a:gd name="connsiteX96" fmla="*/ 1642271 w 2193331"/>
              <a:gd name="connsiteY96" fmla="*/ 1301160 h 1301160"/>
              <a:gd name="connsiteX97" fmla="*/ 1783494 w 2193331"/>
              <a:gd name="connsiteY97" fmla="*/ 1301160 h 1301160"/>
              <a:gd name="connsiteX98" fmla="*/ 1783401 w 2193331"/>
              <a:gd name="connsiteY98" fmla="*/ 1288353 h 1301160"/>
              <a:gd name="connsiteX99" fmla="*/ 1738146 w 2193331"/>
              <a:gd name="connsiteY99" fmla="*/ 913707 h 1301160"/>
              <a:gd name="connsiteX100" fmla="*/ 1583394 w 2193331"/>
              <a:gd name="connsiteY100" fmla="*/ 106044 h 1301160"/>
              <a:gd name="connsiteX101" fmla="*/ 1970981 w 2193331"/>
              <a:gd name="connsiteY101" fmla="*/ 79 h 1301160"/>
              <a:gd name="connsiteX102" fmla="*/ 1949934 w 2193331"/>
              <a:gd name="connsiteY102" fmla="*/ 1043409 h 1301160"/>
              <a:gd name="connsiteX103" fmla="*/ 1976078 w 2193331"/>
              <a:gd name="connsiteY103" fmla="*/ 1234642 h 1301160"/>
              <a:gd name="connsiteX104" fmla="*/ 1986919 w 2193331"/>
              <a:gd name="connsiteY104" fmla="*/ 1301160 h 1301160"/>
              <a:gd name="connsiteX105" fmla="*/ 2193331 w 2193331"/>
              <a:gd name="connsiteY105" fmla="*/ 1301160 h 1301160"/>
              <a:gd name="connsiteX106" fmla="*/ 2187668 w 2193331"/>
              <a:gd name="connsiteY106" fmla="*/ 1258206 h 1301160"/>
              <a:gd name="connsiteX107" fmla="*/ 2156893 w 2193331"/>
              <a:gd name="connsiteY107" fmla="*/ 1053983 h 1301160"/>
              <a:gd name="connsiteX108" fmla="*/ 1970981 w 2193331"/>
              <a:gd name="connsiteY108" fmla="*/ 79 h 130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193331" h="1301160">
                <a:moveTo>
                  <a:pt x="558359" y="356487"/>
                </a:moveTo>
                <a:cubicBezTo>
                  <a:pt x="544332" y="363533"/>
                  <a:pt x="565373" y="571381"/>
                  <a:pt x="660055" y="814456"/>
                </a:cubicBezTo>
                <a:cubicBezTo>
                  <a:pt x="761752" y="1075147"/>
                  <a:pt x="793312" y="1089238"/>
                  <a:pt x="821367" y="1075147"/>
                </a:cubicBezTo>
                <a:cubicBezTo>
                  <a:pt x="849421" y="1064578"/>
                  <a:pt x="856434" y="1029350"/>
                  <a:pt x="754738" y="765137"/>
                </a:cubicBezTo>
                <a:cubicBezTo>
                  <a:pt x="660055" y="515015"/>
                  <a:pt x="572386" y="349442"/>
                  <a:pt x="558359" y="356487"/>
                </a:cubicBezTo>
                <a:close/>
                <a:moveTo>
                  <a:pt x="902943" y="212005"/>
                </a:moveTo>
                <a:cubicBezTo>
                  <a:pt x="888833" y="219060"/>
                  <a:pt x="864140" y="480071"/>
                  <a:pt x="924108" y="793991"/>
                </a:cubicBezTo>
                <a:cubicBezTo>
                  <a:pt x="987602" y="1114966"/>
                  <a:pt x="1029932" y="1143183"/>
                  <a:pt x="1061680" y="1139656"/>
                </a:cubicBezTo>
                <a:cubicBezTo>
                  <a:pt x="1100482" y="1132602"/>
                  <a:pt x="1114592" y="1097330"/>
                  <a:pt x="1047570" y="762246"/>
                </a:cubicBezTo>
                <a:cubicBezTo>
                  <a:pt x="980548" y="441272"/>
                  <a:pt x="917053" y="204951"/>
                  <a:pt x="902943" y="212005"/>
                </a:cubicBezTo>
                <a:close/>
                <a:moveTo>
                  <a:pt x="1254684" y="152605"/>
                </a:moveTo>
                <a:cubicBezTo>
                  <a:pt x="1237000" y="159654"/>
                  <a:pt x="1183947" y="466311"/>
                  <a:pt x="1226389" y="832889"/>
                </a:cubicBezTo>
                <a:cubicBezTo>
                  <a:pt x="1258220" y="1113110"/>
                  <a:pt x="1292041" y="1204975"/>
                  <a:pt x="1323375" y="1233393"/>
                </a:cubicBezTo>
                <a:lnTo>
                  <a:pt x="1338019" y="1242404"/>
                </a:lnTo>
                <a:lnTo>
                  <a:pt x="1251746" y="1206383"/>
                </a:lnTo>
                <a:cubicBezTo>
                  <a:pt x="1104015" y="1150863"/>
                  <a:pt x="962192" y="1111418"/>
                  <a:pt x="824809" y="1085685"/>
                </a:cubicBezTo>
                <a:lnTo>
                  <a:pt x="788831" y="1080062"/>
                </a:lnTo>
                <a:lnTo>
                  <a:pt x="783081" y="1076208"/>
                </a:lnTo>
                <a:lnTo>
                  <a:pt x="771415" y="1077340"/>
                </a:lnTo>
                <a:lnTo>
                  <a:pt x="688850" y="1064435"/>
                </a:lnTo>
                <a:lnTo>
                  <a:pt x="611425" y="1058315"/>
                </a:lnTo>
                <a:lnTo>
                  <a:pt x="627234" y="1050779"/>
                </a:lnTo>
                <a:cubicBezTo>
                  <a:pt x="648366" y="1029659"/>
                  <a:pt x="648366" y="990937"/>
                  <a:pt x="493399" y="790290"/>
                </a:cubicBezTo>
                <a:cubicBezTo>
                  <a:pt x="348998" y="607243"/>
                  <a:pt x="218685" y="501640"/>
                  <a:pt x="208119" y="512200"/>
                </a:cubicBezTo>
                <a:cubicBezTo>
                  <a:pt x="197553" y="522760"/>
                  <a:pt x="278559" y="684686"/>
                  <a:pt x="422960" y="871253"/>
                </a:cubicBezTo>
                <a:cubicBezTo>
                  <a:pt x="495601" y="965306"/>
                  <a:pt x="540382" y="1015272"/>
                  <a:pt x="569638" y="1039641"/>
                </a:cubicBezTo>
                <a:lnTo>
                  <a:pt x="575058" y="1043291"/>
                </a:lnTo>
                <a:lnTo>
                  <a:pt x="574061" y="1043244"/>
                </a:lnTo>
                <a:cubicBezTo>
                  <a:pt x="568782" y="1044056"/>
                  <a:pt x="562733" y="1045984"/>
                  <a:pt x="555695" y="1049288"/>
                </a:cubicBezTo>
                <a:lnTo>
                  <a:pt x="548773" y="1053362"/>
                </a:lnTo>
                <a:lnTo>
                  <a:pt x="486627" y="1048449"/>
                </a:lnTo>
                <a:cubicBezTo>
                  <a:pt x="458434" y="1046689"/>
                  <a:pt x="432885" y="1047569"/>
                  <a:pt x="414383" y="1049329"/>
                </a:cubicBezTo>
                <a:lnTo>
                  <a:pt x="386304" y="1055104"/>
                </a:lnTo>
                <a:lnTo>
                  <a:pt x="383723" y="1052462"/>
                </a:lnTo>
                <a:lnTo>
                  <a:pt x="391204" y="1046907"/>
                </a:lnTo>
                <a:cubicBezTo>
                  <a:pt x="401767" y="1025767"/>
                  <a:pt x="401767" y="997580"/>
                  <a:pt x="260930" y="863693"/>
                </a:cubicBezTo>
                <a:cubicBezTo>
                  <a:pt x="127134" y="740376"/>
                  <a:pt x="7422" y="676956"/>
                  <a:pt x="380" y="687526"/>
                </a:cubicBezTo>
                <a:cubicBezTo>
                  <a:pt x="-6662" y="694572"/>
                  <a:pt x="84883" y="807319"/>
                  <a:pt x="215157" y="934160"/>
                </a:cubicBezTo>
                <a:cubicBezTo>
                  <a:pt x="285576" y="1001103"/>
                  <a:pt x="326067" y="1034576"/>
                  <a:pt x="350714" y="1048669"/>
                </a:cubicBezTo>
                <a:lnTo>
                  <a:pt x="358436" y="1051076"/>
                </a:lnTo>
                <a:lnTo>
                  <a:pt x="335405" y="1059953"/>
                </a:lnTo>
                <a:cubicBezTo>
                  <a:pt x="312266" y="1072271"/>
                  <a:pt x="279900" y="1095547"/>
                  <a:pt x="233662" y="1135166"/>
                </a:cubicBezTo>
                <a:cubicBezTo>
                  <a:pt x="175536" y="1182709"/>
                  <a:pt x="127978" y="1232012"/>
                  <a:pt x="95832" y="1270750"/>
                </a:cubicBezTo>
                <a:lnTo>
                  <a:pt x="73292" y="1301160"/>
                </a:lnTo>
                <a:lnTo>
                  <a:pt x="167963" y="1301160"/>
                </a:lnTo>
                <a:lnTo>
                  <a:pt x="201572" y="1282526"/>
                </a:lnTo>
                <a:cubicBezTo>
                  <a:pt x="228598" y="1265248"/>
                  <a:pt x="257442" y="1244338"/>
                  <a:pt x="286505" y="1219686"/>
                </a:cubicBezTo>
                <a:cubicBezTo>
                  <a:pt x="413327" y="1117558"/>
                  <a:pt x="409804" y="1085863"/>
                  <a:pt x="395713" y="1064733"/>
                </a:cubicBezTo>
                <a:lnTo>
                  <a:pt x="386714" y="1055523"/>
                </a:lnTo>
                <a:lnTo>
                  <a:pt x="414383" y="1055930"/>
                </a:lnTo>
                <a:cubicBezTo>
                  <a:pt x="432885" y="1056370"/>
                  <a:pt x="458434" y="1057250"/>
                  <a:pt x="486627" y="1059010"/>
                </a:cubicBezTo>
                <a:lnTo>
                  <a:pt x="532009" y="1063228"/>
                </a:lnTo>
                <a:lnTo>
                  <a:pt x="531389" y="1063593"/>
                </a:lnTo>
                <a:cubicBezTo>
                  <a:pt x="503674" y="1082551"/>
                  <a:pt x="465071" y="1116255"/>
                  <a:pt x="409641" y="1171766"/>
                </a:cubicBezTo>
                <a:cubicBezTo>
                  <a:pt x="374447" y="1206131"/>
                  <a:pt x="342993" y="1240715"/>
                  <a:pt x="315773" y="1273482"/>
                </a:cubicBezTo>
                <a:lnTo>
                  <a:pt x="294907" y="1301160"/>
                </a:lnTo>
                <a:lnTo>
                  <a:pt x="458301" y="1301160"/>
                </a:lnTo>
                <a:lnTo>
                  <a:pt x="483547" y="1277502"/>
                </a:lnTo>
                <a:cubicBezTo>
                  <a:pt x="597047" y="1163836"/>
                  <a:pt x="621462" y="1113611"/>
                  <a:pt x="617668" y="1083708"/>
                </a:cubicBezTo>
                <a:lnTo>
                  <a:pt x="611890" y="1070651"/>
                </a:lnTo>
                <a:lnTo>
                  <a:pt x="688685" y="1077788"/>
                </a:lnTo>
                <a:lnTo>
                  <a:pt x="749039" y="1088757"/>
                </a:lnTo>
                <a:lnTo>
                  <a:pt x="727742" y="1106640"/>
                </a:lnTo>
                <a:cubicBezTo>
                  <a:pt x="701372" y="1131907"/>
                  <a:pt x="665221" y="1175210"/>
                  <a:pt x="613720" y="1245289"/>
                </a:cubicBezTo>
                <a:lnTo>
                  <a:pt x="575601" y="1301160"/>
                </a:lnTo>
                <a:lnTo>
                  <a:pt x="732165" y="1301160"/>
                </a:lnTo>
                <a:lnTo>
                  <a:pt x="733973" y="1298688"/>
                </a:lnTo>
                <a:cubicBezTo>
                  <a:pt x="808572" y="1193086"/>
                  <a:pt x="823503" y="1144475"/>
                  <a:pt x="817581" y="1115985"/>
                </a:cubicBezTo>
                <a:lnTo>
                  <a:pt x="808913" y="1099639"/>
                </a:lnTo>
                <a:lnTo>
                  <a:pt x="870189" y="1110775"/>
                </a:lnTo>
                <a:lnTo>
                  <a:pt x="1014645" y="1148445"/>
                </a:lnTo>
                <a:lnTo>
                  <a:pt x="1002631" y="1154088"/>
                </a:lnTo>
                <a:cubicBezTo>
                  <a:pt x="977887" y="1169588"/>
                  <a:pt x="942998" y="1202153"/>
                  <a:pt x="890726" y="1261244"/>
                </a:cubicBezTo>
                <a:lnTo>
                  <a:pt x="856626" y="1301160"/>
                </a:lnTo>
                <a:lnTo>
                  <a:pt x="1045276" y="1301160"/>
                </a:lnTo>
                <a:lnTo>
                  <a:pt x="1058849" y="1279197"/>
                </a:lnTo>
                <a:cubicBezTo>
                  <a:pt x="1080149" y="1237769"/>
                  <a:pt x="1084315" y="1211304"/>
                  <a:pt x="1080438" y="1192012"/>
                </a:cubicBezTo>
                <a:lnTo>
                  <a:pt x="1066552" y="1164446"/>
                </a:lnTo>
                <a:lnTo>
                  <a:pt x="1200803" y="1209395"/>
                </a:lnTo>
                <a:lnTo>
                  <a:pt x="1300578" y="1249221"/>
                </a:lnTo>
                <a:lnTo>
                  <a:pt x="1286262" y="1259446"/>
                </a:lnTo>
                <a:cubicBezTo>
                  <a:pt x="1278004" y="1267045"/>
                  <a:pt x="1268838" y="1277093"/>
                  <a:pt x="1258523" y="1290066"/>
                </a:cubicBezTo>
                <a:lnTo>
                  <a:pt x="1250547" y="1301160"/>
                </a:lnTo>
                <a:lnTo>
                  <a:pt x="1380238" y="1301160"/>
                </a:lnTo>
                <a:lnTo>
                  <a:pt x="1378967" y="1288628"/>
                </a:lnTo>
                <a:lnTo>
                  <a:pt x="1373878" y="1280890"/>
                </a:lnTo>
                <a:lnTo>
                  <a:pt x="1418548" y="1301160"/>
                </a:lnTo>
                <a:lnTo>
                  <a:pt x="1474420" y="1301160"/>
                </a:lnTo>
                <a:lnTo>
                  <a:pt x="1452352" y="1290141"/>
                </a:lnTo>
                <a:lnTo>
                  <a:pt x="1339428" y="1242992"/>
                </a:lnTo>
                <a:lnTo>
                  <a:pt x="1353715" y="1245289"/>
                </a:lnTo>
                <a:cubicBezTo>
                  <a:pt x="1399693" y="1245289"/>
                  <a:pt x="1420914" y="1210041"/>
                  <a:pt x="1367862" y="818789"/>
                </a:cubicBezTo>
                <a:cubicBezTo>
                  <a:pt x="1318346" y="434588"/>
                  <a:pt x="1272368" y="149080"/>
                  <a:pt x="1254684" y="152605"/>
                </a:cubicBezTo>
                <a:close/>
                <a:moveTo>
                  <a:pt x="1583394" y="106044"/>
                </a:moveTo>
                <a:cubicBezTo>
                  <a:pt x="1565809" y="116624"/>
                  <a:pt x="1509535" y="483424"/>
                  <a:pt x="1569326" y="924288"/>
                </a:cubicBezTo>
                <a:cubicBezTo>
                  <a:pt x="1593066" y="1094903"/>
                  <a:pt x="1615323" y="1207985"/>
                  <a:pt x="1636466" y="1282876"/>
                </a:cubicBezTo>
                <a:lnTo>
                  <a:pt x="1642271" y="1301160"/>
                </a:lnTo>
                <a:lnTo>
                  <a:pt x="1783494" y="1301160"/>
                </a:lnTo>
                <a:lnTo>
                  <a:pt x="1783401" y="1288353"/>
                </a:lnTo>
                <a:cubicBezTo>
                  <a:pt x="1779691" y="1211456"/>
                  <a:pt x="1765843" y="1093580"/>
                  <a:pt x="1738146" y="913707"/>
                </a:cubicBezTo>
                <a:cubicBezTo>
                  <a:pt x="1664287" y="448154"/>
                  <a:pt x="1600979" y="98990"/>
                  <a:pt x="1583394" y="106044"/>
                </a:cubicBezTo>
                <a:close/>
                <a:moveTo>
                  <a:pt x="1970981" y="79"/>
                </a:moveTo>
                <a:cubicBezTo>
                  <a:pt x="1949934" y="10654"/>
                  <a:pt x="1883286" y="482972"/>
                  <a:pt x="1949934" y="1043409"/>
                </a:cubicBezTo>
                <a:cubicBezTo>
                  <a:pt x="1958704" y="1114786"/>
                  <a:pt x="1967418" y="1178232"/>
                  <a:pt x="1976078" y="1234642"/>
                </a:cubicBezTo>
                <a:lnTo>
                  <a:pt x="1986919" y="1301160"/>
                </a:lnTo>
                <a:lnTo>
                  <a:pt x="2193331" y="1301160"/>
                </a:lnTo>
                <a:lnTo>
                  <a:pt x="2187668" y="1258206"/>
                </a:lnTo>
                <a:cubicBezTo>
                  <a:pt x="2179365" y="1198388"/>
                  <a:pt x="2169170" y="1130647"/>
                  <a:pt x="2156893" y="1053983"/>
                </a:cubicBezTo>
                <a:cubicBezTo>
                  <a:pt x="2058675" y="454774"/>
                  <a:pt x="1992028" y="-6970"/>
                  <a:pt x="1970981" y="7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126" name="Freeform 115">
            <a:extLst>
              <a:ext uri="{FF2B5EF4-FFF2-40B4-BE49-F238E27FC236}">
                <a16:creationId xmlns:a16="http://schemas.microsoft.com/office/drawing/2014/main" id="{E68FB4EB-69C2-4C7B-96B1-6836AF06CE70}"/>
              </a:ext>
            </a:extLst>
          </p:cNvPr>
          <p:cNvSpPr>
            <a:spLocks/>
          </p:cNvSpPr>
          <p:nvPr/>
        </p:nvSpPr>
        <p:spPr bwMode="auto">
          <a:xfrm flipH="1">
            <a:off x="9744605" y="-75403"/>
            <a:ext cx="279351" cy="391091"/>
          </a:xfrm>
          <a:custGeom>
            <a:avLst/>
            <a:gdLst>
              <a:gd name="T0" fmla="*/ 56 w 79"/>
              <a:gd name="T1" fmla="*/ 0 h 111"/>
              <a:gd name="T2" fmla="*/ 2 w 79"/>
              <a:gd name="T3" fmla="*/ 0 h 111"/>
              <a:gd name="T4" fmla="*/ 12 w 79"/>
              <a:gd name="T5" fmla="*/ 53 h 111"/>
              <a:gd name="T6" fmla="*/ 66 w 79"/>
              <a:gd name="T7" fmla="*/ 106 h 111"/>
              <a:gd name="T8" fmla="*/ 70 w 79"/>
              <a:gd name="T9" fmla="*/ 107 h 111"/>
              <a:gd name="T10" fmla="*/ 68 w 79"/>
              <a:gd name="T11" fmla="*/ 24 h 111"/>
              <a:gd name="T12" fmla="*/ 56 w 79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11">
                <a:moveTo>
                  <a:pt x="56" y="0"/>
                </a:moveTo>
                <a:cubicBezTo>
                  <a:pt x="2" y="0"/>
                  <a:pt x="2" y="0"/>
                  <a:pt x="2" y="0"/>
                </a:cubicBezTo>
                <a:cubicBezTo>
                  <a:pt x="0" y="12"/>
                  <a:pt x="0" y="32"/>
                  <a:pt x="12" y="53"/>
                </a:cubicBezTo>
                <a:cubicBezTo>
                  <a:pt x="31" y="87"/>
                  <a:pt x="64" y="102"/>
                  <a:pt x="66" y="106"/>
                </a:cubicBezTo>
                <a:cubicBezTo>
                  <a:pt x="69" y="110"/>
                  <a:pt x="70" y="111"/>
                  <a:pt x="70" y="107"/>
                </a:cubicBezTo>
                <a:cubicBezTo>
                  <a:pt x="70" y="102"/>
                  <a:pt x="79" y="59"/>
                  <a:pt x="68" y="24"/>
                </a:cubicBezTo>
                <a:cubicBezTo>
                  <a:pt x="65" y="15"/>
                  <a:pt x="61" y="7"/>
                  <a:pt x="56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27" name="Freeform 116">
            <a:extLst>
              <a:ext uri="{FF2B5EF4-FFF2-40B4-BE49-F238E27FC236}">
                <a16:creationId xmlns:a16="http://schemas.microsoft.com/office/drawing/2014/main" id="{3A3DC9A9-E871-4E9B-A650-4014404A2EED}"/>
              </a:ext>
            </a:extLst>
          </p:cNvPr>
          <p:cNvSpPr>
            <a:spLocks/>
          </p:cNvSpPr>
          <p:nvPr/>
        </p:nvSpPr>
        <p:spPr bwMode="auto">
          <a:xfrm flipH="1">
            <a:off x="10166519" y="-85651"/>
            <a:ext cx="2109576" cy="816858"/>
          </a:xfrm>
          <a:custGeom>
            <a:avLst/>
            <a:gdLst>
              <a:gd name="T0" fmla="*/ 0 w 599"/>
              <a:gd name="T1" fmla="*/ 0 h 232"/>
              <a:gd name="T2" fmla="*/ 0 w 599"/>
              <a:gd name="T3" fmla="*/ 134 h 232"/>
              <a:gd name="T4" fmla="*/ 18 w 599"/>
              <a:gd name="T5" fmla="*/ 159 h 232"/>
              <a:gd name="T6" fmla="*/ 61 w 599"/>
              <a:gd name="T7" fmla="*/ 195 h 232"/>
              <a:gd name="T8" fmla="*/ 64 w 599"/>
              <a:gd name="T9" fmla="*/ 197 h 232"/>
              <a:gd name="T10" fmla="*/ 63 w 599"/>
              <a:gd name="T11" fmla="*/ 190 h 232"/>
              <a:gd name="T12" fmla="*/ 64 w 599"/>
              <a:gd name="T13" fmla="*/ 189 h 232"/>
              <a:gd name="T14" fmla="*/ 101 w 599"/>
              <a:gd name="T15" fmla="*/ 150 h 232"/>
              <a:gd name="T16" fmla="*/ 119 w 599"/>
              <a:gd name="T17" fmla="*/ 108 h 232"/>
              <a:gd name="T18" fmla="*/ 129 w 599"/>
              <a:gd name="T19" fmla="*/ 174 h 232"/>
              <a:gd name="T20" fmla="*/ 183 w 599"/>
              <a:gd name="T21" fmla="*/ 227 h 232"/>
              <a:gd name="T22" fmla="*/ 187 w 599"/>
              <a:gd name="T23" fmla="*/ 227 h 232"/>
              <a:gd name="T24" fmla="*/ 185 w 599"/>
              <a:gd name="T25" fmla="*/ 145 h 232"/>
              <a:gd name="T26" fmla="*/ 149 w 599"/>
              <a:gd name="T27" fmla="*/ 96 h 232"/>
              <a:gd name="T28" fmla="*/ 194 w 599"/>
              <a:gd name="T29" fmla="*/ 113 h 232"/>
              <a:gd name="T30" fmla="*/ 228 w 599"/>
              <a:gd name="T31" fmla="*/ 115 h 232"/>
              <a:gd name="T32" fmla="*/ 228 w 599"/>
              <a:gd name="T33" fmla="*/ 118 h 232"/>
              <a:gd name="T34" fmla="*/ 229 w 599"/>
              <a:gd name="T35" fmla="*/ 136 h 232"/>
              <a:gd name="T36" fmla="*/ 232 w 599"/>
              <a:gd name="T37" fmla="*/ 135 h 232"/>
              <a:gd name="T38" fmla="*/ 252 w 599"/>
              <a:gd name="T39" fmla="*/ 117 h 232"/>
              <a:gd name="T40" fmla="*/ 254 w 599"/>
              <a:gd name="T41" fmla="*/ 115 h 232"/>
              <a:gd name="T42" fmla="*/ 270 w 599"/>
              <a:gd name="T43" fmla="*/ 96 h 232"/>
              <a:gd name="T44" fmla="*/ 271 w 599"/>
              <a:gd name="T45" fmla="*/ 95 h 232"/>
              <a:gd name="T46" fmla="*/ 281 w 599"/>
              <a:gd name="T47" fmla="*/ 111 h 232"/>
              <a:gd name="T48" fmla="*/ 284 w 599"/>
              <a:gd name="T49" fmla="*/ 109 h 232"/>
              <a:gd name="T50" fmla="*/ 290 w 599"/>
              <a:gd name="T51" fmla="*/ 99 h 232"/>
              <a:gd name="T52" fmla="*/ 298 w 599"/>
              <a:gd name="T53" fmla="*/ 119 h 232"/>
              <a:gd name="T54" fmla="*/ 352 w 599"/>
              <a:gd name="T55" fmla="*/ 173 h 232"/>
              <a:gd name="T56" fmla="*/ 355 w 599"/>
              <a:gd name="T57" fmla="*/ 173 h 232"/>
              <a:gd name="T58" fmla="*/ 354 w 599"/>
              <a:gd name="T59" fmla="*/ 90 h 232"/>
              <a:gd name="T60" fmla="*/ 318 w 599"/>
              <a:gd name="T61" fmla="*/ 41 h 232"/>
              <a:gd name="T62" fmla="*/ 363 w 599"/>
              <a:gd name="T63" fmla="*/ 58 h 232"/>
              <a:gd name="T64" fmla="*/ 412 w 599"/>
              <a:gd name="T65" fmla="*/ 61 h 232"/>
              <a:gd name="T66" fmla="*/ 424 w 599"/>
              <a:gd name="T67" fmla="*/ 123 h 232"/>
              <a:gd name="T68" fmla="*/ 426 w 599"/>
              <a:gd name="T69" fmla="*/ 125 h 232"/>
              <a:gd name="T70" fmla="*/ 457 w 599"/>
              <a:gd name="T71" fmla="*/ 91 h 232"/>
              <a:gd name="T72" fmla="*/ 457 w 599"/>
              <a:gd name="T73" fmla="*/ 93 h 232"/>
              <a:gd name="T74" fmla="*/ 460 w 599"/>
              <a:gd name="T75" fmla="*/ 91 h 232"/>
              <a:gd name="T76" fmla="*/ 488 w 599"/>
              <a:gd name="T77" fmla="*/ 22 h 232"/>
              <a:gd name="T78" fmla="*/ 501 w 599"/>
              <a:gd name="T79" fmla="*/ 38 h 232"/>
              <a:gd name="T80" fmla="*/ 544 w 599"/>
              <a:gd name="T81" fmla="*/ 75 h 232"/>
              <a:gd name="T82" fmla="*/ 547 w 599"/>
              <a:gd name="T83" fmla="*/ 76 h 232"/>
              <a:gd name="T84" fmla="*/ 546 w 599"/>
              <a:gd name="T85" fmla="*/ 69 h 232"/>
              <a:gd name="T86" fmla="*/ 547 w 599"/>
              <a:gd name="T87" fmla="*/ 69 h 232"/>
              <a:gd name="T88" fmla="*/ 584 w 599"/>
              <a:gd name="T89" fmla="*/ 30 h 232"/>
              <a:gd name="T90" fmla="*/ 599 w 599"/>
              <a:gd name="T91" fmla="*/ 0 h 232"/>
              <a:gd name="T92" fmla="*/ 0 w 599"/>
              <a:gd name="T9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9" h="232">
                <a:moveTo>
                  <a:pt x="0" y="0"/>
                </a:moveTo>
                <a:cubicBezTo>
                  <a:pt x="0" y="134"/>
                  <a:pt x="0" y="134"/>
                  <a:pt x="0" y="134"/>
                </a:cubicBezTo>
                <a:cubicBezTo>
                  <a:pt x="4" y="141"/>
                  <a:pt x="10" y="150"/>
                  <a:pt x="18" y="159"/>
                </a:cubicBezTo>
                <a:cubicBezTo>
                  <a:pt x="32" y="175"/>
                  <a:pt x="58" y="189"/>
                  <a:pt x="61" y="195"/>
                </a:cubicBezTo>
                <a:cubicBezTo>
                  <a:pt x="63" y="201"/>
                  <a:pt x="65" y="199"/>
                  <a:pt x="64" y="197"/>
                </a:cubicBezTo>
                <a:cubicBezTo>
                  <a:pt x="64" y="196"/>
                  <a:pt x="64" y="193"/>
                  <a:pt x="63" y="190"/>
                </a:cubicBezTo>
                <a:cubicBezTo>
                  <a:pt x="64" y="189"/>
                  <a:pt x="64" y="189"/>
                  <a:pt x="64" y="189"/>
                </a:cubicBezTo>
                <a:cubicBezTo>
                  <a:pt x="66" y="187"/>
                  <a:pt x="92" y="166"/>
                  <a:pt x="101" y="150"/>
                </a:cubicBezTo>
                <a:cubicBezTo>
                  <a:pt x="114" y="128"/>
                  <a:pt x="115" y="123"/>
                  <a:pt x="119" y="108"/>
                </a:cubicBezTo>
                <a:cubicBezTo>
                  <a:pt x="122" y="108"/>
                  <a:pt x="110" y="139"/>
                  <a:pt x="129" y="174"/>
                </a:cubicBezTo>
                <a:cubicBezTo>
                  <a:pt x="148" y="208"/>
                  <a:pt x="181" y="223"/>
                  <a:pt x="183" y="227"/>
                </a:cubicBezTo>
                <a:cubicBezTo>
                  <a:pt x="186" y="231"/>
                  <a:pt x="187" y="232"/>
                  <a:pt x="187" y="227"/>
                </a:cubicBezTo>
                <a:cubicBezTo>
                  <a:pt x="187" y="223"/>
                  <a:pt x="196" y="180"/>
                  <a:pt x="185" y="145"/>
                </a:cubicBezTo>
                <a:cubicBezTo>
                  <a:pt x="179" y="126"/>
                  <a:pt x="167" y="110"/>
                  <a:pt x="149" y="96"/>
                </a:cubicBezTo>
                <a:cubicBezTo>
                  <a:pt x="160" y="101"/>
                  <a:pt x="173" y="109"/>
                  <a:pt x="194" y="113"/>
                </a:cubicBezTo>
                <a:cubicBezTo>
                  <a:pt x="205" y="115"/>
                  <a:pt x="217" y="115"/>
                  <a:pt x="228" y="115"/>
                </a:cubicBezTo>
                <a:cubicBezTo>
                  <a:pt x="228" y="116"/>
                  <a:pt x="228" y="117"/>
                  <a:pt x="228" y="118"/>
                </a:cubicBezTo>
                <a:cubicBezTo>
                  <a:pt x="228" y="125"/>
                  <a:pt x="230" y="134"/>
                  <a:pt x="229" y="136"/>
                </a:cubicBezTo>
                <a:cubicBezTo>
                  <a:pt x="229" y="139"/>
                  <a:pt x="231" y="138"/>
                  <a:pt x="232" y="135"/>
                </a:cubicBezTo>
                <a:cubicBezTo>
                  <a:pt x="234" y="134"/>
                  <a:pt x="243" y="126"/>
                  <a:pt x="252" y="117"/>
                </a:cubicBezTo>
                <a:cubicBezTo>
                  <a:pt x="255" y="118"/>
                  <a:pt x="255" y="117"/>
                  <a:pt x="254" y="115"/>
                </a:cubicBezTo>
                <a:cubicBezTo>
                  <a:pt x="260" y="109"/>
                  <a:pt x="267" y="102"/>
                  <a:pt x="270" y="96"/>
                </a:cubicBezTo>
                <a:cubicBezTo>
                  <a:pt x="270" y="96"/>
                  <a:pt x="271" y="95"/>
                  <a:pt x="271" y="95"/>
                </a:cubicBezTo>
                <a:cubicBezTo>
                  <a:pt x="276" y="103"/>
                  <a:pt x="280" y="110"/>
                  <a:pt x="281" y="111"/>
                </a:cubicBezTo>
                <a:cubicBezTo>
                  <a:pt x="283" y="115"/>
                  <a:pt x="283" y="114"/>
                  <a:pt x="284" y="109"/>
                </a:cubicBezTo>
                <a:cubicBezTo>
                  <a:pt x="284" y="108"/>
                  <a:pt x="286" y="104"/>
                  <a:pt x="290" y="99"/>
                </a:cubicBezTo>
                <a:cubicBezTo>
                  <a:pt x="291" y="105"/>
                  <a:pt x="294" y="112"/>
                  <a:pt x="298" y="119"/>
                </a:cubicBezTo>
                <a:cubicBezTo>
                  <a:pt x="317" y="153"/>
                  <a:pt x="350" y="168"/>
                  <a:pt x="352" y="173"/>
                </a:cubicBezTo>
                <a:cubicBezTo>
                  <a:pt x="355" y="177"/>
                  <a:pt x="355" y="177"/>
                  <a:pt x="355" y="173"/>
                </a:cubicBezTo>
                <a:cubicBezTo>
                  <a:pt x="355" y="169"/>
                  <a:pt x="365" y="126"/>
                  <a:pt x="354" y="90"/>
                </a:cubicBezTo>
                <a:cubicBezTo>
                  <a:pt x="348" y="72"/>
                  <a:pt x="336" y="56"/>
                  <a:pt x="318" y="41"/>
                </a:cubicBezTo>
                <a:cubicBezTo>
                  <a:pt x="329" y="47"/>
                  <a:pt x="342" y="54"/>
                  <a:pt x="363" y="58"/>
                </a:cubicBezTo>
                <a:cubicBezTo>
                  <a:pt x="379" y="62"/>
                  <a:pt x="400" y="60"/>
                  <a:pt x="412" y="61"/>
                </a:cubicBezTo>
                <a:cubicBezTo>
                  <a:pt x="411" y="93"/>
                  <a:pt x="424" y="119"/>
                  <a:pt x="424" y="123"/>
                </a:cubicBezTo>
                <a:cubicBezTo>
                  <a:pt x="424" y="128"/>
                  <a:pt x="424" y="129"/>
                  <a:pt x="426" y="125"/>
                </a:cubicBezTo>
                <a:cubicBezTo>
                  <a:pt x="428" y="123"/>
                  <a:pt x="443" y="110"/>
                  <a:pt x="457" y="91"/>
                </a:cubicBezTo>
                <a:cubicBezTo>
                  <a:pt x="457" y="92"/>
                  <a:pt x="457" y="92"/>
                  <a:pt x="457" y="93"/>
                </a:cubicBezTo>
                <a:cubicBezTo>
                  <a:pt x="459" y="97"/>
                  <a:pt x="460" y="96"/>
                  <a:pt x="460" y="91"/>
                </a:cubicBezTo>
                <a:cubicBezTo>
                  <a:pt x="461" y="86"/>
                  <a:pt x="484" y="60"/>
                  <a:pt x="488" y="22"/>
                </a:cubicBezTo>
                <a:cubicBezTo>
                  <a:pt x="492" y="27"/>
                  <a:pt x="496" y="32"/>
                  <a:pt x="501" y="38"/>
                </a:cubicBezTo>
                <a:cubicBezTo>
                  <a:pt x="516" y="54"/>
                  <a:pt x="541" y="69"/>
                  <a:pt x="544" y="75"/>
                </a:cubicBezTo>
                <a:cubicBezTo>
                  <a:pt x="547" y="81"/>
                  <a:pt x="548" y="78"/>
                  <a:pt x="547" y="76"/>
                </a:cubicBezTo>
                <a:cubicBezTo>
                  <a:pt x="547" y="75"/>
                  <a:pt x="547" y="73"/>
                  <a:pt x="546" y="69"/>
                </a:cubicBezTo>
                <a:cubicBezTo>
                  <a:pt x="547" y="69"/>
                  <a:pt x="547" y="69"/>
                  <a:pt x="547" y="69"/>
                </a:cubicBezTo>
                <a:cubicBezTo>
                  <a:pt x="549" y="66"/>
                  <a:pt x="575" y="45"/>
                  <a:pt x="584" y="30"/>
                </a:cubicBezTo>
                <a:cubicBezTo>
                  <a:pt x="593" y="15"/>
                  <a:pt x="596" y="7"/>
                  <a:pt x="59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28" name="Freeform 117">
            <a:extLst>
              <a:ext uri="{FF2B5EF4-FFF2-40B4-BE49-F238E27FC236}">
                <a16:creationId xmlns:a16="http://schemas.microsoft.com/office/drawing/2014/main" id="{134175C2-6652-4FBC-89CF-D13CB94F461F}"/>
              </a:ext>
            </a:extLst>
          </p:cNvPr>
          <p:cNvSpPr>
            <a:spLocks/>
          </p:cNvSpPr>
          <p:nvPr/>
        </p:nvSpPr>
        <p:spPr bwMode="auto">
          <a:xfrm flipH="1">
            <a:off x="9702221" y="-75403"/>
            <a:ext cx="109814" cy="48164"/>
          </a:xfrm>
          <a:custGeom>
            <a:avLst/>
            <a:gdLst>
              <a:gd name="T0" fmla="*/ 28 w 31"/>
              <a:gd name="T1" fmla="*/ 0 h 14"/>
              <a:gd name="T2" fmla="*/ 0 w 31"/>
              <a:gd name="T3" fmla="*/ 0 h 14"/>
              <a:gd name="T4" fmla="*/ 28 w 31"/>
              <a:gd name="T5" fmla="*/ 12 h 14"/>
              <a:gd name="T6" fmla="*/ 29 w 31"/>
              <a:gd name="T7" fmla="*/ 9 h 14"/>
              <a:gd name="T8" fmla="*/ 28 w 3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">
                <a:moveTo>
                  <a:pt x="28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7"/>
                  <a:pt x="26" y="11"/>
                  <a:pt x="28" y="12"/>
                </a:cubicBezTo>
                <a:cubicBezTo>
                  <a:pt x="31" y="14"/>
                  <a:pt x="31" y="13"/>
                  <a:pt x="29" y="9"/>
                </a:cubicBezTo>
                <a:cubicBezTo>
                  <a:pt x="28" y="7"/>
                  <a:pt x="28" y="4"/>
                  <a:pt x="28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29" name="Freeform 118">
            <a:extLst>
              <a:ext uri="{FF2B5EF4-FFF2-40B4-BE49-F238E27FC236}">
                <a16:creationId xmlns:a16="http://schemas.microsoft.com/office/drawing/2014/main" id="{9CED31AA-66BC-446A-9D44-D8CFF5F4A16C}"/>
              </a:ext>
            </a:extLst>
          </p:cNvPr>
          <p:cNvSpPr>
            <a:spLocks/>
          </p:cNvSpPr>
          <p:nvPr/>
        </p:nvSpPr>
        <p:spPr bwMode="auto">
          <a:xfrm flipH="1">
            <a:off x="9428650" y="-75403"/>
            <a:ext cx="129080" cy="123299"/>
          </a:xfrm>
          <a:custGeom>
            <a:avLst/>
            <a:gdLst>
              <a:gd name="T0" fmla="*/ 37 w 37"/>
              <a:gd name="T1" fmla="*/ 0 h 35"/>
              <a:gd name="T2" fmla="*/ 0 w 37"/>
              <a:gd name="T3" fmla="*/ 0 h 35"/>
              <a:gd name="T4" fmla="*/ 18 w 37"/>
              <a:gd name="T5" fmla="*/ 20 h 35"/>
              <a:gd name="T6" fmla="*/ 31 w 37"/>
              <a:gd name="T7" fmla="*/ 33 h 35"/>
              <a:gd name="T8" fmla="*/ 32 w 37"/>
              <a:gd name="T9" fmla="*/ 30 h 35"/>
              <a:gd name="T10" fmla="*/ 37 w 37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35">
                <a:moveTo>
                  <a:pt x="37" y="0"/>
                </a:moveTo>
                <a:cubicBezTo>
                  <a:pt x="0" y="0"/>
                  <a:pt x="0" y="0"/>
                  <a:pt x="0" y="0"/>
                </a:cubicBezTo>
                <a:cubicBezTo>
                  <a:pt x="7" y="10"/>
                  <a:pt x="16" y="16"/>
                  <a:pt x="18" y="20"/>
                </a:cubicBezTo>
                <a:cubicBezTo>
                  <a:pt x="23" y="25"/>
                  <a:pt x="30" y="32"/>
                  <a:pt x="31" y="33"/>
                </a:cubicBezTo>
                <a:cubicBezTo>
                  <a:pt x="32" y="35"/>
                  <a:pt x="33" y="34"/>
                  <a:pt x="32" y="30"/>
                </a:cubicBezTo>
                <a:cubicBezTo>
                  <a:pt x="32" y="28"/>
                  <a:pt x="36" y="14"/>
                  <a:pt x="37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30" name="Freeform 119">
            <a:extLst>
              <a:ext uri="{FF2B5EF4-FFF2-40B4-BE49-F238E27FC236}">
                <a16:creationId xmlns:a16="http://schemas.microsoft.com/office/drawing/2014/main" id="{ACB69258-03B4-4078-8860-3A76D5CC7619}"/>
              </a:ext>
            </a:extLst>
          </p:cNvPr>
          <p:cNvSpPr>
            <a:spLocks/>
          </p:cNvSpPr>
          <p:nvPr/>
        </p:nvSpPr>
        <p:spPr bwMode="auto">
          <a:xfrm flipH="1">
            <a:off x="7274764" y="-75403"/>
            <a:ext cx="323661" cy="225407"/>
          </a:xfrm>
          <a:custGeom>
            <a:avLst/>
            <a:gdLst>
              <a:gd name="T0" fmla="*/ 17 w 92"/>
              <a:gd name="T1" fmla="*/ 0 h 64"/>
              <a:gd name="T2" fmla="*/ 2 w 92"/>
              <a:gd name="T3" fmla="*/ 58 h 64"/>
              <a:gd name="T4" fmla="*/ 3 w 92"/>
              <a:gd name="T5" fmla="*/ 62 h 64"/>
              <a:gd name="T6" fmla="*/ 76 w 92"/>
              <a:gd name="T7" fmla="*/ 22 h 64"/>
              <a:gd name="T8" fmla="*/ 92 w 92"/>
              <a:gd name="T9" fmla="*/ 0 h 64"/>
              <a:gd name="T10" fmla="*/ 17 w 9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64">
                <a:moveTo>
                  <a:pt x="17" y="0"/>
                </a:moveTo>
                <a:cubicBezTo>
                  <a:pt x="3" y="28"/>
                  <a:pt x="4" y="55"/>
                  <a:pt x="2" y="58"/>
                </a:cubicBezTo>
                <a:cubicBezTo>
                  <a:pt x="0" y="63"/>
                  <a:pt x="0" y="64"/>
                  <a:pt x="3" y="62"/>
                </a:cubicBezTo>
                <a:cubicBezTo>
                  <a:pt x="7" y="60"/>
                  <a:pt x="50" y="48"/>
                  <a:pt x="76" y="22"/>
                </a:cubicBezTo>
                <a:cubicBezTo>
                  <a:pt x="82" y="16"/>
                  <a:pt x="88" y="8"/>
                  <a:pt x="92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31" name="Freeform 120">
            <a:extLst>
              <a:ext uri="{FF2B5EF4-FFF2-40B4-BE49-F238E27FC236}">
                <a16:creationId xmlns:a16="http://schemas.microsoft.com/office/drawing/2014/main" id="{6C20AD4F-397F-42CE-834D-3654489408BA}"/>
              </a:ext>
            </a:extLst>
          </p:cNvPr>
          <p:cNvSpPr>
            <a:spLocks/>
          </p:cNvSpPr>
          <p:nvPr/>
        </p:nvSpPr>
        <p:spPr bwMode="auto">
          <a:xfrm flipH="1">
            <a:off x="4987945" y="-75403"/>
            <a:ext cx="2240581" cy="895848"/>
          </a:xfrm>
          <a:custGeom>
            <a:avLst/>
            <a:gdLst>
              <a:gd name="T0" fmla="*/ 636 w 636"/>
              <a:gd name="T1" fmla="*/ 0 h 254"/>
              <a:gd name="T2" fmla="*/ 0 w 636"/>
              <a:gd name="T3" fmla="*/ 0 h 254"/>
              <a:gd name="T4" fmla="*/ 4 w 636"/>
              <a:gd name="T5" fmla="*/ 15 h 254"/>
              <a:gd name="T6" fmla="*/ 26 w 636"/>
              <a:gd name="T7" fmla="*/ 67 h 254"/>
              <a:gd name="T8" fmla="*/ 29 w 636"/>
              <a:gd name="T9" fmla="*/ 69 h 254"/>
              <a:gd name="T10" fmla="*/ 31 w 636"/>
              <a:gd name="T11" fmla="*/ 63 h 254"/>
              <a:gd name="T12" fmla="*/ 31 w 636"/>
              <a:gd name="T13" fmla="*/ 63 h 254"/>
              <a:gd name="T14" fmla="*/ 82 w 636"/>
              <a:gd name="T15" fmla="*/ 44 h 254"/>
              <a:gd name="T16" fmla="*/ 117 w 636"/>
              <a:gd name="T17" fmla="*/ 13 h 254"/>
              <a:gd name="T18" fmla="*/ 97 w 636"/>
              <a:gd name="T19" fmla="*/ 77 h 254"/>
              <a:gd name="T20" fmla="*/ 123 w 636"/>
              <a:gd name="T21" fmla="*/ 148 h 254"/>
              <a:gd name="T22" fmla="*/ 126 w 636"/>
              <a:gd name="T23" fmla="*/ 150 h 254"/>
              <a:gd name="T24" fmla="*/ 160 w 636"/>
              <a:gd name="T25" fmla="*/ 75 h 254"/>
              <a:gd name="T26" fmla="*/ 149 w 636"/>
              <a:gd name="T27" fmla="*/ 15 h 254"/>
              <a:gd name="T28" fmla="*/ 182 w 636"/>
              <a:gd name="T29" fmla="*/ 50 h 254"/>
              <a:gd name="T30" fmla="*/ 212 w 636"/>
              <a:gd name="T31" fmla="*/ 67 h 254"/>
              <a:gd name="T32" fmla="*/ 211 w 636"/>
              <a:gd name="T33" fmla="*/ 70 h 254"/>
              <a:gd name="T34" fmla="*/ 204 w 636"/>
              <a:gd name="T35" fmla="*/ 87 h 254"/>
              <a:gd name="T36" fmla="*/ 207 w 636"/>
              <a:gd name="T37" fmla="*/ 87 h 254"/>
              <a:gd name="T38" fmla="*/ 233 w 636"/>
              <a:gd name="T39" fmla="*/ 79 h 254"/>
              <a:gd name="T40" fmla="*/ 235 w 636"/>
              <a:gd name="T41" fmla="*/ 78 h 254"/>
              <a:gd name="T42" fmla="*/ 258 w 636"/>
              <a:gd name="T43" fmla="*/ 68 h 254"/>
              <a:gd name="T44" fmla="*/ 260 w 636"/>
              <a:gd name="T45" fmla="*/ 67 h 254"/>
              <a:gd name="T46" fmla="*/ 261 w 636"/>
              <a:gd name="T47" fmla="*/ 86 h 254"/>
              <a:gd name="T48" fmla="*/ 265 w 636"/>
              <a:gd name="T49" fmla="*/ 86 h 254"/>
              <a:gd name="T50" fmla="*/ 275 w 636"/>
              <a:gd name="T51" fmla="*/ 79 h 254"/>
              <a:gd name="T52" fmla="*/ 273 w 636"/>
              <a:gd name="T53" fmla="*/ 101 h 254"/>
              <a:gd name="T54" fmla="*/ 299 w 636"/>
              <a:gd name="T55" fmla="*/ 172 h 254"/>
              <a:gd name="T56" fmla="*/ 302 w 636"/>
              <a:gd name="T57" fmla="*/ 174 h 254"/>
              <a:gd name="T58" fmla="*/ 336 w 636"/>
              <a:gd name="T59" fmla="*/ 99 h 254"/>
              <a:gd name="T60" fmla="*/ 325 w 636"/>
              <a:gd name="T61" fmla="*/ 39 h 254"/>
              <a:gd name="T62" fmla="*/ 358 w 636"/>
              <a:gd name="T63" fmla="*/ 74 h 254"/>
              <a:gd name="T64" fmla="*/ 401 w 636"/>
              <a:gd name="T65" fmla="*/ 97 h 254"/>
              <a:gd name="T66" fmla="*/ 385 w 636"/>
              <a:gd name="T67" fmla="*/ 159 h 254"/>
              <a:gd name="T68" fmla="*/ 386 w 636"/>
              <a:gd name="T69" fmla="*/ 162 h 254"/>
              <a:gd name="T70" fmla="*/ 428 w 636"/>
              <a:gd name="T71" fmla="*/ 144 h 254"/>
              <a:gd name="T72" fmla="*/ 428 w 636"/>
              <a:gd name="T73" fmla="*/ 146 h 254"/>
              <a:gd name="T74" fmla="*/ 432 w 636"/>
              <a:gd name="T75" fmla="*/ 145 h 254"/>
              <a:gd name="T76" fmla="*/ 487 w 636"/>
              <a:gd name="T77" fmla="*/ 95 h 254"/>
              <a:gd name="T78" fmla="*/ 491 w 636"/>
              <a:gd name="T79" fmla="*/ 116 h 254"/>
              <a:gd name="T80" fmla="*/ 514 w 636"/>
              <a:gd name="T81" fmla="*/ 167 h 254"/>
              <a:gd name="T82" fmla="*/ 517 w 636"/>
              <a:gd name="T83" fmla="*/ 170 h 254"/>
              <a:gd name="T84" fmla="*/ 518 w 636"/>
              <a:gd name="T85" fmla="*/ 163 h 254"/>
              <a:gd name="T86" fmla="*/ 519 w 636"/>
              <a:gd name="T87" fmla="*/ 163 h 254"/>
              <a:gd name="T88" fmla="*/ 570 w 636"/>
              <a:gd name="T89" fmla="*/ 144 h 254"/>
              <a:gd name="T90" fmla="*/ 605 w 636"/>
              <a:gd name="T91" fmla="*/ 114 h 254"/>
              <a:gd name="T92" fmla="*/ 585 w 636"/>
              <a:gd name="T93" fmla="*/ 177 h 254"/>
              <a:gd name="T94" fmla="*/ 611 w 636"/>
              <a:gd name="T95" fmla="*/ 249 h 254"/>
              <a:gd name="T96" fmla="*/ 614 w 636"/>
              <a:gd name="T97" fmla="*/ 250 h 254"/>
              <a:gd name="T98" fmla="*/ 636 w 636"/>
              <a:gd name="T99" fmla="*/ 212 h 254"/>
              <a:gd name="T100" fmla="*/ 636 w 636"/>
              <a:gd name="T101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6" h="254">
                <a:moveTo>
                  <a:pt x="63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10"/>
                  <a:pt x="4" y="15"/>
                </a:cubicBezTo>
                <a:cubicBezTo>
                  <a:pt x="10" y="36"/>
                  <a:pt x="27" y="60"/>
                  <a:pt x="26" y="67"/>
                </a:cubicBezTo>
                <a:cubicBezTo>
                  <a:pt x="26" y="73"/>
                  <a:pt x="28" y="71"/>
                  <a:pt x="29" y="69"/>
                </a:cubicBezTo>
                <a:cubicBezTo>
                  <a:pt x="29" y="69"/>
                  <a:pt x="30" y="66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4" y="61"/>
                  <a:pt x="67" y="54"/>
                  <a:pt x="82" y="44"/>
                </a:cubicBezTo>
                <a:cubicBezTo>
                  <a:pt x="104" y="30"/>
                  <a:pt x="106" y="25"/>
                  <a:pt x="117" y="13"/>
                </a:cubicBezTo>
                <a:cubicBezTo>
                  <a:pt x="119" y="14"/>
                  <a:pt x="95" y="37"/>
                  <a:pt x="97" y="77"/>
                </a:cubicBezTo>
                <a:cubicBezTo>
                  <a:pt x="99" y="116"/>
                  <a:pt x="123" y="143"/>
                  <a:pt x="123" y="148"/>
                </a:cubicBezTo>
                <a:cubicBezTo>
                  <a:pt x="124" y="153"/>
                  <a:pt x="124" y="154"/>
                  <a:pt x="126" y="150"/>
                </a:cubicBezTo>
                <a:cubicBezTo>
                  <a:pt x="128" y="146"/>
                  <a:pt x="155" y="111"/>
                  <a:pt x="160" y="75"/>
                </a:cubicBezTo>
                <a:cubicBezTo>
                  <a:pt x="163" y="56"/>
                  <a:pt x="159" y="36"/>
                  <a:pt x="149" y="15"/>
                </a:cubicBezTo>
                <a:cubicBezTo>
                  <a:pt x="157" y="25"/>
                  <a:pt x="165" y="37"/>
                  <a:pt x="182" y="50"/>
                </a:cubicBezTo>
                <a:cubicBezTo>
                  <a:pt x="191" y="56"/>
                  <a:pt x="202" y="62"/>
                  <a:pt x="212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8" y="76"/>
                  <a:pt x="205" y="85"/>
                  <a:pt x="204" y="87"/>
                </a:cubicBezTo>
                <a:cubicBezTo>
                  <a:pt x="203" y="89"/>
                  <a:pt x="204" y="88"/>
                  <a:pt x="207" y="87"/>
                </a:cubicBezTo>
                <a:cubicBezTo>
                  <a:pt x="209" y="86"/>
                  <a:pt x="220" y="83"/>
                  <a:pt x="233" y="79"/>
                </a:cubicBezTo>
                <a:cubicBezTo>
                  <a:pt x="235" y="82"/>
                  <a:pt x="236" y="80"/>
                  <a:pt x="235" y="78"/>
                </a:cubicBezTo>
                <a:cubicBezTo>
                  <a:pt x="244" y="75"/>
                  <a:pt x="252" y="72"/>
                  <a:pt x="258" y="68"/>
                </a:cubicBezTo>
                <a:cubicBezTo>
                  <a:pt x="259" y="68"/>
                  <a:pt x="259" y="67"/>
                  <a:pt x="260" y="67"/>
                </a:cubicBezTo>
                <a:cubicBezTo>
                  <a:pt x="260" y="77"/>
                  <a:pt x="261" y="84"/>
                  <a:pt x="261" y="86"/>
                </a:cubicBezTo>
                <a:cubicBezTo>
                  <a:pt x="261" y="90"/>
                  <a:pt x="262" y="90"/>
                  <a:pt x="265" y="86"/>
                </a:cubicBezTo>
                <a:cubicBezTo>
                  <a:pt x="265" y="84"/>
                  <a:pt x="269" y="82"/>
                  <a:pt x="275" y="79"/>
                </a:cubicBezTo>
                <a:cubicBezTo>
                  <a:pt x="273" y="85"/>
                  <a:pt x="273" y="93"/>
                  <a:pt x="273" y="101"/>
                </a:cubicBezTo>
                <a:cubicBezTo>
                  <a:pt x="275" y="140"/>
                  <a:pt x="298" y="168"/>
                  <a:pt x="299" y="172"/>
                </a:cubicBezTo>
                <a:cubicBezTo>
                  <a:pt x="299" y="177"/>
                  <a:pt x="300" y="178"/>
                  <a:pt x="302" y="174"/>
                </a:cubicBezTo>
                <a:cubicBezTo>
                  <a:pt x="304" y="170"/>
                  <a:pt x="331" y="136"/>
                  <a:pt x="336" y="99"/>
                </a:cubicBezTo>
                <a:cubicBezTo>
                  <a:pt x="339" y="80"/>
                  <a:pt x="335" y="60"/>
                  <a:pt x="325" y="39"/>
                </a:cubicBezTo>
                <a:cubicBezTo>
                  <a:pt x="333" y="49"/>
                  <a:pt x="341" y="61"/>
                  <a:pt x="358" y="74"/>
                </a:cubicBezTo>
                <a:cubicBezTo>
                  <a:pt x="371" y="84"/>
                  <a:pt x="391" y="92"/>
                  <a:pt x="401" y="97"/>
                </a:cubicBezTo>
                <a:cubicBezTo>
                  <a:pt x="386" y="126"/>
                  <a:pt x="387" y="155"/>
                  <a:pt x="385" y="159"/>
                </a:cubicBezTo>
                <a:cubicBezTo>
                  <a:pt x="383" y="163"/>
                  <a:pt x="382" y="164"/>
                  <a:pt x="386" y="162"/>
                </a:cubicBezTo>
                <a:cubicBezTo>
                  <a:pt x="389" y="161"/>
                  <a:pt x="408" y="155"/>
                  <a:pt x="428" y="144"/>
                </a:cubicBezTo>
                <a:cubicBezTo>
                  <a:pt x="428" y="145"/>
                  <a:pt x="428" y="145"/>
                  <a:pt x="428" y="146"/>
                </a:cubicBezTo>
                <a:cubicBezTo>
                  <a:pt x="428" y="150"/>
                  <a:pt x="429" y="150"/>
                  <a:pt x="432" y="145"/>
                </a:cubicBezTo>
                <a:cubicBezTo>
                  <a:pt x="434" y="141"/>
                  <a:pt x="467" y="128"/>
                  <a:pt x="487" y="95"/>
                </a:cubicBezTo>
                <a:cubicBezTo>
                  <a:pt x="488" y="101"/>
                  <a:pt x="489" y="108"/>
                  <a:pt x="491" y="116"/>
                </a:cubicBezTo>
                <a:cubicBezTo>
                  <a:pt x="497" y="136"/>
                  <a:pt x="514" y="161"/>
                  <a:pt x="514" y="167"/>
                </a:cubicBezTo>
                <a:cubicBezTo>
                  <a:pt x="514" y="174"/>
                  <a:pt x="516" y="172"/>
                  <a:pt x="517" y="170"/>
                </a:cubicBezTo>
                <a:cubicBezTo>
                  <a:pt x="517" y="169"/>
                  <a:pt x="517" y="167"/>
                  <a:pt x="518" y="163"/>
                </a:cubicBezTo>
                <a:cubicBezTo>
                  <a:pt x="519" y="163"/>
                  <a:pt x="519" y="163"/>
                  <a:pt x="519" y="163"/>
                </a:cubicBezTo>
                <a:cubicBezTo>
                  <a:pt x="522" y="161"/>
                  <a:pt x="555" y="154"/>
                  <a:pt x="570" y="144"/>
                </a:cubicBezTo>
                <a:cubicBezTo>
                  <a:pt x="591" y="130"/>
                  <a:pt x="594" y="125"/>
                  <a:pt x="605" y="114"/>
                </a:cubicBezTo>
                <a:cubicBezTo>
                  <a:pt x="607" y="115"/>
                  <a:pt x="583" y="138"/>
                  <a:pt x="585" y="177"/>
                </a:cubicBezTo>
                <a:cubicBezTo>
                  <a:pt x="587" y="216"/>
                  <a:pt x="610" y="244"/>
                  <a:pt x="611" y="249"/>
                </a:cubicBezTo>
                <a:cubicBezTo>
                  <a:pt x="611" y="253"/>
                  <a:pt x="612" y="254"/>
                  <a:pt x="614" y="250"/>
                </a:cubicBezTo>
                <a:cubicBezTo>
                  <a:pt x="615" y="248"/>
                  <a:pt x="627" y="232"/>
                  <a:pt x="636" y="212"/>
                </a:cubicBezTo>
                <a:lnTo>
                  <a:pt x="636" y="0"/>
                </a:ln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223" name="Group 1222">
            <a:extLst>
              <a:ext uri="{FF2B5EF4-FFF2-40B4-BE49-F238E27FC236}">
                <a16:creationId xmlns:a16="http://schemas.microsoft.com/office/drawing/2014/main" id="{2A9705FA-7AE4-4808-94FF-9E188A015793}"/>
              </a:ext>
            </a:extLst>
          </p:cNvPr>
          <p:cNvGrpSpPr/>
          <p:nvPr/>
        </p:nvGrpSpPr>
        <p:grpSpPr>
          <a:xfrm>
            <a:off x="0" y="-571482"/>
            <a:ext cx="2520352" cy="285750"/>
            <a:chOff x="0" y="-571482"/>
            <a:chExt cx="2520352" cy="2857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F69ABD6-56E6-4E7D-B5CC-E6651FF0C65E}"/>
                </a:ext>
              </a:extLst>
            </p:cNvPr>
            <p:cNvSpPr/>
            <p:nvPr/>
          </p:nvSpPr>
          <p:spPr>
            <a:xfrm>
              <a:off x="76775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29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C8FDA2-4B3C-4EFB-AD61-5C7C10F4A3E8}"/>
                </a:ext>
              </a:extLst>
            </p:cNvPr>
            <p:cNvSpPr/>
            <p:nvPr/>
          </p:nvSpPr>
          <p:spPr>
            <a:xfrm>
              <a:off x="418184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474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C10498-47B7-4BA1-BEB7-4C52870F70D5}"/>
                </a:ext>
              </a:extLst>
            </p:cNvPr>
            <p:cNvSpPr/>
            <p:nvPr/>
          </p:nvSpPr>
          <p:spPr>
            <a:xfrm>
              <a:off x="1154467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FFB4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86D0E9-2D2C-45FE-8068-90A380EFB234}"/>
                </a:ext>
              </a:extLst>
            </p:cNvPr>
            <p:cNvSpPr/>
            <p:nvPr/>
          </p:nvSpPr>
          <p:spPr>
            <a:xfrm>
              <a:off x="151070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FFD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9E335A-C793-4CB7-84F3-31C3F50844E4}"/>
                </a:ext>
              </a:extLst>
            </p:cNvPr>
            <p:cNvSpPr/>
            <p:nvPr/>
          </p:nvSpPr>
          <p:spPr>
            <a:xfrm>
              <a:off x="1865984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75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2DF07-7A5E-4E2B-B357-ACEE5C07A54A}"/>
                </a:ext>
              </a:extLst>
            </p:cNvPr>
            <p:cNvSpPr/>
            <p:nvPr/>
          </p:nvSpPr>
          <p:spPr>
            <a:xfrm>
              <a:off x="223460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DFF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5" name="Oval 1214">
              <a:extLst>
                <a:ext uri="{FF2B5EF4-FFF2-40B4-BE49-F238E27FC236}">
                  <a16:creationId xmlns:a16="http://schemas.microsoft.com/office/drawing/2014/main" id="{FA0593D2-CFDB-49B4-9407-51CA5550BDD3}"/>
                </a:ext>
              </a:extLst>
            </p:cNvPr>
            <p:cNvSpPr/>
            <p:nvPr/>
          </p:nvSpPr>
          <p:spPr bwMode="auto">
            <a:xfrm>
              <a:off x="0" y="-571482"/>
              <a:ext cx="285750" cy="285750"/>
            </a:xfrm>
            <a:prstGeom prst="ellipse">
              <a:avLst/>
            </a:prstGeom>
            <a:solidFill>
              <a:srgbClr val="7A821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ID"/>
            </a:p>
          </p:txBody>
        </p:sp>
      </p:grpSp>
      <p:sp>
        <p:nvSpPr>
          <p:cNvPr id="293" name="Freeform 120">
            <a:extLst>
              <a:ext uri="{FF2B5EF4-FFF2-40B4-BE49-F238E27FC236}">
                <a16:creationId xmlns:a16="http://schemas.microsoft.com/office/drawing/2014/main" id="{6DB25839-8334-4C6B-AE98-07F9A0EA4C51}"/>
              </a:ext>
            </a:extLst>
          </p:cNvPr>
          <p:cNvSpPr>
            <a:spLocks/>
          </p:cNvSpPr>
          <p:nvPr/>
        </p:nvSpPr>
        <p:spPr bwMode="auto">
          <a:xfrm>
            <a:off x="2846084" y="-112476"/>
            <a:ext cx="2240581" cy="895848"/>
          </a:xfrm>
          <a:custGeom>
            <a:avLst/>
            <a:gdLst>
              <a:gd name="T0" fmla="*/ 636 w 636"/>
              <a:gd name="T1" fmla="*/ 0 h 254"/>
              <a:gd name="T2" fmla="*/ 0 w 636"/>
              <a:gd name="T3" fmla="*/ 0 h 254"/>
              <a:gd name="T4" fmla="*/ 4 w 636"/>
              <a:gd name="T5" fmla="*/ 15 h 254"/>
              <a:gd name="T6" fmla="*/ 26 w 636"/>
              <a:gd name="T7" fmla="*/ 67 h 254"/>
              <a:gd name="T8" fmla="*/ 29 w 636"/>
              <a:gd name="T9" fmla="*/ 69 h 254"/>
              <a:gd name="T10" fmla="*/ 31 w 636"/>
              <a:gd name="T11" fmla="*/ 63 h 254"/>
              <a:gd name="T12" fmla="*/ 31 w 636"/>
              <a:gd name="T13" fmla="*/ 63 h 254"/>
              <a:gd name="T14" fmla="*/ 82 w 636"/>
              <a:gd name="T15" fmla="*/ 44 h 254"/>
              <a:gd name="T16" fmla="*/ 117 w 636"/>
              <a:gd name="T17" fmla="*/ 13 h 254"/>
              <a:gd name="T18" fmla="*/ 97 w 636"/>
              <a:gd name="T19" fmla="*/ 77 h 254"/>
              <a:gd name="T20" fmla="*/ 123 w 636"/>
              <a:gd name="T21" fmla="*/ 148 h 254"/>
              <a:gd name="T22" fmla="*/ 126 w 636"/>
              <a:gd name="T23" fmla="*/ 150 h 254"/>
              <a:gd name="T24" fmla="*/ 160 w 636"/>
              <a:gd name="T25" fmla="*/ 75 h 254"/>
              <a:gd name="T26" fmla="*/ 149 w 636"/>
              <a:gd name="T27" fmla="*/ 15 h 254"/>
              <a:gd name="T28" fmla="*/ 182 w 636"/>
              <a:gd name="T29" fmla="*/ 50 h 254"/>
              <a:gd name="T30" fmla="*/ 212 w 636"/>
              <a:gd name="T31" fmla="*/ 67 h 254"/>
              <a:gd name="T32" fmla="*/ 211 w 636"/>
              <a:gd name="T33" fmla="*/ 70 h 254"/>
              <a:gd name="T34" fmla="*/ 204 w 636"/>
              <a:gd name="T35" fmla="*/ 87 h 254"/>
              <a:gd name="T36" fmla="*/ 207 w 636"/>
              <a:gd name="T37" fmla="*/ 87 h 254"/>
              <a:gd name="T38" fmla="*/ 233 w 636"/>
              <a:gd name="T39" fmla="*/ 79 h 254"/>
              <a:gd name="T40" fmla="*/ 235 w 636"/>
              <a:gd name="T41" fmla="*/ 78 h 254"/>
              <a:gd name="T42" fmla="*/ 258 w 636"/>
              <a:gd name="T43" fmla="*/ 68 h 254"/>
              <a:gd name="T44" fmla="*/ 260 w 636"/>
              <a:gd name="T45" fmla="*/ 67 h 254"/>
              <a:gd name="T46" fmla="*/ 261 w 636"/>
              <a:gd name="T47" fmla="*/ 86 h 254"/>
              <a:gd name="T48" fmla="*/ 265 w 636"/>
              <a:gd name="T49" fmla="*/ 86 h 254"/>
              <a:gd name="T50" fmla="*/ 275 w 636"/>
              <a:gd name="T51" fmla="*/ 79 h 254"/>
              <a:gd name="T52" fmla="*/ 273 w 636"/>
              <a:gd name="T53" fmla="*/ 101 h 254"/>
              <a:gd name="T54" fmla="*/ 299 w 636"/>
              <a:gd name="T55" fmla="*/ 172 h 254"/>
              <a:gd name="T56" fmla="*/ 302 w 636"/>
              <a:gd name="T57" fmla="*/ 174 h 254"/>
              <a:gd name="T58" fmla="*/ 336 w 636"/>
              <a:gd name="T59" fmla="*/ 99 h 254"/>
              <a:gd name="T60" fmla="*/ 325 w 636"/>
              <a:gd name="T61" fmla="*/ 39 h 254"/>
              <a:gd name="T62" fmla="*/ 358 w 636"/>
              <a:gd name="T63" fmla="*/ 74 h 254"/>
              <a:gd name="T64" fmla="*/ 401 w 636"/>
              <a:gd name="T65" fmla="*/ 97 h 254"/>
              <a:gd name="T66" fmla="*/ 385 w 636"/>
              <a:gd name="T67" fmla="*/ 159 h 254"/>
              <a:gd name="T68" fmla="*/ 386 w 636"/>
              <a:gd name="T69" fmla="*/ 162 h 254"/>
              <a:gd name="T70" fmla="*/ 428 w 636"/>
              <a:gd name="T71" fmla="*/ 144 h 254"/>
              <a:gd name="T72" fmla="*/ 428 w 636"/>
              <a:gd name="T73" fmla="*/ 146 h 254"/>
              <a:gd name="T74" fmla="*/ 432 w 636"/>
              <a:gd name="T75" fmla="*/ 145 h 254"/>
              <a:gd name="T76" fmla="*/ 487 w 636"/>
              <a:gd name="T77" fmla="*/ 95 h 254"/>
              <a:gd name="T78" fmla="*/ 491 w 636"/>
              <a:gd name="T79" fmla="*/ 116 h 254"/>
              <a:gd name="T80" fmla="*/ 514 w 636"/>
              <a:gd name="T81" fmla="*/ 167 h 254"/>
              <a:gd name="T82" fmla="*/ 517 w 636"/>
              <a:gd name="T83" fmla="*/ 170 h 254"/>
              <a:gd name="T84" fmla="*/ 518 w 636"/>
              <a:gd name="T85" fmla="*/ 163 h 254"/>
              <a:gd name="T86" fmla="*/ 519 w 636"/>
              <a:gd name="T87" fmla="*/ 163 h 254"/>
              <a:gd name="T88" fmla="*/ 570 w 636"/>
              <a:gd name="T89" fmla="*/ 144 h 254"/>
              <a:gd name="T90" fmla="*/ 605 w 636"/>
              <a:gd name="T91" fmla="*/ 114 h 254"/>
              <a:gd name="T92" fmla="*/ 585 w 636"/>
              <a:gd name="T93" fmla="*/ 177 h 254"/>
              <a:gd name="T94" fmla="*/ 611 w 636"/>
              <a:gd name="T95" fmla="*/ 249 h 254"/>
              <a:gd name="T96" fmla="*/ 614 w 636"/>
              <a:gd name="T97" fmla="*/ 250 h 254"/>
              <a:gd name="T98" fmla="*/ 636 w 636"/>
              <a:gd name="T99" fmla="*/ 212 h 254"/>
              <a:gd name="T100" fmla="*/ 636 w 636"/>
              <a:gd name="T101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6" h="254">
                <a:moveTo>
                  <a:pt x="63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10"/>
                  <a:pt x="4" y="15"/>
                </a:cubicBezTo>
                <a:cubicBezTo>
                  <a:pt x="10" y="36"/>
                  <a:pt x="27" y="60"/>
                  <a:pt x="26" y="67"/>
                </a:cubicBezTo>
                <a:cubicBezTo>
                  <a:pt x="26" y="73"/>
                  <a:pt x="28" y="71"/>
                  <a:pt x="29" y="69"/>
                </a:cubicBezTo>
                <a:cubicBezTo>
                  <a:pt x="29" y="69"/>
                  <a:pt x="30" y="66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4" y="61"/>
                  <a:pt x="67" y="54"/>
                  <a:pt x="82" y="44"/>
                </a:cubicBezTo>
                <a:cubicBezTo>
                  <a:pt x="104" y="30"/>
                  <a:pt x="106" y="25"/>
                  <a:pt x="117" y="13"/>
                </a:cubicBezTo>
                <a:cubicBezTo>
                  <a:pt x="119" y="14"/>
                  <a:pt x="95" y="37"/>
                  <a:pt x="97" y="77"/>
                </a:cubicBezTo>
                <a:cubicBezTo>
                  <a:pt x="99" y="116"/>
                  <a:pt x="123" y="143"/>
                  <a:pt x="123" y="148"/>
                </a:cubicBezTo>
                <a:cubicBezTo>
                  <a:pt x="124" y="153"/>
                  <a:pt x="124" y="154"/>
                  <a:pt x="126" y="150"/>
                </a:cubicBezTo>
                <a:cubicBezTo>
                  <a:pt x="128" y="146"/>
                  <a:pt x="155" y="111"/>
                  <a:pt x="160" y="75"/>
                </a:cubicBezTo>
                <a:cubicBezTo>
                  <a:pt x="163" y="56"/>
                  <a:pt x="159" y="36"/>
                  <a:pt x="149" y="15"/>
                </a:cubicBezTo>
                <a:cubicBezTo>
                  <a:pt x="157" y="25"/>
                  <a:pt x="165" y="37"/>
                  <a:pt x="182" y="50"/>
                </a:cubicBezTo>
                <a:cubicBezTo>
                  <a:pt x="191" y="56"/>
                  <a:pt x="202" y="62"/>
                  <a:pt x="212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8" y="76"/>
                  <a:pt x="205" y="85"/>
                  <a:pt x="204" y="87"/>
                </a:cubicBezTo>
                <a:cubicBezTo>
                  <a:pt x="203" y="89"/>
                  <a:pt x="204" y="88"/>
                  <a:pt x="207" y="87"/>
                </a:cubicBezTo>
                <a:cubicBezTo>
                  <a:pt x="209" y="86"/>
                  <a:pt x="220" y="83"/>
                  <a:pt x="233" y="79"/>
                </a:cubicBezTo>
                <a:cubicBezTo>
                  <a:pt x="235" y="82"/>
                  <a:pt x="236" y="80"/>
                  <a:pt x="235" y="78"/>
                </a:cubicBezTo>
                <a:cubicBezTo>
                  <a:pt x="244" y="75"/>
                  <a:pt x="252" y="72"/>
                  <a:pt x="258" y="68"/>
                </a:cubicBezTo>
                <a:cubicBezTo>
                  <a:pt x="259" y="68"/>
                  <a:pt x="259" y="67"/>
                  <a:pt x="260" y="67"/>
                </a:cubicBezTo>
                <a:cubicBezTo>
                  <a:pt x="260" y="77"/>
                  <a:pt x="261" y="84"/>
                  <a:pt x="261" y="86"/>
                </a:cubicBezTo>
                <a:cubicBezTo>
                  <a:pt x="261" y="90"/>
                  <a:pt x="262" y="90"/>
                  <a:pt x="265" y="86"/>
                </a:cubicBezTo>
                <a:cubicBezTo>
                  <a:pt x="265" y="84"/>
                  <a:pt x="269" y="82"/>
                  <a:pt x="275" y="79"/>
                </a:cubicBezTo>
                <a:cubicBezTo>
                  <a:pt x="273" y="85"/>
                  <a:pt x="273" y="93"/>
                  <a:pt x="273" y="101"/>
                </a:cubicBezTo>
                <a:cubicBezTo>
                  <a:pt x="275" y="140"/>
                  <a:pt x="298" y="168"/>
                  <a:pt x="299" y="172"/>
                </a:cubicBezTo>
                <a:cubicBezTo>
                  <a:pt x="299" y="177"/>
                  <a:pt x="300" y="178"/>
                  <a:pt x="302" y="174"/>
                </a:cubicBezTo>
                <a:cubicBezTo>
                  <a:pt x="304" y="170"/>
                  <a:pt x="331" y="136"/>
                  <a:pt x="336" y="99"/>
                </a:cubicBezTo>
                <a:cubicBezTo>
                  <a:pt x="339" y="80"/>
                  <a:pt x="335" y="60"/>
                  <a:pt x="325" y="39"/>
                </a:cubicBezTo>
                <a:cubicBezTo>
                  <a:pt x="333" y="49"/>
                  <a:pt x="341" y="61"/>
                  <a:pt x="358" y="74"/>
                </a:cubicBezTo>
                <a:cubicBezTo>
                  <a:pt x="371" y="84"/>
                  <a:pt x="391" y="92"/>
                  <a:pt x="401" y="97"/>
                </a:cubicBezTo>
                <a:cubicBezTo>
                  <a:pt x="386" y="126"/>
                  <a:pt x="387" y="155"/>
                  <a:pt x="385" y="159"/>
                </a:cubicBezTo>
                <a:cubicBezTo>
                  <a:pt x="383" y="163"/>
                  <a:pt x="382" y="164"/>
                  <a:pt x="386" y="162"/>
                </a:cubicBezTo>
                <a:cubicBezTo>
                  <a:pt x="389" y="161"/>
                  <a:pt x="408" y="155"/>
                  <a:pt x="428" y="144"/>
                </a:cubicBezTo>
                <a:cubicBezTo>
                  <a:pt x="428" y="145"/>
                  <a:pt x="428" y="145"/>
                  <a:pt x="428" y="146"/>
                </a:cubicBezTo>
                <a:cubicBezTo>
                  <a:pt x="428" y="150"/>
                  <a:pt x="429" y="150"/>
                  <a:pt x="432" y="145"/>
                </a:cubicBezTo>
                <a:cubicBezTo>
                  <a:pt x="434" y="141"/>
                  <a:pt x="467" y="128"/>
                  <a:pt x="487" y="95"/>
                </a:cubicBezTo>
                <a:cubicBezTo>
                  <a:pt x="488" y="101"/>
                  <a:pt x="489" y="108"/>
                  <a:pt x="491" y="116"/>
                </a:cubicBezTo>
                <a:cubicBezTo>
                  <a:pt x="497" y="136"/>
                  <a:pt x="514" y="161"/>
                  <a:pt x="514" y="167"/>
                </a:cubicBezTo>
                <a:cubicBezTo>
                  <a:pt x="514" y="174"/>
                  <a:pt x="516" y="172"/>
                  <a:pt x="517" y="170"/>
                </a:cubicBezTo>
                <a:cubicBezTo>
                  <a:pt x="517" y="169"/>
                  <a:pt x="517" y="167"/>
                  <a:pt x="518" y="163"/>
                </a:cubicBezTo>
                <a:cubicBezTo>
                  <a:pt x="519" y="163"/>
                  <a:pt x="519" y="163"/>
                  <a:pt x="519" y="163"/>
                </a:cubicBezTo>
                <a:cubicBezTo>
                  <a:pt x="522" y="161"/>
                  <a:pt x="555" y="154"/>
                  <a:pt x="570" y="144"/>
                </a:cubicBezTo>
                <a:cubicBezTo>
                  <a:pt x="591" y="130"/>
                  <a:pt x="594" y="125"/>
                  <a:pt x="605" y="114"/>
                </a:cubicBezTo>
                <a:cubicBezTo>
                  <a:pt x="607" y="115"/>
                  <a:pt x="583" y="138"/>
                  <a:pt x="585" y="177"/>
                </a:cubicBezTo>
                <a:cubicBezTo>
                  <a:pt x="587" y="216"/>
                  <a:pt x="610" y="244"/>
                  <a:pt x="611" y="249"/>
                </a:cubicBezTo>
                <a:cubicBezTo>
                  <a:pt x="611" y="253"/>
                  <a:pt x="612" y="254"/>
                  <a:pt x="614" y="250"/>
                </a:cubicBezTo>
                <a:cubicBezTo>
                  <a:pt x="615" y="248"/>
                  <a:pt x="627" y="232"/>
                  <a:pt x="636" y="212"/>
                </a:cubicBezTo>
                <a:lnTo>
                  <a:pt x="636" y="0"/>
                </a:ln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222" name="Group 1221">
            <a:extLst>
              <a:ext uri="{FF2B5EF4-FFF2-40B4-BE49-F238E27FC236}">
                <a16:creationId xmlns:a16="http://schemas.microsoft.com/office/drawing/2014/main" id="{EC3D535A-7BE3-467C-8C27-6D0030F611FE}"/>
              </a:ext>
            </a:extLst>
          </p:cNvPr>
          <p:cNvGrpSpPr/>
          <p:nvPr/>
        </p:nvGrpSpPr>
        <p:grpSpPr>
          <a:xfrm flipH="1">
            <a:off x="1545670" y="2510239"/>
            <a:ext cx="10455224" cy="4291954"/>
            <a:chOff x="804489" y="2425500"/>
            <a:chExt cx="10455224" cy="4291954"/>
          </a:xfrm>
        </p:grpSpPr>
        <p:sp>
          <p:nvSpPr>
            <p:cNvPr id="322" name="Rectangle: Rounded Corners 7">
              <a:extLst>
                <a:ext uri="{FF2B5EF4-FFF2-40B4-BE49-F238E27FC236}">
                  <a16:creationId xmlns:a16="http://schemas.microsoft.com/office/drawing/2014/main" id="{901DF3D9-1AB3-4126-A3F7-3D7FC89B80AF}"/>
                </a:ext>
              </a:extLst>
            </p:cNvPr>
            <p:cNvSpPr/>
            <p:nvPr/>
          </p:nvSpPr>
          <p:spPr>
            <a:xfrm>
              <a:off x="5383731" y="4351900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3" name="Rectangle: Rounded Corners 150">
              <a:extLst>
                <a:ext uri="{FF2B5EF4-FFF2-40B4-BE49-F238E27FC236}">
                  <a16:creationId xmlns:a16="http://schemas.microsoft.com/office/drawing/2014/main" id="{BBEB7412-BE7A-49AF-9F5C-0CB55B7B10CA}"/>
                </a:ext>
              </a:extLst>
            </p:cNvPr>
            <p:cNvSpPr/>
            <p:nvPr/>
          </p:nvSpPr>
          <p:spPr>
            <a:xfrm>
              <a:off x="5857744" y="4820194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4" name="Rectangle: Rounded Corners 151">
              <a:extLst>
                <a:ext uri="{FF2B5EF4-FFF2-40B4-BE49-F238E27FC236}">
                  <a16:creationId xmlns:a16="http://schemas.microsoft.com/office/drawing/2014/main" id="{BD449BC2-8C51-4B13-B289-6365DAF17C67}"/>
                </a:ext>
              </a:extLst>
            </p:cNvPr>
            <p:cNvSpPr/>
            <p:nvPr/>
          </p:nvSpPr>
          <p:spPr>
            <a:xfrm>
              <a:off x="1607976" y="4305425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5" name="Rectangle: Rounded Corners 152">
              <a:extLst>
                <a:ext uri="{FF2B5EF4-FFF2-40B4-BE49-F238E27FC236}">
                  <a16:creationId xmlns:a16="http://schemas.microsoft.com/office/drawing/2014/main" id="{AA921569-C2FF-4245-8F17-C5A59D187A74}"/>
                </a:ext>
              </a:extLst>
            </p:cNvPr>
            <p:cNvSpPr/>
            <p:nvPr/>
          </p:nvSpPr>
          <p:spPr>
            <a:xfrm>
              <a:off x="2122296" y="3886580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6" name="Rectangle: Rounded Corners 153">
              <a:extLst>
                <a:ext uri="{FF2B5EF4-FFF2-40B4-BE49-F238E27FC236}">
                  <a16:creationId xmlns:a16="http://schemas.microsoft.com/office/drawing/2014/main" id="{B94743EB-C6D6-47A7-B48D-D29890E7E8E0}"/>
                </a:ext>
              </a:extLst>
            </p:cNvPr>
            <p:cNvSpPr/>
            <p:nvPr/>
          </p:nvSpPr>
          <p:spPr>
            <a:xfrm>
              <a:off x="1413296" y="2425500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7" name="Rectangle: Rounded Corners 154">
              <a:extLst>
                <a:ext uri="{FF2B5EF4-FFF2-40B4-BE49-F238E27FC236}">
                  <a16:creationId xmlns:a16="http://schemas.microsoft.com/office/drawing/2014/main" id="{183A2E83-B8D6-40A5-8EDB-1C78BC443934}"/>
                </a:ext>
              </a:extLst>
            </p:cNvPr>
            <p:cNvSpPr/>
            <p:nvPr/>
          </p:nvSpPr>
          <p:spPr>
            <a:xfrm>
              <a:off x="804489" y="2872927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4E24AAE-7D8F-493B-9246-2B15B8A010CA}"/>
                </a:ext>
              </a:extLst>
            </p:cNvPr>
            <p:cNvSpPr/>
            <p:nvPr/>
          </p:nvSpPr>
          <p:spPr>
            <a:xfrm>
              <a:off x="5347837" y="4820194"/>
              <a:ext cx="200024" cy="20002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0729869-6DF0-4CFA-ADE8-267059914171}"/>
                </a:ext>
              </a:extLst>
            </p:cNvPr>
            <p:cNvSpPr/>
            <p:nvPr/>
          </p:nvSpPr>
          <p:spPr>
            <a:xfrm>
              <a:off x="1710430" y="3886580"/>
              <a:ext cx="200024" cy="20002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907C1EC-19A2-4C84-93B3-E4E4A465B9DD}"/>
                </a:ext>
              </a:extLst>
            </p:cNvPr>
            <p:cNvSpPr/>
            <p:nvPr/>
          </p:nvSpPr>
          <p:spPr>
            <a:xfrm>
              <a:off x="2146925" y="2872927"/>
              <a:ext cx="200024" cy="20002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331" name="Rectangle: Rounded Corners 157">
              <a:extLst>
                <a:ext uri="{FF2B5EF4-FFF2-40B4-BE49-F238E27FC236}">
                  <a16:creationId xmlns:a16="http://schemas.microsoft.com/office/drawing/2014/main" id="{9AB6E2A6-2199-4161-BD5F-8FEC7F937B30}"/>
                </a:ext>
              </a:extLst>
            </p:cNvPr>
            <p:cNvSpPr/>
            <p:nvPr/>
          </p:nvSpPr>
          <p:spPr>
            <a:xfrm>
              <a:off x="10106088" y="6208756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2" name="Rectangle: Rounded Corners 158">
              <a:extLst>
                <a:ext uri="{FF2B5EF4-FFF2-40B4-BE49-F238E27FC236}">
                  <a16:creationId xmlns:a16="http://schemas.microsoft.com/office/drawing/2014/main" id="{3163AA03-97FB-4D09-AD79-5EE9FD4BF2C1}"/>
                </a:ext>
              </a:extLst>
            </p:cNvPr>
            <p:cNvSpPr/>
            <p:nvPr/>
          </p:nvSpPr>
          <p:spPr>
            <a:xfrm>
              <a:off x="9401793" y="6517430"/>
              <a:ext cx="1153625" cy="20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A5F2F8A-222C-4F08-9DE5-D9A5BF687E18}"/>
                </a:ext>
              </a:extLst>
            </p:cNvPr>
            <p:cNvSpPr/>
            <p:nvPr/>
          </p:nvSpPr>
          <p:spPr>
            <a:xfrm>
              <a:off x="9628882" y="6210988"/>
              <a:ext cx="200024" cy="20002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0C0A531-80E0-4E28-8CB3-148E775014CB}"/>
              </a:ext>
            </a:extLst>
          </p:cNvPr>
          <p:cNvGrpSpPr/>
          <p:nvPr/>
        </p:nvGrpSpPr>
        <p:grpSpPr>
          <a:xfrm flipH="1">
            <a:off x="7387416" y="1287411"/>
            <a:ext cx="2350943" cy="4492327"/>
            <a:chOff x="15282863" y="1106488"/>
            <a:chExt cx="2119312" cy="4049712"/>
          </a:xfrm>
        </p:grpSpPr>
        <p:sp>
          <p:nvSpPr>
            <p:cNvPr id="226" name="Freeform 134">
              <a:extLst>
                <a:ext uri="{FF2B5EF4-FFF2-40B4-BE49-F238E27FC236}">
                  <a16:creationId xmlns:a16="http://schemas.microsoft.com/office/drawing/2014/main" id="{ECA5D573-3A8E-47CF-BEAD-390EC4CD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1850" y="4064000"/>
              <a:ext cx="315912" cy="598487"/>
            </a:xfrm>
            <a:custGeom>
              <a:avLst/>
              <a:gdLst>
                <a:gd name="T0" fmla="*/ 100 w 100"/>
                <a:gd name="T1" fmla="*/ 37 h 189"/>
                <a:gd name="T2" fmla="*/ 79 w 100"/>
                <a:gd name="T3" fmla="*/ 169 h 189"/>
                <a:gd name="T4" fmla="*/ 5 w 100"/>
                <a:gd name="T5" fmla="*/ 189 h 189"/>
                <a:gd name="T6" fmla="*/ 3 w 100"/>
                <a:gd name="T7" fmla="*/ 138 h 189"/>
                <a:gd name="T8" fmla="*/ 44 w 100"/>
                <a:gd name="T9" fmla="*/ 0 h 189"/>
                <a:gd name="T10" fmla="*/ 100 w 100"/>
                <a:gd name="T11" fmla="*/ 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89">
                  <a:moveTo>
                    <a:pt x="100" y="37"/>
                  </a:moveTo>
                  <a:cubicBezTo>
                    <a:pt x="98" y="68"/>
                    <a:pt x="79" y="169"/>
                    <a:pt x="79" y="169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5" y="189"/>
                    <a:pt x="0" y="181"/>
                    <a:pt x="3" y="138"/>
                  </a:cubicBezTo>
                  <a:cubicBezTo>
                    <a:pt x="6" y="95"/>
                    <a:pt x="15" y="26"/>
                    <a:pt x="44" y="0"/>
                  </a:cubicBezTo>
                  <a:lnTo>
                    <a:pt x="100" y="37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7" name="Freeform 135">
              <a:extLst>
                <a:ext uri="{FF2B5EF4-FFF2-40B4-BE49-F238E27FC236}">
                  <a16:creationId xmlns:a16="http://schemas.microsoft.com/office/drawing/2014/main" id="{D215B947-1D2B-49D6-8BA0-1D875369B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1850" y="4089400"/>
              <a:ext cx="117475" cy="573087"/>
            </a:xfrm>
            <a:custGeom>
              <a:avLst/>
              <a:gdLst>
                <a:gd name="T0" fmla="*/ 37 w 37"/>
                <a:gd name="T1" fmla="*/ 0 h 181"/>
                <a:gd name="T2" fmla="*/ 3 w 37"/>
                <a:gd name="T3" fmla="*/ 130 h 181"/>
                <a:gd name="T4" fmla="*/ 5 w 37"/>
                <a:gd name="T5" fmla="*/ 181 h 181"/>
                <a:gd name="T6" fmla="*/ 27 w 37"/>
                <a:gd name="T7" fmla="*/ 175 h 181"/>
                <a:gd name="T8" fmla="*/ 37 w 37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1">
                  <a:moveTo>
                    <a:pt x="37" y="0"/>
                  </a:moveTo>
                  <a:cubicBezTo>
                    <a:pt x="14" y="30"/>
                    <a:pt x="6" y="91"/>
                    <a:pt x="3" y="130"/>
                  </a:cubicBezTo>
                  <a:cubicBezTo>
                    <a:pt x="0" y="173"/>
                    <a:pt x="5" y="181"/>
                    <a:pt x="5" y="181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3" y="116"/>
                    <a:pt x="25" y="58"/>
                    <a:pt x="37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8" name="Freeform 136">
              <a:extLst>
                <a:ext uri="{FF2B5EF4-FFF2-40B4-BE49-F238E27FC236}">
                  <a16:creationId xmlns:a16="http://schemas.microsoft.com/office/drawing/2014/main" id="{B46034D3-2E6B-4F4F-B193-C6049CCF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9625" y="4583113"/>
              <a:ext cx="279400" cy="190500"/>
            </a:xfrm>
            <a:custGeom>
              <a:avLst/>
              <a:gdLst>
                <a:gd name="T0" fmla="*/ 8 w 88"/>
                <a:gd name="T1" fmla="*/ 0 h 60"/>
                <a:gd name="T2" fmla="*/ 5 w 88"/>
                <a:gd name="T3" fmla="*/ 48 h 60"/>
                <a:gd name="T4" fmla="*/ 71 w 88"/>
                <a:gd name="T5" fmla="*/ 54 h 60"/>
                <a:gd name="T6" fmla="*/ 78 w 88"/>
                <a:gd name="T7" fmla="*/ 42 h 60"/>
                <a:gd name="T8" fmla="*/ 86 w 88"/>
                <a:gd name="T9" fmla="*/ 5 h 60"/>
                <a:gd name="T10" fmla="*/ 8 w 8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0">
                  <a:moveTo>
                    <a:pt x="8" y="0"/>
                  </a:moveTo>
                  <a:cubicBezTo>
                    <a:pt x="8" y="0"/>
                    <a:pt x="0" y="18"/>
                    <a:pt x="5" y="48"/>
                  </a:cubicBezTo>
                  <a:cubicBezTo>
                    <a:pt x="5" y="48"/>
                    <a:pt x="50" y="60"/>
                    <a:pt x="71" y="54"/>
                  </a:cubicBezTo>
                  <a:cubicBezTo>
                    <a:pt x="71" y="54"/>
                    <a:pt x="74" y="53"/>
                    <a:pt x="78" y="42"/>
                  </a:cubicBezTo>
                  <a:cubicBezTo>
                    <a:pt x="82" y="33"/>
                    <a:pt x="88" y="11"/>
                    <a:pt x="86" y="5"/>
                  </a:cubicBezTo>
                  <a:cubicBezTo>
                    <a:pt x="86" y="5"/>
                    <a:pt x="45" y="17"/>
                    <a:pt x="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9" name="Freeform 137">
              <a:extLst>
                <a:ext uri="{FF2B5EF4-FFF2-40B4-BE49-F238E27FC236}">
                  <a16:creationId xmlns:a16="http://schemas.microsoft.com/office/drawing/2014/main" id="{E98000AF-4AE6-4E1E-A0A2-88957647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9625" y="4583113"/>
              <a:ext cx="104775" cy="171450"/>
            </a:xfrm>
            <a:custGeom>
              <a:avLst/>
              <a:gdLst>
                <a:gd name="T0" fmla="*/ 33 w 33"/>
                <a:gd name="T1" fmla="*/ 7 h 54"/>
                <a:gd name="T2" fmla="*/ 8 w 33"/>
                <a:gd name="T3" fmla="*/ 0 h 54"/>
                <a:gd name="T4" fmla="*/ 5 w 33"/>
                <a:gd name="T5" fmla="*/ 48 h 54"/>
                <a:gd name="T6" fmla="*/ 33 w 33"/>
                <a:gd name="T7" fmla="*/ 54 h 54"/>
                <a:gd name="T8" fmla="*/ 33 w 33"/>
                <a:gd name="T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4">
                  <a:moveTo>
                    <a:pt x="33" y="7"/>
                  </a:moveTo>
                  <a:cubicBezTo>
                    <a:pt x="25" y="6"/>
                    <a:pt x="16" y="3"/>
                    <a:pt x="8" y="0"/>
                  </a:cubicBezTo>
                  <a:cubicBezTo>
                    <a:pt x="8" y="0"/>
                    <a:pt x="0" y="18"/>
                    <a:pt x="5" y="48"/>
                  </a:cubicBezTo>
                  <a:cubicBezTo>
                    <a:pt x="5" y="48"/>
                    <a:pt x="18" y="52"/>
                    <a:pt x="33" y="54"/>
                  </a:cubicBezTo>
                  <a:cubicBezTo>
                    <a:pt x="32" y="38"/>
                    <a:pt x="33" y="23"/>
                    <a:pt x="33" y="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0" name="Freeform 138">
              <a:extLst>
                <a:ext uri="{FF2B5EF4-FFF2-40B4-BE49-F238E27FC236}">
                  <a16:creationId xmlns:a16="http://schemas.microsoft.com/office/drawing/2014/main" id="{0B48E1B1-2D7A-45E2-A9FA-F1DB86570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100" y="4703763"/>
              <a:ext cx="341312" cy="401637"/>
            </a:xfrm>
            <a:custGeom>
              <a:avLst/>
              <a:gdLst>
                <a:gd name="T0" fmla="*/ 7 w 108"/>
                <a:gd name="T1" fmla="*/ 2 h 127"/>
                <a:gd name="T2" fmla="*/ 46 w 108"/>
                <a:gd name="T3" fmla="*/ 13 h 127"/>
                <a:gd name="T4" fmla="*/ 81 w 108"/>
                <a:gd name="T5" fmla="*/ 5 h 127"/>
                <a:gd name="T6" fmla="*/ 81 w 108"/>
                <a:gd name="T7" fmla="*/ 34 h 127"/>
                <a:gd name="T8" fmla="*/ 69 w 108"/>
                <a:gd name="T9" fmla="*/ 103 h 127"/>
                <a:gd name="T10" fmla="*/ 108 w 108"/>
                <a:gd name="T11" fmla="*/ 127 h 127"/>
                <a:gd name="T12" fmla="*/ 3 w 108"/>
                <a:gd name="T13" fmla="*/ 127 h 127"/>
                <a:gd name="T14" fmla="*/ 7 w 108"/>
                <a:gd name="T1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27">
                  <a:moveTo>
                    <a:pt x="7" y="2"/>
                  </a:moveTo>
                  <a:cubicBezTo>
                    <a:pt x="7" y="2"/>
                    <a:pt x="9" y="12"/>
                    <a:pt x="46" y="13"/>
                  </a:cubicBezTo>
                  <a:cubicBezTo>
                    <a:pt x="57" y="13"/>
                    <a:pt x="80" y="14"/>
                    <a:pt x="81" y="5"/>
                  </a:cubicBezTo>
                  <a:cubicBezTo>
                    <a:pt x="81" y="5"/>
                    <a:pt x="86" y="0"/>
                    <a:pt x="81" y="34"/>
                  </a:cubicBezTo>
                  <a:cubicBezTo>
                    <a:pt x="76" y="60"/>
                    <a:pt x="69" y="103"/>
                    <a:pt x="69" y="103"/>
                  </a:cubicBezTo>
                  <a:cubicBezTo>
                    <a:pt x="69" y="103"/>
                    <a:pt x="106" y="103"/>
                    <a:pt x="108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3" y="127"/>
                    <a:pt x="0" y="5"/>
                    <a:pt x="7" y="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1" name="Freeform 139">
              <a:extLst>
                <a:ext uri="{FF2B5EF4-FFF2-40B4-BE49-F238E27FC236}">
                  <a16:creationId xmlns:a16="http://schemas.microsoft.com/office/drawing/2014/main" id="{43858475-8242-4495-8706-8F41857E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4163" y="4105275"/>
              <a:ext cx="366712" cy="936625"/>
            </a:xfrm>
            <a:custGeom>
              <a:avLst/>
              <a:gdLst>
                <a:gd name="T0" fmla="*/ 116 w 116"/>
                <a:gd name="T1" fmla="*/ 32 h 296"/>
                <a:gd name="T2" fmla="*/ 39 w 116"/>
                <a:gd name="T3" fmla="*/ 296 h 296"/>
                <a:gd name="T4" fmla="*/ 3 w 116"/>
                <a:gd name="T5" fmla="*/ 296 h 296"/>
                <a:gd name="T6" fmla="*/ 3 w 116"/>
                <a:gd name="T7" fmla="*/ 138 h 296"/>
                <a:gd name="T8" fmla="*/ 60 w 116"/>
                <a:gd name="T9" fmla="*/ 0 h 296"/>
                <a:gd name="T10" fmla="*/ 116 w 116"/>
                <a:gd name="T11" fmla="*/ 3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96">
                  <a:moveTo>
                    <a:pt x="116" y="32"/>
                  </a:moveTo>
                  <a:cubicBezTo>
                    <a:pt x="114" y="63"/>
                    <a:pt x="39" y="296"/>
                    <a:pt x="39" y="296"/>
                  </a:cubicBezTo>
                  <a:cubicBezTo>
                    <a:pt x="3" y="296"/>
                    <a:pt x="3" y="296"/>
                    <a:pt x="3" y="296"/>
                  </a:cubicBezTo>
                  <a:cubicBezTo>
                    <a:pt x="3" y="296"/>
                    <a:pt x="0" y="181"/>
                    <a:pt x="3" y="138"/>
                  </a:cubicBezTo>
                  <a:cubicBezTo>
                    <a:pt x="6" y="95"/>
                    <a:pt x="31" y="27"/>
                    <a:pt x="60" y="0"/>
                  </a:cubicBezTo>
                  <a:lnTo>
                    <a:pt x="116" y="3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2" name="Freeform 140">
              <a:extLst>
                <a:ext uri="{FF2B5EF4-FFF2-40B4-BE49-F238E27FC236}">
                  <a16:creationId xmlns:a16="http://schemas.microsoft.com/office/drawing/2014/main" id="{396B49F2-46F6-4BAE-B6C2-C84796D86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4163" y="4156075"/>
              <a:ext cx="150812" cy="895350"/>
            </a:xfrm>
            <a:custGeom>
              <a:avLst/>
              <a:gdLst>
                <a:gd name="T0" fmla="*/ 22 w 48"/>
                <a:gd name="T1" fmla="*/ 186 h 283"/>
                <a:gd name="T2" fmla="*/ 22 w 48"/>
                <a:gd name="T3" fmla="*/ 165 h 283"/>
                <a:gd name="T4" fmla="*/ 28 w 48"/>
                <a:gd name="T5" fmla="*/ 111 h 283"/>
                <a:gd name="T6" fmla="*/ 48 w 48"/>
                <a:gd name="T7" fmla="*/ 0 h 283"/>
                <a:gd name="T8" fmla="*/ 3 w 48"/>
                <a:gd name="T9" fmla="*/ 124 h 283"/>
                <a:gd name="T10" fmla="*/ 3 w 48"/>
                <a:gd name="T11" fmla="*/ 283 h 283"/>
                <a:gd name="T12" fmla="*/ 23 w 48"/>
                <a:gd name="T13" fmla="*/ 283 h 283"/>
                <a:gd name="T14" fmla="*/ 22 w 48"/>
                <a:gd name="T15" fmla="*/ 18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83">
                  <a:moveTo>
                    <a:pt x="22" y="186"/>
                  </a:moveTo>
                  <a:cubicBezTo>
                    <a:pt x="22" y="179"/>
                    <a:pt x="22" y="172"/>
                    <a:pt x="22" y="165"/>
                  </a:cubicBezTo>
                  <a:cubicBezTo>
                    <a:pt x="23" y="146"/>
                    <a:pt x="25" y="128"/>
                    <a:pt x="28" y="111"/>
                  </a:cubicBezTo>
                  <a:cubicBezTo>
                    <a:pt x="32" y="73"/>
                    <a:pt x="39" y="36"/>
                    <a:pt x="48" y="0"/>
                  </a:cubicBezTo>
                  <a:cubicBezTo>
                    <a:pt x="25" y="31"/>
                    <a:pt x="6" y="87"/>
                    <a:pt x="3" y="124"/>
                  </a:cubicBezTo>
                  <a:cubicBezTo>
                    <a:pt x="0" y="167"/>
                    <a:pt x="3" y="283"/>
                    <a:pt x="3" y="283"/>
                  </a:cubicBezTo>
                  <a:cubicBezTo>
                    <a:pt x="23" y="283"/>
                    <a:pt x="23" y="283"/>
                    <a:pt x="23" y="283"/>
                  </a:cubicBezTo>
                  <a:cubicBezTo>
                    <a:pt x="21" y="251"/>
                    <a:pt x="21" y="219"/>
                    <a:pt x="22" y="186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3" name="Freeform 141">
              <a:extLst>
                <a:ext uri="{FF2B5EF4-FFF2-40B4-BE49-F238E27FC236}">
                  <a16:creationId xmlns:a16="http://schemas.microsoft.com/office/drawing/2014/main" id="{0D540D8C-16D5-482E-B15A-B0ECB158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1938" y="4624388"/>
              <a:ext cx="277812" cy="193675"/>
            </a:xfrm>
            <a:custGeom>
              <a:avLst/>
              <a:gdLst>
                <a:gd name="T0" fmla="*/ 9 w 88"/>
                <a:gd name="T1" fmla="*/ 0 h 61"/>
                <a:gd name="T2" fmla="*/ 6 w 88"/>
                <a:gd name="T3" fmla="*/ 49 h 61"/>
                <a:gd name="T4" fmla="*/ 72 w 88"/>
                <a:gd name="T5" fmla="*/ 54 h 61"/>
                <a:gd name="T6" fmla="*/ 87 w 88"/>
                <a:gd name="T7" fmla="*/ 6 h 61"/>
                <a:gd name="T8" fmla="*/ 9 w 8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1">
                  <a:moveTo>
                    <a:pt x="9" y="0"/>
                  </a:moveTo>
                  <a:cubicBezTo>
                    <a:pt x="9" y="0"/>
                    <a:pt x="0" y="18"/>
                    <a:pt x="6" y="49"/>
                  </a:cubicBezTo>
                  <a:cubicBezTo>
                    <a:pt x="6" y="49"/>
                    <a:pt x="50" y="61"/>
                    <a:pt x="72" y="54"/>
                  </a:cubicBezTo>
                  <a:cubicBezTo>
                    <a:pt x="72" y="54"/>
                    <a:pt x="88" y="36"/>
                    <a:pt x="87" y="6"/>
                  </a:cubicBezTo>
                  <a:cubicBezTo>
                    <a:pt x="87" y="6"/>
                    <a:pt x="45" y="17"/>
                    <a:pt x="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4" name="Freeform 142">
              <a:extLst>
                <a:ext uri="{FF2B5EF4-FFF2-40B4-BE49-F238E27FC236}">
                  <a16:creationId xmlns:a16="http://schemas.microsoft.com/office/drawing/2014/main" id="{0C4EA58F-B03D-49FC-B4EE-2B68630A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1938" y="4624388"/>
              <a:ext cx="92075" cy="171450"/>
            </a:xfrm>
            <a:custGeom>
              <a:avLst/>
              <a:gdLst>
                <a:gd name="T0" fmla="*/ 28 w 29"/>
                <a:gd name="T1" fmla="*/ 7 h 54"/>
                <a:gd name="T2" fmla="*/ 28 w 29"/>
                <a:gd name="T3" fmla="*/ 7 h 54"/>
                <a:gd name="T4" fmla="*/ 9 w 29"/>
                <a:gd name="T5" fmla="*/ 0 h 54"/>
                <a:gd name="T6" fmla="*/ 6 w 29"/>
                <a:gd name="T7" fmla="*/ 49 h 54"/>
                <a:gd name="T8" fmla="*/ 29 w 29"/>
                <a:gd name="T9" fmla="*/ 54 h 54"/>
                <a:gd name="T10" fmla="*/ 28 w 29"/>
                <a:gd name="T11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">
                  <a:moveTo>
                    <a:pt x="28" y="7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22" y="5"/>
                    <a:pt x="15" y="3"/>
                    <a:pt x="9" y="0"/>
                  </a:cubicBezTo>
                  <a:cubicBezTo>
                    <a:pt x="9" y="0"/>
                    <a:pt x="0" y="18"/>
                    <a:pt x="6" y="49"/>
                  </a:cubicBezTo>
                  <a:cubicBezTo>
                    <a:pt x="6" y="49"/>
                    <a:pt x="16" y="52"/>
                    <a:pt x="29" y="54"/>
                  </a:cubicBezTo>
                  <a:cubicBezTo>
                    <a:pt x="28" y="38"/>
                    <a:pt x="28" y="22"/>
                    <a:pt x="28" y="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5" name="Freeform 143">
              <a:extLst>
                <a:ext uri="{FF2B5EF4-FFF2-40B4-BE49-F238E27FC236}">
                  <a16:creationId xmlns:a16="http://schemas.microsoft.com/office/drawing/2014/main" id="{989EA1AC-60BA-4D5B-B4E7-CACEA28A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3363" y="4757738"/>
              <a:ext cx="334962" cy="398462"/>
            </a:xfrm>
            <a:custGeom>
              <a:avLst/>
              <a:gdLst>
                <a:gd name="T0" fmla="*/ 14 w 106"/>
                <a:gd name="T1" fmla="*/ 0 h 126"/>
                <a:gd name="T2" fmla="*/ 53 w 106"/>
                <a:gd name="T3" fmla="*/ 10 h 126"/>
                <a:gd name="T4" fmla="*/ 88 w 106"/>
                <a:gd name="T5" fmla="*/ 2 h 126"/>
                <a:gd name="T6" fmla="*/ 85 w 106"/>
                <a:gd name="T7" fmla="*/ 28 h 126"/>
                <a:gd name="T8" fmla="*/ 66 w 106"/>
                <a:gd name="T9" fmla="*/ 102 h 126"/>
                <a:gd name="T10" fmla="*/ 106 w 106"/>
                <a:gd name="T11" fmla="*/ 126 h 126"/>
                <a:gd name="T12" fmla="*/ 0 w 106"/>
                <a:gd name="T13" fmla="*/ 126 h 126"/>
                <a:gd name="T14" fmla="*/ 14 w 106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6">
                  <a:moveTo>
                    <a:pt x="14" y="0"/>
                  </a:moveTo>
                  <a:cubicBezTo>
                    <a:pt x="14" y="0"/>
                    <a:pt x="16" y="9"/>
                    <a:pt x="53" y="10"/>
                  </a:cubicBezTo>
                  <a:cubicBezTo>
                    <a:pt x="63" y="10"/>
                    <a:pt x="87" y="11"/>
                    <a:pt x="88" y="2"/>
                  </a:cubicBezTo>
                  <a:cubicBezTo>
                    <a:pt x="88" y="2"/>
                    <a:pt x="94" y="1"/>
                    <a:pt x="85" y="28"/>
                  </a:cubicBezTo>
                  <a:cubicBezTo>
                    <a:pt x="76" y="53"/>
                    <a:pt x="66" y="102"/>
                    <a:pt x="66" y="102"/>
                  </a:cubicBezTo>
                  <a:cubicBezTo>
                    <a:pt x="66" y="102"/>
                    <a:pt x="104" y="98"/>
                    <a:pt x="106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6" y="2"/>
                    <a:pt x="14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6" name="Freeform 144">
              <a:extLst>
                <a:ext uri="{FF2B5EF4-FFF2-40B4-BE49-F238E27FC236}">
                  <a16:creationId xmlns:a16="http://schemas.microsoft.com/office/drawing/2014/main" id="{6235BF26-8E16-4525-95F0-7EF738DB8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4963" y="1654175"/>
              <a:ext cx="735012" cy="1533525"/>
            </a:xfrm>
            <a:custGeom>
              <a:avLst/>
              <a:gdLst>
                <a:gd name="T0" fmla="*/ 208 w 232"/>
                <a:gd name="T1" fmla="*/ 0 h 485"/>
                <a:gd name="T2" fmla="*/ 47 w 232"/>
                <a:gd name="T3" fmla="*/ 69 h 485"/>
                <a:gd name="T4" fmla="*/ 3 w 232"/>
                <a:gd name="T5" fmla="*/ 431 h 485"/>
                <a:gd name="T6" fmla="*/ 77 w 232"/>
                <a:gd name="T7" fmla="*/ 475 h 485"/>
                <a:gd name="T8" fmla="*/ 194 w 232"/>
                <a:gd name="T9" fmla="*/ 460 h 485"/>
                <a:gd name="T10" fmla="*/ 232 w 232"/>
                <a:gd name="T11" fmla="*/ 87 h 485"/>
                <a:gd name="T12" fmla="*/ 208 w 232"/>
                <a:gd name="T1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485">
                  <a:moveTo>
                    <a:pt x="208" y="0"/>
                  </a:moveTo>
                  <a:cubicBezTo>
                    <a:pt x="146" y="11"/>
                    <a:pt x="63" y="31"/>
                    <a:pt x="47" y="69"/>
                  </a:cubicBezTo>
                  <a:cubicBezTo>
                    <a:pt x="31" y="106"/>
                    <a:pt x="6" y="377"/>
                    <a:pt x="3" y="431"/>
                  </a:cubicBezTo>
                  <a:cubicBezTo>
                    <a:pt x="0" y="485"/>
                    <a:pt x="77" y="475"/>
                    <a:pt x="77" y="475"/>
                  </a:cubicBezTo>
                  <a:cubicBezTo>
                    <a:pt x="194" y="460"/>
                    <a:pt x="194" y="460"/>
                    <a:pt x="194" y="460"/>
                  </a:cubicBezTo>
                  <a:cubicBezTo>
                    <a:pt x="232" y="87"/>
                    <a:pt x="232" y="87"/>
                    <a:pt x="232" y="87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7" name="Freeform 145">
              <a:extLst>
                <a:ext uri="{FF2B5EF4-FFF2-40B4-BE49-F238E27FC236}">
                  <a16:creationId xmlns:a16="http://schemas.microsoft.com/office/drawing/2014/main" id="{2A291F61-635B-4FCB-A9C4-A9C03C33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9413" y="3033713"/>
              <a:ext cx="863600" cy="1262062"/>
            </a:xfrm>
            <a:custGeom>
              <a:avLst/>
              <a:gdLst>
                <a:gd name="T0" fmla="*/ 143 w 273"/>
                <a:gd name="T1" fmla="*/ 366 h 399"/>
                <a:gd name="T2" fmla="*/ 252 w 273"/>
                <a:gd name="T3" fmla="*/ 366 h 399"/>
                <a:gd name="T4" fmla="*/ 266 w 273"/>
                <a:gd name="T5" fmla="*/ 11 h 399"/>
                <a:gd name="T6" fmla="*/ 70 w 273"/>
                <a:gd name="T7" fmla="*/ 0 h 399"/>
                <a:gd name="T8" fmla="*/ 36 w 273"/>
                <a:gd name="T9" fmla="*/ 25 h 399"/>
                <a:gd name="T10" fmla="*/ 23 w 273"/>
                <a:gd name="T11" fmla="*/ 188 h 399"/>
                <a:gd name="T12" fmla="*/ 3 w 273"/>
                <a:gd name="T13" fmla="*/ 343 h 399"/>
                <a:gd name="T14" fmla="*/ 113 w 273"/>
                <a:gd name="T15" fmla="*/ 372 h 399"/>
                <a:gd name="T16" fmla="*/ 149 w 273"/>
                <a:gd name="T17" fmla="*/ 151 h 399"/>
                <a:gd name="T18" fmla="*/ 163 w 273"/>
                <a:gd name="T19" fmla="*/ 150 h 399"/>
                <a:gd name="T20" fmla="*/ 143 w 273"/>
                <a:gd name="T21" fmla="*/ 36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99">
                  <a:moveTo>
                    <a:pt x="143" y="366"/>
                  </a:moveTo>
                  <a:cubicBezTo>
                    <a:pt x="157" y="387"/>
                    <a:pt x="232" y="387"/>
                    <a:pt x="252" y="366"/>
                  </a:cubicBezTo>
                  <a:cubicBezTo>
                    <a:pt x="271" y="345"/>
                    <a:pt x="273" y="76"/>
                    <a:pt x="266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42" y="6"/>
                    <a:pt x="36" y="25"/>
                  </a:cubicBezTo>
                  <a:cubicBezTo>
                    <a:pt x="16" y="100"/>
                    <a:pt x="36" y="128"/>
                    <a:pt x="23" y="188"/>
                  </a:cubicBezTo>
                  <a:cubicBezTo>
                    <a:pt x="6" y="271"/>
                    <a:pt x="0" y="337"/>
                    <a:pt x="3" y="343"/>
                  </a:cubicBezTo>
                  <a:cubicBezTo>
                    <a:pt x="29" y="399"/>
                    <a:pt x="103" y="384"/>
                    <a:pt x="113" y="372"/>
                  </a:cubicBezTo>
                  <a:cubicBezTo>
                    <a:pt x="123" y="360"/>
                    <a:pt x="149" y="151"/>
                    <a:pt x="149" y="151"/>
                  </a:cubicBezTo>
                  <a:cubicBezTo>
                    <a:pt x="163" y="150"/>
                    <a:pt x="163" y="150"/>
                    <a:pt x="163" y="150"/>
                  </a:cubicBezTo>
                  <a:cubicBezTo>
                    <a:pt x="161" y="210"/>
                    <a:pt x="134" y="352"/>
                    <a:pt x="143" y="36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8" name="Freeform 146">
              <a:extLst>
                <a:ext uri="{FF2B5EF4-FFF2-40B4-BE49-F238E27FC236}">
                  <a16:creationId xmlns:a16="http://schemas.microsoft.com/office/drawing/2014/main" id="{E89F9C41-53A2-4A52-BBA6-5C91E728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9413" y="3033713"/>
              <a:ext cx="214312" cy="1112837"/>
            </a:xfrm>
            <a:custGeom>
              <a:avLst/>
              <a:gdLst>
                <a:gd name="T0" fmla="*/ 8 w 68"/>
                <a:gd name="T1" fmla="*/ 352 h 352"/>
                <a:gd name="T2" fmla="*/ 16 w 68"/>
                <a:gd name="T3" fmla="*/ 304 h 352"/>
                <a:gd name="T4" fmla="*/ 48 w 68"/>
                <a:gd name="T5" fmla="*/ 188 h 352"/>
                <a:gd name="T6" fmla="*/ 59 w 68"/>
                <a:gd name="T7" fmla="*/ 66 h 352"/>
                <a:gd name="T8" fmla="*/ 68 w 68"/>
                <a:gd name="T9" fmla="*/ 0 h 352"/>
                <a:gd name="T10" fmla="*/ 36 w 68"/>
                <a:gd name="T11" fmla="*/ 25 h 352"/>
                <a:gd name="T12" fmla="*/ 23 w 68"/>
                <a:gd name="T13" fmla="*/ 188 h 352"/>
                <a:gd name="T14" fmla="*/ 3 w 68"/>
                <a:gd name="T15" fmla="*/ 343 h 352"/>
                <a:gd name="T16" fmla="*/ 8 w 68"/>
                <a:gd name="T1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52">
                  <a:moveTo>
                    <a:pt x="8" y="352"/>
                  </a:moveTo>
                  <a:cubicBezTo>
                    <a:pt x="10" y="336"/>
                    <a:pt x="13" y="320"/>
                    <a:pt x="16" y="304"/>
                  </a:cubicBezTo>
                  <a:cubicBezTo>
                    <a:pt x="24" y="265"/>
                    <a:pt x="39" y="228"/>
                    <a:pt x="48" y="188"/>
                  </a:cubicBezTo>
                  <a:cubicBezTo>
                    <a:pt x="56" y="147"/>
                    <a:pt x="57" y="107"/>
                    <a:pt x="59" y="66"/>
                  </a:cubicBezTo>
                  <a:cubicBezTo>
                    <a:pt x="61" y="45"/>
                    <a:pt x="62" y="22"/>
                    <a:pt x="68" y="0"/>
                  </a:cubicBezTo>
                  <a:cubicBezTo>
                    <a:pt x="61" y="2"/>
                    <a:pt x="41" y="9"/>
                    <a:pt x="36" y="25"/>
                  </a:cubicBezTo>
                  <a:cubicBezTo>
                    <a:pt x="16" y="100"/>
                    <a:pt x="36" y="128"/>
                    <a:pt x="23" y="188"/>
                  </a:cubicBezTo>
                  <a:cubicBezTo>
                    <a:pt x="6" y="271"/>
                    <a:pt x="0" y="337"/>
                    <a:pt x="3" y="343"/>
                  </a:cubicBezTo>
                  <a:cubicBezTo>
                    <a:pt x="4" y="346"/>
                    <a:pt x="6" y="349"/>
                    <a:pt x="8" y="352"/>
                  </a:cubicBez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9" name="Freeform 147">
              <a:extLst>
                <a:ext uri="{FF2B5EF4-FFF2-40B4-BE49-F238E27FC236}">
                  <a16:creationId xmlns:a16="http://schemas.microsoft.com/office/drawing/2014/main" id="{CFD6872B-EDB7-42CB-9FA1-32BCA821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0" y="3425825"/>
              <a:ext cx="247650" cy="803275"/>
            </a:xfrm>
            <a:custGeom>
              <a:avLst/>
              <a:gdLst>
                <a:gd name="T0" fmla="*/ 0 w 78"/>
                <a:gd name="T1" fmla="*/ 15 h 254"/>
                <a:gd name="T2" fmla="*/ 28 w 78"/>
                <a:gd name="T3" fmla="*/ 27 h 254"/>
                <a:gd name="T4" fmla="*/ 42 w 78"/>
                <a:gd name="T5" fmla="*/ 26 h 254"/>
                <a:gd name="T6" fmla="*/ 40 w 78"/>
                <a:gd name="T7" fmla="*/ 49 h 254"/>
                <a:gd name="T8" fmla="*/ 40 w 78"/>
                <a:gd name="T9" fmla="*/ 50 h 254"/>
                <a:gd name="T10" fmla="*/ 22 w 78"/>
                <a:gd name="T11" fmla="*/ 242 h 254"/>
                <a:gd name="T12" fmla="*/ 42 w 78"/>
                <a:gd name="T13" fmla="*/ 254 h 254"/>
                <a:gd name="T14" fmla="*/ 41 w 78"/>
                <a:gd name="T15" fmla="*/ 182 h 254"/>
                <a:gd name="T16" fmla="*/ 57 w 78"/>
                <a:gd name="T17" fmla="*/ 32 h 254"/>
                <a:gd name="T18" fmla="*/ 78 w 78"/>
                <a:gd name="T19" fmla="*/ 0 h 254"/>
                <a:gd name="T20" fmla="*/ 0 w 78"/>
                <a:gd name="T21" fmla="*/ 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254">
                  <a:moveTo>
                    <a:pt x="0" y="15"/>
                  </a:moveTo>
                  <a:cubicBezTo>
                    <a:pt x="9" y="21"/>
                    <a:pt x="28" y="27"/>
                    <a:pt x="28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3"/>
                    <a:pt x="41" y="41"/>
                    <a:pt x="40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4" y="118"/>
                    <a:pt x="14" y="230"/>
                    <a:pt x="22" y="242"/>
                  </a:cubicBezTo>
                  <a:cubicBezTo>
                    <a:pt x="26" y="247"/>
                    <a:pt x="33" y="251"/>
                    <a:pt x="42" y="254"/>
                  </a:cubicBezTo>
                  <a:cubicBezTo>
                    <a:pt x="35" y="232"/>
                    <a:pt x="38" y="206"/>
                    <a:pt x="41" y="182"/>
                  </a:cubicBezTo>
                  <a:cubicBezTo>
                    <a:pt x="47" y="124"/>
                    <a:pt x="49" y="90"/>
                    <a:pt x="57" y="32"/>
                  </a:cubicBezTo>
                  <a:cubicBezTo>
                    <a:pt x="58" y="27"/>
                    <a:pt x="76" y="15"/>
                    <a:pt x="78" y="0"/>
                  </a:cubicBezTo>
                  <a:cubicBezTo>
                    <a:pt x="63" y="16"/>
                    <a:pt x="44" y="22"/>
                    <a:pt x="0" y="15"/>
                  </a:cubicBez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0" name="Freeform 148">
              <a:extLst>
                <a:ext uri="{FF2B5EF4-FFF2-40B4-BE49-F238E27FC236}">
                  <a16:creationId xmlns:a16="http://schemas.microsoft.com/office/drawing/2014/main" id="{7F00BCED-6105-4BA6-B99A-D7FF8A953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0938" y="3065463"/>
              <a:ext cx="79375" cy="296862"/>
            </a:xfrm>
            <a:custGeom>
              <a:avLst/>
              <a:gdLst>
                <a:gd name="T0" fmla="*/ 4 w 25"/>
                <a:gd name="T1" fmla="*/ 10 h 94"/>
                <a:gd name="T2" fmla="*/ 20 w 25"/>
                <a:gd name="T3" fmla="*/ 83 h 94"/>
                <a:gd name="T4" fmla="*/ 25 w 25"/>
                <a:gd name="T5" fmla="*/ 94 h 94"/>
                <a:gd name="T6" fmla="*/ 22 w 25"/>
                <a:gd name="T7" fmla="*/ 1 h 94"/>
                <a:gd name="T8" fmla="*/ 0 w 25"/>
                <a:gd name="T9" fmla="*/ 0 h 94"/>
                <a:gd name="T10" fmla="*/ 4 w 25"/>
                <a:gd name="T1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4">
                  <a:moveTo>
                    <a:pt x="4" y="10"/>
                  </a:moveTo>
                  <a:cubicBezTo>
                    <a:pt x="7" y="35"/>
                    <a:pt x="11" y="60"/>
                    <a:pt x="20" y="83"/>
                  </a:cubicBezTo>
                  <a:cubicBezTo>
                    <a:pt x="22" y="87"/>
                    <a:pt x="24" y="91"/>
                    <a:pt x="25" y="94"/>
                  </a:cubicBezTo>
                  <a:cubicBezTo>
                    <a:pt x="25" y="54"/>
                    <a:pt x="24" y="20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4" y="10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1" name="Freeform 149">
              <a:extLst>
                <a:ext uri="{FF2B5EF4-FFF2-40B4-BE49-F238E27FC236}">
                  <a16:creationId xmlns:a16="http://schemas.microsoft.com/office/drawing/2014/main" id="{1B4BA54B-5882-4C99-91B5-97815050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5763" y="4054475"/>
              <a:ext cx="376237" cy="241300"/>
            </a:xfrm>
            <a:custGeom>
              <a:avLst/>
              <a:gdLst>
                <a:gd name="T0" fmla="*/ 1 w 119"/>
                <a:gd name="T1" fmla="*/ 0 h 76"/>
                <a:gd name="T2" fmla="*/ 1 w 119"/>
                <a:gd name="T3" fmla="*/ 20 h 76"/>
                <a:gd name="T4" fmla="*/ 111 w 119"/>
                <a:gd name="T5" fmla="*/ 49 h 76"/>
                <a:gd name="T6" fmla="*/ 119 w 119"/>
                <a:gd name="T7" fmla="*/ 19 h 76"/>
                <a:gd name="T8" fmla="*/ 1 w 11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6">
                  <a:moveTo>
                    <a:pt x="1" y="0"/>
                  </a:moveTo>
                  <a:cubicBezTo>
                    <a:pt x="0" y="11"/>
                    <a:pt x="0" y="18"/>
                    <a:pt x="1" y="20"/>
                  </a:cubicBezTo>
                  <a:cubicBezTo>
                    <a:pt x="27" y="76"/>
                    <a:pt x="101" y="61"/>
                    <a:pt x="111" y="49"/>
                  </a:cubicBezTo>
                  <a:cubicBezTo>
                    <a:pt x="113" y="47"/>
                    <a:pt x="116" y="35"/>
                    <a:pt x="119" y="19"/>
                  </a:cubicBezTo>
                  <a:cubicBezTo>
                    <a:pt x="87" y="36"/>
                    <a:pt x="31" y="25"/>
                    <a:pt x="1" y="0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2" name="Freeform 150">
              <a:extLst>
                <a:ext uri="{FF2B5EF4-FFF2-40B4-BE49-F238E27FC236}">
                  <a16:creationId xmlns:a16="http://schemas.microsoft.com/office/drawing/2014/main" id="{3CCBBB5A-C4E5-46F0-BA23-E65160CBF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75" y="3033713"/>
              <a:ext cx="311150" cy="334962"/>
            </a:xfrm>
            <a:custGeom>
              <a:avLst/>
              <a:gdLst>
                <a:gd name="T0" fmla="*/ 47 w 98"/>
                <a:gd name="T1" fmla="*/ 94 h 106"/>
                <a:gd name="T2" fmla="*/ 88 w 98"/>
                <a:gd name="T3" fmla="*/ 22 h 106"/>
                <a:gd name="T4" fmla="*/ 95 w 98"/>
                <a:gd name="T5" fmla="*/ 11 h 106"/>
                <a:gd name="T6" fmla="*/ 98 w 98"/>
                <a:gd name="T7" fmla="*/ 3 h 106"/>
                <a:gd name="T8" fmla="*/ 44 w 98"/>
                <a:gd name="T9" fmla="*/ 0 h 106"/>
                <a:gd name="T10" fmla="*/ 10 w 98"/>
                <a:gd name="T11" fmla="*/ 25 h 106"/>
                <a:gd name="T12" fmla="*/ 1 w 98"/>
                <a:gd name="T13" fmla="*/ 105 h 106"/>
                <a:gd name="T14" fmla="*/ 47 w 98"/>
                <a:gd name="T15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06">
                  <a:moveTo>
                    <a:pt x="47" y="94"/>
                  </a:moveTo>
                  <a:cubicBezTo>
                    <a:pt x="68" y="78"/>
                    <a:pt x="82" y="47"/>
                    <a:pt x="88" y="22"/>
                  </a:cubicBezTo>
                  <a:cubicBezTo>
                    <a:pt x="89" y="17"/>
                    <a:pt x="92" y="13"/>
                    <a:pt x="95" y="11"/>
                  </a:cubicBezTo>
                  <a:cubicBezTo>
                    <a:pt x="96" y="8"/>
                    <a:pt x="97" y="6"/>
                    <a:pt x="98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16" y="6"/>
                    <a:pt x="10" y="25"/>
                  </a:cubicBezTo>
                  <a:cubicBezTo>
                    <a:pt x="1" y="59"/>
                    <a:pt x="0" y="83"/>
                    <a:pt x="1" y="105"/>
                  </a:cubicBezTo>
                  <a:cubicBezTo>
                    <a:pt x="17" y="106"/>
                    <a:pt x="34" y="104"/>
                    <a:pt x="47" y="94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3" name="Freeform 151">
              <a:extLst>
                <a:ext uri="{FF2B5EF4-FFF2-40B4-BE49-F238E27FC236}">
                  <a16:creationId xmlns:a16="http://schemas.microsoft.com/office/drawing/2014/main" id="{51235D23-1A6F-4591-A8CF-6ADF8216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6725" y="3033713"/>
              <a:ext cx="180975" cy="201612"/>
            </a:xfrm>
            <a:custGeom>
              <a:avLst/>
              <a:gdLst>
                <a:gd name="T0" fmla="*/ 1 w 57"/>
                <a:gd name="T1" fmla="*/ 64 h 64"/>
                <a:gd name="T2" fmla="*/ 34 w 57"/>
                <a:gd name="T3" fmla="*/ 29 h 64"/>
                <a:gd name="T4" fmla="*/ 57 w 57"/>
                <a:gd name="T5" fmla="*/ 1 h 64"/>
                <a:gd name="T6" fmla="*/ 42 w 57"/>
                <a:gd name="T7" fmla="*/ 0 h 64"/>
                <a:gd name="T8" fmla="*/ 8 w 57"/>
                <a:gd name="T9" fmla="*/ 25 h 64"/>
                <a:gd name="T10" fmla="*/ 0 w 57"/>
                <a:gd name="T11" fmla="*/ 64 h 64"/>
                <a:gd name="T12" fmla="*/ 1 w 5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4">
                  <a:moveTo>
                    <a:pt x="1" y="64"/>
                  </a:moveTo>
                  <a:cubicBezTo>
                    <a:pt x="7" y="64"/>
                    <a:pt x="29" y="34"/>
                    <a:pt x="34" y="29"/>
                  </a:cubicBezTo>
                  <a:cubicBezTo>
                    <a:pt x="42" y="20"/>
                    <a:pt x="49" y="11"/>
                    <a:pt x="5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14" y="6"/>
                    <a:pt x="8" y="25"/>
                  </a:cubicBezTo>
                  <a:cubicBezTo>
                    <a:pt x="4" y="40"/>
                    <a:pt x="2" y="52"/>
                    <a:pt x="0" y="64"/>
                  </a:cubicBezTo>
                  <a:lnTo>
                    <a:pt x="1" y="64"/>
                  </a:lnTo>
                  <a:close/>
                </a:path>
              </a:pathLst>
            </a:custGeom>
            <a:solidFill>
              <a:srgbClr val="53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152">
              <a:extLst>
                <a:ext uri="{FF2B5EF4-FFF2-40B4-BE49-F238E27FC236}">
                  <a16:creationId xmlns:a16="http://schemas.microsoft.com/office/drawing/2014/main" id="{9A58CDB3-1A65-41E5-ABA2-FFA9E456C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0" y="4076700"/>
              <a:ext cx="379412" cy="180975"/>
            </a:xfrm>
            <a:custGeom>
              <a:avLst/>
              <a:gdLst>
                <a:gd name="T0" fmla="*/ 1 w 120"/>
                <a:gd name="T1" fmla="*/ 3 h 57"/>
                <a:gd name="T2" fmla="*/ 2 w 120"/>
                <a:gd name="T3" fmla="*/ 36 h 57"/>
                <a:gd name="T4" fmla="*/ 111 w 120"/>
                <a:gd name="T5" fmla="*/ 36 h 57"/>
                <a:gd name="T6" fmla="*/ 120 w 120"/>
                <a:gd name="T7" fmla="*/ 0 h 57"/>
                <a:gd name="T8" fmla="*/ 1 w 120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7">
                  <a:moveTo>
                    <a:pt x="1" y="3"/>
                  </a:moveTo>
                  <a:cubicBezTo>
                    <a:pt x="0" y="20"/>
                    <a:pt x="0" y="33"/>
                    <a:pt x="2" y="36"/>
                  </a:cubicBezTo>
                  <a:cubicBezTo>
                    <a:pt x="16" y="57"/>
                    <a:pt x="91" y="57"/>
                    <a:pt x="111" y="36"/>
                  </a:cubicBezTo>
                  <a:cubicBezTo>
                    <a:pt x="114" y="32"/>
                    <a:pt x="117" y="19"/>
                    <a:pt x="120" y="0"/>
                  </a:cubicBezTo>
                  <a:cubicBezTo>
                    <a:pt x="83" y="20"/>
                    <a:pt x="32" y="28"/>
                    <a:pt x="1" y="3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153">
              <a:extLst>
                <a:ext uri="{FF2B5EF4-FFF2-40B4-BE49-F238E27FC236}">
                  <a16:creationId xmlns:a16="http://schemas.microsoft.com/office/drawing/2014/main" id="{D31E4E41-6AE3-4D3D-8163-BD8691A2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3363" y="1457325"/>
              <a:ext cx="322262" cy="446087"/>
            </a:xfrm>
            <a:custGeom>
              <a:avLst/>
              <a:gdLst>
                <a:gd name="T0" fmla="*/ 99 w 102"/>
                <a:gd name="T1" fmla="*/ 66 h 141"/>
                <a:gd name="T2" fmla="*/ 57 w 102"/>
                <a:gd name="T3" fmla="*/ 138 h 141"/>
                <a:gd name="T4" fmla="*/ 3 w 102"/>
                <a:gd name="T5" fmla="*/ 75 h 141"/>
                <a:gd name="T6" fmla="*/ 45 w 102"/>
                <a:gd name="T7" fmla="*/ 3 h 141"/>
                <a:gd name="T8" fmla="*/ 99 w 102"/>
                <a:gd name="T9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1">
                  <a:moveTo>
                    <a:pt x="99" y="66"/>
                  </a:moveTo>
                  <a:cubicBezTo>
                    <a:pt x="102" y="104"/>
                    <a:pt x="84" y="136"/>
                    <a:pt x="57" y="138"/>
                  </a:cubicBezTo>
                  <a:cubicBezTo>
                    <a:pt x="31" y="141"/>
                    <a:pt x="7" y="112"/>
                    <a:pt x="3" y="75"/>
                  </a:cubicBezTo>
                  <a:cubicBezTo>
                    <a:pt x="0" y="37"/>
                    <a:pt x="18" y="5"/>
                    <a:pt x="45" y="3"/>
                  </a:cubicBezTo>
                  <a:cubicBezTo>
                    <a:pt x="71" y="0"/>
                    <a:pt x="96" y="29"/>
                    <a:pt x="99" y="66"/>
                  </a:cubicBezTo>
                </a:path>
              </a:pathLst>
            </a:custGeom>
            <a:solidFill>
              <a:srgbClr val="FF9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154">
              <a:extLst>
                <a:ext uri="{FF2B5EF4-FFF2-40B4-BE49-F238E27FC236}">
                  <a16:creationId xmlns:a16="http://schemas.microsoft.com/office/drawing/2014/main" id="{F5198D68-E4BA-4620-8451-AFF9B869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1938" y="1463675"/>
              <a:ext cx="347662" cy="417512"/>
            </a:xfrm>
            <a:custGeom>
              <a:avLst/>
              <a:gdLst>
                <a:gd name="T0" fmla="*/ 98 w 110"/>
                <a:gd name="T1" fmla="*/ 64 h 132"/>
                <a:gd name="T2" fmla="*/ 96 w 110"/>
                <a:gd name="T3" fmla="*/ 110 h 132"/>
                <a:gd name="T4" fmla="*/ 51 w 110"/>
                <a:gd name="T5" fmla="*/ 130 h 132"/>
                <a:gd name="T6" fmla="*/ 3 w 110"/>
                <a:gd name="T7" fmla="*/ 76 h 132"/>
                <a:gd name="T8" fmla="*/ 39 w 110"/>
                <a:gd name="T9" fmla="*/ 12 h 132"/>
                <a:gd name="T10" fmla="*/ 93 w 110"/>
                <a:gd name="T11" fmla="*/ 0 h 132"/>
                <a:gd name="T12" fmla="*/ 98 w 110"/>
                <a:gd name="T13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32">
                  <a:moveTo>
                    <a:pt x="98" y="64"/>
                  </a:moveTo>
                  <a:cubicBezTo>
                    <a:pt x="100" y="87"/>
                    <a:pt x="110" y="100"/>
                    <a:pt x="96" y="110"/>
                  </a:cubicBezTo>
                  <a:cubicBezTo>
                    <a:pt x="91" y="115"/>
                    <a:pt x="57" y="129"/>
                    <a:pt x="51" y="130"/>
                  </a:cubicBezTo>
                  <a:cubicBezTo>
                    <a:pt x="27" y="132"/>
                    <a:pt x="5" y="108"/>
                    <a:pt x="3" y="76"/>
                  </a:cubicBezTo>
                  <a:cubicBezTo>
                    <a:pt x="0" y="45"/>
                    <a:pt x="16" y="16"/>
                    <a:pt x="39" y="12"/>
                  </a:cubicBezTo>
                  <a:cubicBezTo>
                    <a:pt x="50" y="10"/>
                    <a:pt x="93" y="0"/>
                    <a:pt x="93" y="0"/>
                  </a:cubicBezTo>
                  <a:cubicBezTo>
                    <a:pt x="93" y="0"/>
                    <a:pt x="96" y="37"/>
                    <a:pt x="98" y="64"/>
                  </a:cubicBezTo>
                </a:path>
              </a:pathLst>
            </a:custGeom>
            <a:solidFill>
              <a:srgbClr val="CF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155">
              <a:extLst>
                <a:ext uri="{FF2B5EF4-FFF2-40B4-BE49-F238E27FC236}">
                  <a16:creationId xmlns:a16="http://schemas.microsoft.com/office/drawing/2014/main" id="{55D5E260-95AA-4CDA-BE4E-20F938BDD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2588" y="1463675"/>
              <a:ext cx="227012" cy="407987"/>
            </a:xfrm>
            <a:custGeom>
              <a:avLst/>
              <a:gdLst>
                <a:gd name="T0" fmla="*/ 60 w 72"/>
                <a:gd name="T1" fmla="*/ 64 h 129"/>
                <a:gd name="T2" fmla="*/ 55 w 72"/>
                <a:gd name="T3" fmla="*/ 0 h 129"/>
                <a:gd name="T4" fmla="*/ 1 w 72"/>
                <a:gd name="T5" fmla="*/ 12 h 129"/>
                <a:gd name="T6" fmla="*/ 0 w 72"/>
                <a:gd name="T7" fmla="*/ 12 h 129"/>
                <a:gd name="T8" fmla="*/ 17 w 72"/>
                <a:gd name="T9" fmla="*/ 129 h 129"/>
                <a:gd name="T10" fmla="*/ 18 w 72"/>
                <a:gd name="T11" fmla="*/ 129 h 129"/>
                <a:gd name="T12" fmla="*/ 58 w 72"/>
                <a:gd name="T13" fmla="*/ 110 h 129"/>
                <a:gd name="T14" fmla="*/ 60 w 72"/>
                <a:gd name="T1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9">
                  <a:moveTo>
                    <a:pt x="60" y="64"/>
                  </a:moveTo>
                  <a:cubicBezTo>
                    <a:pt x="58" y="37"/>
                    <a:pt x="55" y="0"/>
                    <a:pt x="55" y="0"/>
                  </a:cubicBezTo>
                  <a:cubicBezTo>
                    <a:pt x="55" y="0"/>
                    <a:pt x="12" y="10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5" y="19"/>
                    <a:pt x="59" y="114"/>
                    <a:pt x="17" y="129"/>
                  </a:cubicBezTo>
                  <a:cubicBezTo>
                    <a:pt x="17" y="129"/>
                    <a:pt x="18" y="128"/>
                    <a:pt x="18" y="129"/>
                  </a:cubicBezTo>
                  <a:cubicBezTo>
                    <a:pt x="29" y="125"/>
                    <a:pt x="54" y="114"/>
                    <a:pt x="58" y="110"/>
                  </a:cubicBezTo>
                  <a:cubicBezTo>
                    <a:pt x="72" y="100"/>
                    <a:pt x="62" y="87"/>
                    <a:pt x="60" y="64"/>
                  </a:cubicBezTo>
                  <a:close/>
                </a:path>
              </a:pathLst>
            </a:custGeom>
            <a:solidFill>
              <a:srgbClr val="EB8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156">
              <a:extLst>
                <a:ext uri="{FF2B5EF4-FFF2-40B4-BE49-F238E27FC236}">
                  <a16:creationId xmlns:a16="http://schemas.microsoft.com/office/drawing/2014/main" id="{447FC3BA-06BF-426B-9D24-C1877F5A0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2263" y="1533525"/>
              <a:ext cx="214312" cy="293687"/>
            </a:xfrm>
            <a:custGeom>
              <a:avLst/>
              <a:gdLst>
                <a:gd name="T0" fmla="*/ 58 w 68"/>
                <a:gd name="T1" fmla="*/ 79 h 93"/>
                <a:gd name="T2" fmla="*/ 34 w 68"/>
                <a:gd name="T3" fmla="*/ 93 h 93"/>
                <a:gd name="T4" fmla="*/ 2 w 68"/>
                <a:gd name="T5" fmla="*/ 51 h 93"/>
                <a:gd name="T6" fmla="*/ 17 w 68"/>
                <a:gd name="T7" fmla="*/ 7 h 93"/>
                <a:gd name="T8" fmla="*/ 38 w 68"/>
                <a:gd name="T9" fmla="*/ 0 h 93"/>
                <a:gd name="T10" fmla="*/ 58 w 68"/>
                <a:gd name="T11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93">
                  <a:moveTo>
                    <a:pt x="58" y="79"/>
                  </a:moveTo>
                  <a:cubicBezTo>
                    <a:pt x="54" y="87"/>
                    <a:pt x="43" y="93"/>
                    <a:pt x="34" y="93"/>
                  </a:cubicBezTo>
                  <a:cubicBezTo>
                    <a:pt x="21" y="91"/>
                    <a:pt x="4" y="81"/>
                    <a:pt x="2" y="51"/>
                  </a:cubicBezTo>
                  <a:cubicBezTo>
                    <a:pt x="0" y="24"/>
                    <a:pt x="12" y="9"/>
                    <a:pt x="17" y="7"/>
                  </a:cubicBezTo>
                  <a:cubicBezTo>
                    <a:pt x="23" y="4"/>
                    <a:pt x="26" y="4"/>
                    <a:pt x="38" y="0"/>
                  </a:cubicBezTo>
                  <a:cubicBezTo>
                    <a:pt x="59" y="16"/>
                    <a:pt x="68" y="55"/>
                    <a:pt x="58" y="79"/>
                  </a:cubicBezTo>
                </a:path>
              </a:pathLst>
            </a:custGeom>
            <a:solidFill>
              <a:srgbClr val="B5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157">
              <a:extLst>
                <a:ext uri="{FF2B5EF4-FFF2-40B4-BE49-F238E27FC236}">
                  <a16:creationId xmlns:a16="http://schemas.microsoft.com/office/drawing/2014/main" id="{3B0D87F4-1B97-4B51-B512-DD999C1A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4013" y="1593850"/>
              <a:ext cx="109537" cy="195262"/>
            </a:xfrm>
            <a:custGeom>
              <a:avLst/>
              <a:gdLst>
                <a:gd name="T0" fmla="*/ 11 w 35"/>
                <a:gd name="T1" fmla="*/ 0 h 62"/>
                <a:gd name="T2" fmla="*/ 8 w 35"/>
                <a:gd name="T3" fmla="*/ 0 h 62"/>
                <a:gd name="T4" fmla="*/ 3 w 35"/>
                <a:gd name="T5" fmla="*/ 36 h 62"/>
                <a:gd name="T6" fmla="*/ 19 w 35"/>
                <a:gd name="T7" fmla="*/ 62 h 62"/>
                <a:gd name="T8" fmla="*/ 21 w 35"/>
                <a:gd name="T9" fmla="*/ 62 h 62"/>
                <a:gd name="T10" fmla="*/ 11 w 3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2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4" y="2"/>
                    <a:pt x="0" y="11"/>
                    <a:pt x="3" y="36"/>
                  </a:cubicBezTo>
                  <a:cubicBezTo>
                    <a:pt x="4" y="49"/>
                    <a:pt x="12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35" y="58"/>
                    <a:pt x="27" y="0"/>
                    <a:pt x="11" y="0"/>
                  </a:cubicBezTo>
                </a:path>
              </a:pathLst>
            </a:custGeom>
            <a:solidFill>
              <a:srgbClr val="865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158">
              <a:extLst>
                <a:ext uri="{FF2B5EF4-FFF2-40B4-BE49-F238E27FC236}">
                  <a16:creationId xmlns:a16="http://schemas.microsoft.com/office/drawing/2014/main" id="{6C6DA9F7-40C5-4911-9B7E-95D09305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0363" y="1182688"/>
              <a:ext cx="1038225" cy="708025"/>
            </a:xfrm>
            <a:custGeom>
              <a:avLst/>
              <a:gdLst>
                <a:gd name="T0" fmla="*/ 25 w 328"/>
                <a:gd name="T1" fmla="*/ 224 h 224"/>
                <a:gd name="T2" fmla="*/ 135 w 328"/>
                <a:gd name="T3" fmla="*/ 171 h 224"/>
                <a:gd name="T4" fmla="*/ 317 w 328"/>
                <a:gd name="T5" fmla="*/ 120 h 224"/>
                <a:gd name="T6" fmla="*/ 321 w 328"/>
                <a:gd name="T7" fmla="*/ 65 h 224"/>
                <a:gd name="T8" fmla="*/ 289 w 328"/>
                <a:gd name="T9" fmla="*/ 0 h 224"/>
                <a:gd name="T10" fmla="*/ 0 w 328"/>
                <a:gd name="T11" fmla="*/ 80 h 224"/>
                <a:gd name="T12" fmla="*/ 48 w 328"/>
                <a:gd name="T13" fmla="*/ 119 h 224"/>
                <a:gd name="T14" fmla="*/ 53 w 328"/>
                <a:gd name="T15" fmla="*/ 190 h 224"/>
                <a:gd name="T16" fmla="*/ 25 w 328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224">
                  <a:moveTo>
                    <a:pt x="25" y="224"/>
                  </a:moveTo>
                  <a:cubicBezTo>
                    <a:pt x="34" y="222"/>
                    <a:pt x="77" y="193"/>
                    <a:pt x="135" y="171"/>
                  </a:cubicBezTo>
                  <a:cubicBezTo>
                    <a:pt x="158" y="162"/>
                    <a:pt x="291" y="125"/>
                    <a:pt x="317" y="120"/>
                  </a:cubicBezTo>
                  <a:cubicBezTo>
                    <a:pt x="317" y="120"/>
                    <a:pt x="328" y="104"/>
                    <a:pt x="321" y="65"/>
                  </a:cubicBezTo>
                  <a:cubicBezTo>
                    <a:pt x="315" y="26"/>
                    <a:pt x="289" y="0"/>
                    <a:pt x="289" y="0"/>
                  </a:cubicBezTo>
                  <a:cubicBezTo>
                    <a:pt x="289" y="0"/>
                    <a:pt x="61" y="78"/>
                    <a:pt x="0" y="80"/>
                  </a:cubicBezTo>
                  <a:cubicBezTo>
                    <a:pt x="0" y="80"/>
                    <a:pt x="34" y="89"/>
                    <a:pt x="48" y="119"/>
                  </a:cubicBezTo>
                  <a:cubicBezTo>
                    <a:pt x="60" y="145"/>
                    <a:pt x="61" y="172"/>
                    <a:pt x="53" y="190"/>
                  </a:cubicBezTo>
                  <a:cubicBezTo>
                    <a:pt x="42" y="218"/>
                    <a:pt x="25" y="224"/>
                    <a:pt x="25" y="224"/>
                  </a:cubicBezTo>
                  <a:close/>
                </a:path>
              </a:pathLst>
            </a:custGeom>
            <a:solidFill>
              <a:srgbClr val="FFA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1" name="Freeform 159">
              <a:extLst>
                <a:ext uri="{FF2B5EF4-FFF2-40B4-BE49-F238E27FC236}">
                  <a16:creationId xmlns:a16="http://schemas.microsoft.com/office/drawing/2014/main" id="{E369A624-9CF1-462D-B8BE-5194D8BA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8325" y="1387475"/>
              <a:ext cx="142875" cy="398462"/>
            </a:xfrm>
            <a:custGeom>
              <a:avLst/>
              <a:gdLst>
                <a:gd name="T0" fmla="*/ 0 w 45"/>
                <a:gd name="T1" fmla="*/ 3 h 126"/>
                <a:gd name="T2" fmla="*/ 7 w 45"/>
                <a:gd name="T3" fmla="*/ 2 h 126"/>
                <a:gd name="T4" fmla="*/ 37 w 45"/>
                <a:gd name="T5" fmla="*/ 59 h 126"/>
                <a:gd name="T6" fmla="*/ 29 w 45"/>
                <a:gd name="T7" fmla="*/ 123 h 126"/>
                <a:gd name="T8" fmla="*/ 23 w 45"/>
                <a:gd name="T9" fmla="*/ 126 h 126"/>
                <a:gd name="T10" fmla="*/ 31 w 45"/>
                <a:gd name="T11" fmla="*/ 57 h 126"/>
                <a:gd name="T12" fmla="*/ 0 w 45"/>
                <a:gd name="T1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6">
                  <a:moveTo>
                    <a:pt x="0" y="3"/>
                  </a:moveTo>
                  <a:cubicBezTo>
                    <a:pt x="0" y="3"/>
                    <a:pt x="1" y="0"/>
                    <a:pt x="7" y="2"/>
                  </a:cubicBezTo>
                  <a:cubicBezTo>
                    <a:pt x="7" y="2"/>
                    <a:pt x="28" y="10"/>
                    <a:pt x="37" y="59"/>
                  </a:cubicBezTo>
                  <a:cubicBezTo>
                    <a:pt x="45" y="106"/>
                    <a:pt x="29" y="123"/>
                    <a:pt x="29" y="123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3" y="126"/>
                    <a:pt x="40" y="109"/>
                    <a:pt x="31" y="57"/>
                  </a:cubicBezTo>
                  <a:cubicBezTo>
                    <a:pt x="23" y="1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B8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2" name="Freeform 160">
              <a:extLst>
                <a:ext uri="{FF2B5EF4-FFF2-40B4-BE49-F238E27FC236}">
                  <a16:creationId xmlns:a16="http://schemas.microsoft.com/office/drawing/2014/main" id="{5B7F51CA-F020-48CE-BAA0-E9B92C40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2863" y="2679700"/>
              <a:ext cx="320675" cy="692150"/>
            </a:xfrm>
            <a:custGeom>
              <a:avLst/>
              <a:gdLst>
                <a:gd name="T0" fmla="*/ 50 w 101"/>
                <a:gd name="T1" fmla="*/ 0 h 219"/>
                <a:gd name="T2" fmla="*/ 19 w 101"/>
                <a:gd name="T3" fmla="*/ 157 h 219"/>
                <a:gd name="T4" fmla="*/ 4 w 101"/>
                <a:gd name="T5" fmla="*/ 187 h 219"/>
                <a:gd name="T6" fmla="*/ 22 w 101"/>
                <a:gd name="T7" fmla="*/ 210 h 219"/>
                <a:gd name="T8" fmla="*/ 49 w 101"/>
                <a:gd name="T9" fmla="*/ 210 h 219"/>
                <a:gd name="T10" fmla="*/ 54 w 101"/>
                <a:gd name="T11" fmla="*/ 165 h 219"/>
                <a:gd name="T12" fmla="*/ 101 w 101"/>
                <a:gd name="T13" fmla="*/ 18 h 219"/>
                <a:gd name="T14" fmla="*/ 101 w 101"/>
                <a:gd name="T15" fmla="*/ 18 h 219"/>
                <a:gd name="T16" fmla="*/ 5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50" y="0"/>
                  </a:moveTo>
                  <a:cubicBezTo>
                    <a:pt x="50" y="0"/>
                    <a:pt x="23" y="68"/>
                    <a:pt x="19" y="157"/>
                  </a:cubicBezTo>
                  <a:cubicBezTo>
                    <a:pt x="19" y="157"/>
                    <a:pt x="7" y="179"/>
                    <a:pt x="4" y="187"/>
                  </a:cubicBezTo>
                  <a:cubicBezTo>
                    <a:pt x="0" y="194"/>
                    <a:pt x="13" y="203"/>
                    <a:pt x="22" y="210"/>
                  </a:cubicBezTo>
                  <a:cubicBezTo>
                    <a:pt x="32" y="217"/>
                    <a:pt x="47" y="219"/>
                    <a:pt x="49" y="210"/>
                  </a:cubicBezTo>
                  <a:cubicBezTo>
                    <a:pt x="52" y="201"/>
                    <a:pt x="59" y="178"/>
                    <a:pt x="54" y="165"/>
                  </a:cubicBezTo>
                  <a:cubicBezTo>
                    <a:pt x="50" y="152"/>
                    <a:pt x="92" y="90"/>
                    <a:pt x="101" y="18"/>
                  </a:cubicBezTo>
                  <a:cubicBezTo>
                    <a:pt x="81" y="3"/>
                    <a:pt x="101" y="18"/>
                    <a:pt x="101" y="18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3" name="Freeform 161">
              <a:extLst>
                <a:ext uri="{FF2B5EF4-FFF2-40B4-BE49-F238E27FC236}">
                  <a16:creationId xmlns:a16="http://schemas.microsoft.com/office/drawing/2014/main" id="{5626BB61-C0D6-45C0-A0BF-99E8A3DEA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2863" y="2679700"/>
              <a:ext cx="206375" cy="692150"/>
            </a:xfrm>
            <a:custGeom>
              <a:avLst/>
              <a:gdLst>
                <a:gd name="T0" fmla="*/ 45 w 65"/>
                <a:gd name="T1" fmla="*/ 199 h 219"/>
                <a:gd name="T2" fmla="*/ 32 w 65"/>
                <a:gd name="T3" fmla="*/ 126 h 219"/>
                <a:gd name="T4" fmla="*/ 65 w 65"/>
                <a:gd name="T5" fmla="*/ 5 h 219"/>
                <a:gd name="T6" fmla="*/ 50 w 65"/>
                <a:gd name="T7" fmla="*/ 0 h 219"/>
                <a:gd name="T8" fmla="*/ 19 w 65"/>
                <a:gd name="T9" fmla="*/ 157 h 219"/>
                <a:gd name="T10" fmla="*/ 4 w 65"/>
                <a:gd name="T11" fmla="*/ 187 h 219"/>
                <a:gd name="T12" fmla="*/ 22 w 65"/>
                <a:gd name="T13" fmla="*/ 210 h 219"/>
                <a:gd name="T14" fmla="*/ 49 w 65"/>
                <a:gd name="T15" fmla="*/ 210 h 219"/>
                <a:gd name="T16" fmla="*/ 52 w 65"/>
                <a:gd name="T17" fmla="*/ 199 h 219"/>
                <a:gd name="T18" fmla="*/ 45 w 65"/>
                <a:gd name="T19" fmla="*/ 19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19">
                  <a:moveTo>
                    <a:pt x="45" y="199"/>
                  </a:moveTo>
                  <a:cubicBezTo>
                    <a:pt x="9" y="197"/>
                    <a:pt x="28" y="145"/>
                    <a:pt x="32" y="126"/>
                  </a:cubicBezTo>
                  <a:cubicBezTo>
                    <a:pt x="41" y="86"/>
                    <a:pt x="48" y="43"/>
                    <a:pt x="65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23" y="68"/>
                    <a:pt x="19" y="157"/>
                  </a:cubicBezTo>
                  <a:cubicBezTo>
                    <a:pt x="19" y="157"/>
                    <a:pt x="7" y="179"/>
                    <a:pt x="4" y="187"/>
                  </a:cubicBezTo>
                  <a:cubicBezTo>
                    <a:pt x="0" y="194"/>
                    <a:pt x="13" y="203"/>
                    <a:pt x="22" y="210"/>
                  </a:cubicBezTo>
                  <a:cubicBezTo>
                    <a:pt x="32" y="217"/>
                    <a:pt x="47" y="219"/>
                    <a:pt x="49" y="210"/>
                  </a:cubicBezTo>
                  <a:cubicBezTo>
                    <a:pt x="50" y="207"/>
                    <a:pt x="51" y="203"/>
                    <a:pt x="52" y="199"/>
                  </a:cubicBezTo>
                  <a:cubicBezTo>
                    <a:pt x="50" y="199"/>
                    <a:pt x="48" y="200"/>
                    <a:pt x="45" y="19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4" name="Freeform 162">
              <a:extLst>
                <a:ext uri="{FF2B5EF4-FFF2-40B4-BE49-F238E27FC236}">
                  <a16:creationId xmlns:a16="http://schemas.microsoft.com/office/drawing/2014/main" id="{59FCA51F-11B1-4D6D-A0CF-443C1586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0663" y="1749425"/>
              <a:ext cx="728662" cy="904875"/>
            </a:xfrm>
            <a:custGeom>
              <a:avLst/>
              <a:gdLst>
                <a:gd name="T0" fmla="*/ 98 w 230"/>
                <a:gd name="T1" fmla="*/ 109 h 286"/>
                <a:gd name="T2" fmla="*/ 230 w 230"/>
                <a:gd name="T3" fmla="*/ 9 h 286"/>
                <a:gd name="T4" fmla="*/ 225 w 230"/>
                <a:gd name="T5" fmla="*/ 0 h 286"/>
                <a:gd name="T6" fmla="*/ 53 w 230"/>
                <a:gd name="T7" fmla="*/ 89 h 286"/>
                <a:gd name="T8" fmla="*/ 2 w 230"/>
                <a:gd name="T9" fmla="*/ 276 h 286"/>
                <a:gd name="T10" fmla="*/ 28 w 230"/>
                <a:gd name="T11" fmla="*/ 286 h 286"/>
                <a:gd name="T12" fmla="*/ 98 w 230"/>
                <a:gd name="T13" fmla="*/ 10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6">
                  <a:moveTo>
                    <a:pt x="98" y="109"/>
                  </a:moveTo>
                  <a:cubicBezTo>
                    <a:pt x="135" y="66"/>
                    <a:pt x="181" y="35"/>
                    <a:pt x="230" y="9"/>
                  </a:cubicBezTo>
                  <a:cubicBezTo>
                    <a:pt x="228" y="6"/>
                    <a:pt x="227" y="3"/>
                    <a:pt x="225" y="0"/>
                  </a:cubicBezTo>
                  <a:cubicBezTo>
                    <a:pt x="225" y="0"/>
                    <a:pt x="87" y="33"/>
                    <a:pt x="53" y="89"/>
                  </a:cubicBezTo>
                  <a:cubicBezTo>
                    <a:pt x="18" y="144"/>
                    <a:pt x="0" y="229"/>
                    <a:pt x="2" y="276"/>
                  </a:cubicBezTo>
                  <a:cubicBezTo>
                    <a:pt x="28" y="286"/>
                    <a:pt x="28" y="286"/>
                    <a:pt x="28" y="286"/>
                  </a:cubicBezTo>
                  <a:cubicBezTo>
                    <a:pt x="26" y="224"/>
                    <a:pt x="59" y="154"/>
                    <a:pt x="98" y="109"/>
                  </a:cubicBez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5" name="Freeform 163">
              <a:extLst>
                <a:ext uri="{FF2B5EF4-FFF2-40B4-BE49-F238E27FC236}">
                  <a16:creationId xmlns:a16="http://schemas.microsoft.com/office/drawing/2014/main" id="{C29922AA-F272-4674-B826-0C44AF016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3163" y="1784350"/>
              <a:ext cx="614362" cy="969962"/>
            </a:xfrm>
            <a:custGeom>
              <a:avLst/>
              <a:gdLst>
                <a:gd name="T0" fmla="*/ 0 w 194"/>
                <a:gd name="T1" fmla="*/ 0 h 307"/>
                <a:gd name="T2" fmla="*/ 175 w 194"/>
                <a:gd name="T3" fmla="*/ 117 h 307"/>
                <a:gd name="T4" fmla="*/ 191 w 194"/>
                <a:gd name="T5" fmla="*/ 179 h 307"/>
                <a:gd name="T6" fmla="*/ 65 w 194"/>
                <a:gd name="T7" fmla="*/ 151 h 307"/>
                <a:gd name="T8" fmla="*/ 25 w 194"/>
                <a:gd name="T9" fmla="*/ 307 h 307"/>
                <a:gd name="T10" fmla="*/ 35 w 194"/>
                <a:gd name="T11" fmla="*/ 115 h 307"/>
                <a:gd name="T12" fmla="*/ 0 w 194"/>
                <a:gd name="T13" fmla="*/ 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307">
                  <a:moveTo>
                    <a:pt x="0" y="0"/>
                  </a:moveTo>
                  <a:cubicBezTo>
                    <a:pt x="0" y="0"/>
                    <a:pt x="123" y="43"/>
                    <a:pt x="175" y="117"/>
                  </a:cubicBezTo>
                  <a:cubicBezTo>
                    <a:pt x="175" y="117"/>
                    <a:pt x="194" y="153"/>
                    <a:pt x="191" y="179"/>
                  </a:cubicBezTo>
                  <a:cubicBezTo>
                    <a:pt x="191" y="179"/>
                    <a:pt x="132" y="187"/>
                    <a:pt x="65" y="151"/>
                  </a:cubicBezTo>
                  <a:cubicBezTo>
                    <a:pt x="65" y="151"/>
                    <a:pt x="60" y="266"/>
                    <a:pt x="25" y="307"/>
                  </a:cubicBezTo>
                  <a:cubicBezTo>
                    <a:pt x="25" y="307"/>
                    <a:pt x="56" y="207"/>
                    <a:pt x="35" y="115"/>
                  </a:cubicBezTo>
                  <a:cubicBezTo>
                    <a:pt x="14" y="24"/>
                    <a:pt x="0" y="5"/>
                    <a:pt x="0" y="5"/>
                  </a:cubicBezTo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6" name="Freeform 164">
              <a:extLst>
                <a:ext uri="{FF2B5EF4-FFF2-40B4-BE49-F238E27FC236}">
                  <a16:creationId xmlns:a16="http://schemas.microsoft.com/office/drawing/2014/main" id="{F93E4FC5-58AC-4377-91C5-F33DC509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4663" y="1590675"/>
              <a:ext cx="303212" cy="739775"/>
            </a:xfrm>
            <a:custGeom>
              <a:avLst/>
              <a:gdLst>
                <a:gd name="T0" fmla="*/ 39 w 96"/>
                <a:gd name="T1" fmla="*/ 234 h 234"/>
                <a:gd name="T2" fmla="*/ 49 w 96"/>
                <a:gd name="T3" fmla="*/ 35 h 234"/>
                <a:gd name="T4" fmla="*/ 46 w 96"/>
                <a:gd name="T5" fmla="*/ 0 h 234"/>
                <a:gd name="T6" fmla="*/ 3 w 96"/>
                <a:gd name="T7" fmla="*/ 3 h 234"/>
                <a:gd name="T8" fmla="*/ 23 w 96"/>
                <a:gd name="T9" fmla="*/ 36 h 234"/>
                <a:gd name="T10" fmla="*/ 1 w 96"/>
                <a:gd name="T11" fmla="*/ 176 h 234"/>
                <a:gd name="T12" fmla="*/ 39 w 96"/>
                <a:gd name="T13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34">
                  <a:moveTo>
                    <a:pt x="39" y="234"/>
                  </a:moveTo>
                  <a:cubicBezTo>
                    <a:pt x="49" y="222"/>
                    <a:pt x="96" y="127"/>
                    <a:pt x="49" y="35"/>
                  </a:cubicBezTo>
                  <a:cubicBezTo>
                    <a:pt x="49" y="35"/>
                    <a:pt x="49" y="22"/>
                    <a:pt x="4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6" y="26"/>
                    <a:pt x="23" y="36"/>
                  </a:cubicBezTo>
                  <a:cubicBezTo>
                    <a:pt x="23" y="36"/>
                    <a:pt x="0" y="101"/>
                    <a:pt x="1" y="176"/>
                  </a:cubicBezTo>
                  <a:lnTo>
                    <a:pt x="39" y="234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7" name="Freeform 165">
              <a:extLst>
                <a:ext uri="{FF2B5EF4-FFF2-40B4-BE49-F238E27FC236}">
                  <a16:creationId xmlns:a16="http://schemas.microsoft.com/office/drawing/2014/main" id="{A78DF532-DF45-4B7C-8D53-4CF3F86B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4663" y="1590675"/>
              <a:ext cx="153987" cy="598487"/>
            </a:xfrm>
            <a:custGeom>
              <a:avLst/>
              <a:gdLst>
                <a:gd name="T0" fmla="*/ 16 w 49"/>
                <a:gd name="T1" fmla="*/ 146 h 189"/>
                <a:gd name="T2" fmla="*/ 43 w 49"/>
                <a:gd name="T3" fmla="*/ 37 h 189"/>
                <a:gd name="T4" fmla="*/ 49 w 49"/>
                <a:gd name="T5" fmla="*/ 31 h 189"/>
                <a:gd name="T6" fmla="*/ 46 w 49"/>
                <a:gd name="T7" fmla="*/ 0 h 189"/>
                <a:gd name="T8" fmla="*/ 3 w 49"/>
                <a:gd name="T9" fmla="*/ 3 h 189"/>
                <a:gd name="T10" fmla="*/ 23 w 49"/>
                <a:gd name="T11" fmla="*/ 36 h 189"/>
                <a:gd name="T12" fmla="*/ 1 w 49"/>
                <a:gd name="T13" fmla="*/ 176 h 189"/>
                <a:gd name="T14" fmla="*/ 9 w 49"/>
                <a:gd name="T15" fmla="*/ 189 h 189"/>
                <a:gd name="T16" fmla="*/ 16 w 49"/>
                <a:gd name="T17" fmla="*/ 1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89">
                  <a:moveTo>
                    <a:pt x="16" y="146"/>
                  </a:moveTo>
                  <a:cubicBezTo>
                    <a:pt x="22" y="110"/>
                    <a:pt x="23" y="69"/>
                    <a:pt x="43" y="37"/>
                  </a:cubicBezTo>
                  <a:cubicBezTo>
                    <a:pt x="45" y="35"/>
                    <a:pt x="47" y="33"/>
                    <a:pt x="49" y="31"/>
                  </a:cubicBezTo>
                  <a:cubicBezTo>
                    <a:pt x="49" y="26"/>
                    <a:pt x="48" y="15"/>
                    <a:pt x="4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6" y="26"/>
                    <a:pt x="23" y="36"/>
                  </a:cubicBezTo>
                  <a:cubicBezTo>
                    <a:pt x="23" y="36"/>
                    <a:pt x="0" y="101"/>
                    <a:pt x="1" y="176"/>
                  </a:cubicBezTo>
                  <a:cubicBezTo>
                    <a:pt x="9" y="189"/>
                    <a:pt x="9" y="189"/>
                    <a:pt x="9" y="189"/>
                  </a:cubicBezTo>
                  <a:cubicBezTo>
                    <a:pt x="11" y="174"/>
                    <a:pt x="13" y="160"/>
                    <a:pt x="16" y="146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8" name="Freeform 166">
              <a:extLst>
                <a:ext uri="{FF2B5EF4-FFF2-40B4-BE49-F238E27FC236}">
                  <a16:creationId xmlns:a16="http://schemas.microsoft.com/office/drawing/2014/main" id="{2C20B873-EC3A-4725-A10A-0BB45642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6088" y="2141538"/>
              <a:ext cx="150812" cy="220662"/>
            </a:xfrm>
            <a:custGeom>
              <a:avLst/>
              <a:gdLst>
                <a:gd name="T0" fmla="*/ 14 w 48"/>
                <a:gd name="T1" fmla="*/ 4 h 70"/>
                <a:gd name="T2" fmla="*/ 4 w 48"/>
                <a:gd name="T3" fmla="*/ 4 h 70"/>
                <a:gd name="T4" fmla="*/ 20 w 48"/>
                <a:gd name="T5" fmla="*/ 66 h 70"/>
                <a:gd name="T6" fmla="*/ 48 w 48"/>
                <a:gd name="T7" fmla="*/ 58 h 70"/>
                <a:gd name="T8" fmla="*/ 14 w 48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14" y="4"/>
                  </a:moveTo>
                  <a:cubicBezTo>
                    <a:pt x="14" y="4"/>
                    <a:pt x="10" y="0"/>
                    <a:pt x="4" y="4"/>
                  </a:cubicBezTo>
                  <a:cubicBezTo>
                    <a:pt x="4" y="4"/>
                    <a:pt x="0" y="48"/>
                    <a:pt x="20" y="66"/>
                  </a:cubicBezTo>
                  <a:cubicBezTo>
                    <a:pt x="20" y="66"/>
                    <a:pt x="43" y="70"/>
                    <a:pt x="48" y="58"/>
                  </a:cubicBezTo>
                  <a:cubicBezTo>
                    <a:pt x="48" y="58"/>
                    <a:pt x="37" y="17"/>
                    <a:pt x="14" y="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9" name="Freeform 167">
              <a:extLst>
                <a:ext uri="{FF2B5EF4-FFF2-40B4-BE49-F238E27FC236}">
                  <a16:creationId xmlns:a16="http://schemas.microsoft.com/office/drawing/2014/main" id="{2626F81B-0B31-4DAB-A10D-E40780AC3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3550" y="1739900"/>
              <a:ext cx="473075" cy="873125"/>
            </a:xfrm>
            <a:custGeom>
              <a:avLst/>
              <a:gdLst>
                <a:gd name="T0" fmla="*/ 9 w 149"/>
                <a:gd name="T1" fmla="*/ 257 h 276"/>
                <a:gd name="T2" fmla="*/ 7 w 149"/>
                <a:gd name="T3" fmla="*/ 276 h 276"/>
                <a:gd name="T4" fmla="*/ 109 w 149"/>
                <a:gd name="T5" fmla="*/ 194 h 276"/>
                <a:gd name="T6" fmla="*/ 125 w 149"/>
                <a:gd name="T7" fmla="*/ 10 h 276"/>
                <a:gd name="T8" fmla="*/ 93 w 149"/>
                <a:gd name="T9" fmla="*/ 20 h 276"/>
                <a:gd name="T10" fmla="*/ 92 w 149"/>
                <a:gd name="T11" fmla="*/ 174 h 276"/>
                <a:gd name="T12" fmla="*/ 9 w 149"/>
                <a:gd name="T13" fmla="*/ 25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76">
                  <a:moveTo>
                    <a:pt x="9" y="257"/>
                  </a:moveTo>
                  <a:cubicBezTo>
                    <a:pt x="5" y="259"/>
                    <a:pt x="0" y="276"/>
                    <a:pt x="7" y="276"/>
                  </a:cubicBezTo>
                  <a:cubicBezTo>
                    <a:pt x="13" y="275"/>
                    <a:pt x="69" y="254"/>
                    <a:pt x="109" y="194"/>
                  </a:cubicBezTo>
                  <a:cubicBezTo>
                    <a:pt x="149" y="133"/>
                    <a:pt x="137" y="42"/>
                    <a:pt x="125" y="10"/>
                  </a:cubicBezTo>
                  <a:cubicBezTo>
                    <a:pt x="125" y="10"/>
                    <a:pt x="107" y="0"/>
                    <a:pt x="93" y="20"/>
                  </a:cubicBezTo>
                  <a:cubicBezTo>
                    <a:pt x="93" y="20"/>
                    <a:pt x="116" y="112"/>
                    <a:pt x="92" y="174"/>
                  </a:cubicBezTo>
                  <a:cubicBezTo>
                    <a:pt x="68" y="235"/>
                    <a:pt x="9" y="257"/>
                    <a:pt x="9" y="257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0" name="Freeform 168">
              <a:extLst>
                <a:ext uri="{FF2B5EF4-FFF2-40B4-BE49-F238E27FC236}">
                  <a16:creationId xmlns:a16="http://schemas.microsoft.com/office/drawing/2014/main" id="{23E1CE0C-FCA5-404D-9574-EA81A19B1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8200" y="1208088"/>
              <a:ext cx="560387" cy="622300"/>
            </a:xfrm>
            <a:custGeom>
              <a:avLst/>
              <a:gdLst>
                <a:gd name="T0" fmla="*/ 106 w 177"/>
                <a:gd name="T1" fmla="*/ 180 h 197"/>
                <a:gd name="T2" fmla="*/ 108 w 177"/>
                <a:gd name="T3" fmla="*/ 167 h 197"/>
                <a:gd name="T4" fmla="*/ 150 w 177"/>
                <a:gd name="T5" fmla="*/ 154 h 197"/>
                <a:gd name="T6" fmla="*/ 101 w 177"/>
                <a:gd name="T7" fmla="*/ 27 h 197"/>
                <a:gd name="T8" fmla="*/ 33 w 177"/>
                <a:gd name="T9" fmla="*/ 161 h 197"/>
                <a:gd name="T10" fmla="*/ 90 w 177"/>
                <a:gd name="T11" fmla="*/ 192 h 197"/>
                <a:gd name="T12" fmla="*/ 106 w 177"/>
                <a:gd name="T13" fmla="*/ 1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97">
                  <a:moveTo>
                    <a:pt x="106" y="180"/>
                  </a:moveTo>
                  <a:cubicBezTo>
                    <a:pt x="108" y="167"/>
                    <a:pt x="108" y="167"/>
                    <a:pt x="108" y="167"/>
                  </a:cubicBezTo>
                  <a:cubicBezTo>
                    <a:pt x="108" y="167"/>
                    <a:pt x="145" y="169"/>
                    <a:pt x="150" y="154"/>
                  </a:cubicBezTo>
                  <a:cubicBezTo>
                    <a:pt x="154" y="141"/>
                    <a:pt x="177" y="54"/>
                    <a:pt x="101" y="27"/>
                  </a:cubicBezTo>
                  <a:cubicBezTo>
                    <a:pt x="26" y="0"/>
                    <a:pt x="0" y="69"/>
                    <a:pt x="33" y="161"/>
                  </a:cubicBezTo>
                  <a:cubicBezTo>
                    <a:pt x="33" y="161"/>
                    <a:pt x="68" y="197"/>
                    <a:pt x="90" y="192"/>
                  </a:cubicBezTo>
                  <a:cubicBezTo>
                    <a:pt x="106" y="190"/>
                    <a:pt x="106" y="180"/>
                    <a:pt x="106" y="18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1" name="Freeform 169">
              <a:extLst>
                <a:ext uri="{FF2B5EF4-FFF2-40B4-BE49-F238E27FC236}">
                  <a16:creationId xmlns:a16="http://schemas.microsoft.com/office/drawing/2014/main" id="{E5666C5D-BFF4-409A-BDE0-BCC80C898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650" y="1335088"/>
              <a:ext cx="293687" cy="495300"/>
            </a:xfrm>
            <a:custGeom>
              <a:avLst/>
              <a:gdLst>
                <a:gd name="T0" fmla="*/ 93 w 93"/>
                <a:gd name="T1" fmla="*/ 131 h 157"/>
                <a:gd name="T2" fmla="*/ 53 w 93"/>
                <a:gd name="T3" fmla="*/ 123 h 157"/>
                <a:gd name="T4" fmla="*/ 18 w 93"/>
                <a:gd name="T5" fmla="*/ 75 h 157"/>
                <a:gd name="T6" fmla="*/ 18 w 93"/>
                <a:gd name="T7" fmla="*/ 0 h 157"/>
                <a:gd name="T8" fmla="*/ 19 w 93"/>
                <a:gd name="T9" fmla="*/ 121 h 157"/>
                <a:gd name="T10" fmla="*/ 76 w 93"/>
                <a:gd name="T11" fmla="*/ 152 h 157"/>
                <a:gd name="T12" fmla="*/ 92 w 93"/>
                <a:gd name="T13" fmla="*/ 140 h 157"/>
                <a:gd name="T14" fmla="*/ 93 w 93"/>
                <a:gd name="T15" fmla="*/ 1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57">
                  <a:moveTo>
                    <a:pt x="93" y="131"/>
                  </a:moveTo>
                  <a:cubicBezTo>
                    <a:pt x="79" y="131"/>
                    <a:pt x="66" y="129"/>
                    <a:pt x="53" y="123"/>
                  </a:cubicBezTo>
                  <a:cubicBezTo>
                    <a:pt x="32" y="114"/>
                    <a:pt x="19" y="98"/>
                    <a:pt x="18" y="75"/>
                  </a:cubicBezTo>
                  <a:cubicBezTo>
                    <a:pt x="17" y="50"/>
                    <a:pt x="16" y="25"/>
                    <a:pt x="18" y="0"/>
                  </a:cubicBezTo>
                  <a:cubicBezTo>
                    <a:pt x="1" y="24"/>
                    <a:pt x="0" y="69"/>
                    <a:pt x="19" y="121"/>
                  </a:cubicBezTo>
                  <a:cubicBezTo>
                    <a:pt x="19" y="121"/>
                    <a:pt x="54" y="157"/>
                    <a:pt x="76" y="152"/>
                  </a:cubicBezTo>
                  <a:cubicBezTo>
                    <a:pt x="92" y="150"/>
                    <a:pt x="92" y="140"/>
                    <a:pt x="92" y="140"/>
                  </a:cubicBezTo>
                  <a:lnTo>
                    <a:pt x="93" y="131"/>
                  </a:lnTo>
                  <a:close/>
                </a:path>
              </a:pathLst>
            </a:custGeom>
            <a:solidFill>
              <a:srgbClr val="FF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2" name="Freeform 170">
              <a:extLst>
                <a:ext uri="{FF2B5EF4-FFF2-40B4-BE49-F238E27FC236}">
                  <a16:creationId xmlns:a16="http://schemas.microsoft.com/office/drawing/2014/main" id="{5AE909AB-56A6-4CEE-B83E-62946561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9950" y="1435100"/>
              <a:ext cx="193675" cy="219075"/>
            </a:xfrm>
            <a:custGeom>
              <a:avLst/>
              <a:gdLst>
                <a:gd name="T0" fmla="*/ 0 w 61"/>
                <a:gd name="T1" fmla="*/ 14 h 69"/>
                <a:gd name="T2" fmla="*/ 17 w 61"/>
                <a:gd name="T3" fmla="*/ 69 h 69"/>
                <a:gd name="T4" fmla="*/ 29 w 61"/>
                <a:gd name="T5" fmla="*/ 25 h 69"/>
                <a:gd name="T6" fmla="*/ 61 w 61"/>
                <a:gd name="T7" fmla="*/ 0 h 69"/>
                <a:gd name="T8" fmla="*/ 0 w 61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0" y="14"/>
                  </a:moveTo>
                  <a:cubicBezTo>
                    <a:pt x="0" y="14"/>
                    <a:pt x="5" y="44"/>
                    <a:pt x="17" y="69"/>
                  </a:cubicBezTo>
                  <a:cubicBezTo>
                    <a:pt x="17" y="69"/>
                    <a:pt x="20" y="30"/>
                    <a:pt x="29" y="25"/>
                  </a:cubicBezTo>
                  <a:cubicBezTo>
                    <a:pt x="37" y="19"/>
                    <a:pt x="54" y="31"/>
                    <a:pt x="61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3" name="Freeform 171">
              <a:extLst>
                <a:ext uri="{FF2B5EF4-FFF2-40B4-BE49-F238E27FC236}">
                  <a16:creationId xmlns:a16="http://schemas.microsoft.com/office/drawing/2014/main" id="{84FB36F5-AA62-4E9E-839C-A49D7E7C4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5" y="1198563"/>
              <a:ext cx="687387" cy="420687"/>
            </a:xfrm>
            <a:custGeom>
              <a:avLst/>
              <a:gdLst>
                <a:gd name="T0" fmla="*/ 41 w 217"/>
                <a:gd name="T1" fmla="*/ 60 h 133"/>
                <a:gd name="T2" fmla="*/ 0 w 217"/>
                <a:gd name="T3" fmla="*/ 112 h 133"/>
                <a:gd name="T4" fmla="*/ 216 w 217"/>
                <a:gd name="T5" fmla="*/ 13 h 133"/>
                <a:gd name="T6" fmla="*/ 134 w 217"/>
                <a:gd name="T7" fmla="*/ 13 h 133"/>
                <a:gd name="T8" fmla="*/ 41 w 217"/>
                <a:gd name="T9" fmla="*/ 6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33">
                  <a:moveTo>
                    <a:pt x="41" y="60"/>
                  </a:moveTo>
                  <a:cubicBezTo>
                    <a:pt x="41" y="60"/>
                    <a:pt x="0" y="95"/>
                    <a:pt x="0" y="112"/>
                  </a:cubicBezTo>
                  <a:cubicBezTo>
                    <a:pt x="0" y="133"/>
                    <a:pt x="217" y="20"/>
                    <a:pt x="216" y="13"/>
                  </a:cubicBezTo>
                  <a:cubicBezTo>
                    <a:pt x="214" y="5"/>
                    <a:pt x="185" y="0"/>
                    <a:pt x="134" y="13"/>
                  </a:cubicBezTo>
                  <a:cubicBezTo>
                    <a:pt x="134" y="13"/>
                    <a:pt x="87" y="25"/>
                    <a:pt x="41" y="60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4" name="Freeform 172">
              <a:extLst>
                <a:ext uri="{FF2B5EF4-FFF2-40B4-BE49-F238E27FC236}">
                  <a16:creationId xmlns:a16="http://schemas.microsoft.com/office/drawing/2014/main" id="{CD0339B0-70D4-4F3D-B9A4-B26483D0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5" y="1179513"/>
              <a:ext cx="382587" cy="239712"/>
            </a:xfrm>
            <a:custGeom>
              <a:avLst/>
              <a:gdLst>
                <a:gd name="T0" fmla="*/ 101 w 121"/>
                <a:gd name="T1" fmla="*/ 0 h 76"/>
                <a:gd name="T2" fmla="*/ 66 w 121"/>
                <a:gd name="T3" fmla="*/ 26 h 76"/>
                <a:gd name="T4" fmla="*/ 0 w 121"/>
                <a:gd name="T5" fmla="*/ 58 h 76"/>
                <a:gd name="T6" fmla="*/ 1 w 121"/>
                <a:gd name="T7" fmla="*/ 76 h 76"/>
                <a:gd name="T8" fmla="*/ 121 w 121"/>
                <a:gd name="T9" fmla="*/ 15 h 76"/>
                <a:gd name="T10" fmla="*/ 101 w 12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76">
                  <a:moveTo>
                    <a:pt x="101" y="0"/>
                  </a:moveTo>
                  <a:cubicBezTo>
                    <a:pt x="91" y="10"/>
                    <a:pt x="78" y="18"/>
                    <a:pt x="66" y="26"/>
                  </a:cubicBezTo>
                  <a:cubicBezTo>
                    <a:pt x="46" y="39"/>
                    <a:pt x="23" y="52"/>
                    <a:pt x="0" y="58"/>
                  </a:cubicBezTo>
                  <a:cubicBezTo>
                    <a:pt x="0" y="69"/>
                    <a:pt x="1" y="76"/>
                    <a:pt x="1" y="76"/>
                  </a:cubicBezTo>
                  <a:cubicBezTo>
                    <a:pt x="69" y="62"/>
                    <a:pt x="121" y="15"/>
                    <a:pt x="121" y="15"/>
                  </a:cubicBezTo>
                  <a:cubicBezTo>
                    <a:pt x="121" y="15"/>
                    <a:pt x="113" y="7"/>
                    <a:pt x="101" y="0"/>
                  </a:cubicBezTo>
                  <a:close/>
                </a:path>
              </a:pathLst>
            </a:custGeom>
            <a:solidFill>
              <a:srgbClr val="FF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5" name="Freeform 173">
              <a:extLst>
                <a:ext uri="{FF2B5EF4-FFF2-40B4-BE49-F238E27FC236}">
                  <a16:creationId xmlns:a16="http://schemas.microsoft.com/office/drawing/2014/main" id="{CF67BAE3-FD56-4C3F-A2D5-13AA8879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5" y="1106488"/>
              <a:ext cx="334962" cy="258762"/>
            </a:xfrm>
            <a:custGeom>
              <a:avLst/>
              <a:gdLst>
                <a:gd name="T0" fmla="*/ 106 w 106"/>
                <a:gd name="T1" fmla="*/ 26 h 82"/>
                <a:gd name="T2" fmla="*/ 31 w 106"/>
                <a:gd name="T3" fmla="*/ 16 h 82"/>
                <a:gd name="T4" fmla="*/ 0 w 106"/>
                <a:gd name="T5" fmla="*/ 82 h 82"/>
                <a:gd name="T6" fmla="*/ 106 w 106"/>
                <a:gd name="T7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82">
                  <a:moveTo>
                    <a:pt x="106" y="26"/>
                  </a:moveTo>
                  <a:cubicBezTo>
                    <a:pt x="88" y="14"/>
                    <a:pt x="58" y="0"/>
                    <a:pt x="31" y="16"/>
                  </a:cubicBezTo>
                  <a:cubicBezTo>
                    <a:pt x="4" y="32"/>
                    <a:pt x="0" y="63"/>
                    <a:pt x="0" y="82"/>
                  </a:cubicBezTo>
                  <a:cubicBezTo>
                    <a:pt x="36" y="72"/>
                    <a:pt x="76" y="52"/>
                    <a:pt x="106" y="26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6" name="Freeform 174">
              <a:extLst>
                <a:ext uri="{FF2B5EF4-FFF2-40B4-BE49-F238E27FC236}">
                  <a16:creationId xmlns:a16="http://schemas.microsoft.com/office/drawing/2014/main" id="{B707BE1D-29AB-432A-8429-405673BD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8238" y="1479550"/>
              <a:ext cx="66675" cy="73025"/>
            </a:xfrm>
            <a:custGeom>
              <a:avLst/>
              <a:gdLst>
                <a:gd name="T0" fmla="*/ 20 w 21"/>
                <a:gd name="T1" fmla="*/ 12 h 23"/>
                <a:gd name="T2" fmla="*/ 10 w 21"/>
                <a:gd name="T3" fmla="*/ 23 h 23"/>
                <a:gd name="T4" fmla="*/ 1 w 21"/>
                <a:gd name="T5" fmla="*/ 12 h 23"/>
                <a:gd name="T6" fmla="*/ 11 w 21"/>
                <a:gd name="T7" fmla="*/ 1 h 23"/>
                <a:gd name="T8" fmla="*/ 20 w 21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0" y="18"/>
                    <a:pt x="16" y="23"/>
                    <a:pt x="10" y="23"/>
                  </a:cubicBezTo>
                  <a:cubicBezTo>
                    <a:pt x="5" y="23"/>
                    <a:pt x="0" y="18"/>
                    <a:pt x="1" y="12"/>
                  </a:cubicBezTo>
                  <a:cubicBezTo>
                    <a:pt x="1" y="5"/>
                    <a:pt x="5" y="0"/>
                    <a:pt x="11" y="1"/>
                  </a:cubicBezTo>
                  <a:cubicBezTo>
                    <a:pt x="16" y="1"/>
                    <a:pt x="21" y="6"/>
                    <a:pt x="20" y="1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7" name="Freeform 175">
              <a:extLst>
                <a:ext uri="{FF2B5EF4-FFF2-40B4-BE49-F238E27FC236}">
                  <a16:creationId xmlns:a16="http://schemas.microsoft.com/office/drawing/2014/main" id="{DF59F3A3-CE9A-4FB3-87B4-1525A997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8413" y="1412875"/>
              <a:ext cx="63500" cy="73025"/>
            </a:xfrm>
            <a:custGeom>
              <a:avLst/>
              <a:gdLst>
                <a:gd name="T0" fmla="*/ 20 w 20"/>
                <a:gd name="T1" fmla="*/ 12 h 23"/>
                <a:gd name="T2" fmla="*/ 9 w 20"/>
                <a:gd name="T3" fmla="*/ 23 h 23"/>
                <a:gd name="T4" fmla="*/ 0 w 20"/>
                <a:gd name="T5" fmla="*/ 11 h 23"/>
                <a:gd name="T6" fmla="*/ 10 w 20"/>
                <a:gd name="T7" fmla="*/ 0 h 23"/>
                <a:gd name="T8" fmla="*/ 20 w 20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0" y="12"/>
                  </a:moveTo>
                  <a:cubicBezTo>
                    <a:pt x="19" y="18"/>
                    <a:pt x="15" y="23"/>
                    <a:pt x="9" y="23"/>
                  </a:cubicBezTo>
                  <a:cubicBezTo>
                    <a:pt x="4" y="23"/>
                    <a:pt x="0" y="17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6"/>
                    <a:pt x="20" y="1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8" name="Freeform 176">
              <a:extLst>
                <a:ext uri="{FF2B5EF4-FFF2-40B4-BE49-F238E27FC236}">
                  <a16:creationId xmlns:a16="http://schemas.microsoft.com/office/drawing/2014/main" id="{51F32A58-9555-4A42-BF91-C8DD620B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1113" y="1274763"/>
              <a:ext cx="801687" cy="265112"/>
            </a:xfrm>
            <a:custGeom>
              <a:avLst/>
              <a:gdLst>
                <a:gd name="T0" fmla="*/ 253 w 253"/>
                <a:gd name="T1" fmla="*/ 84 h 84"/>
                <a:gd name="T2" fmla="*/ 7 w 253"/>
                <a:gd name="T3" fmla="*/ 63 h 84"/>
                <a:gd name="T4" fmla="*/ 0 w 253"/>
                <a:gd name="T5" fmla="*/ 56 h 84"/>
                <a:gd name="T6" fmla="*/ 6 w 253"/>
                <a:gd name="T7" fmla="*/ 48 h 84"/>
                <a:gd name="T8" fmla="*/ 251 w 253"/>
                <a:gd name="T9" fmla="*/ 0 h 84"/>
                <a:gd name="T10" fmla="*/ 253 w 253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84">
                  <a:moveTo>
                    <a:pt x="253" y="84"/>
                  </a:moveTo>
                  <a:cubicBezTo>
                    <a:pt x="7" y="63"/>
                    <a:pt x="7" y="63"/>
                    <a:pt x="7" y="63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52"/>
                    <a:pt x="3" y="49"/>
                    <a:pt x="6" y="48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253" y="84"/>
                  </a:lnTo>
                  <a:close/>
                </a:path>
              </a:pathLst>
            </a:custGeom>
            <a:solidFill>
              <a:srgbClr val="47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9" name="Freeform 177">
              <a:extLst>
                <a:ext uri="{FF2B5EF4-FFF2-40B4-BE49-F238E27FC236}">
                  <a16:creationId xmlns:a16="http://schemas.microsoft.com/office/drawing/2014/main" id="{E2367B3F-4133-4B26-BD66-B438913DA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1113" y="1316038"/>
              <a:ext cx="801687" cy="223837"/>
            </a:xfrm>
            <a:custGeom>
              <a:avLst/>
              <a:gdLst>
                <a:gd name="T0" fmla="*/ 10 w 253"/>
                <a:gd name="T1" fmla="*/ 41 h 71"/>
                <a:gd name="T2" fmla="*/ 4 w 253"/>
                <a:gd name="T3" fmla="*/ 42 h 71"/>
                <a:gd name="T4" fmla="*/ 0 w 253"/>
                <a:gd name="T5" fmla="*/ 43 h 71"/>
                <a:gd name="T6" fmla="*/ 7 w 253"/>
                <a:gd name="T7" fmla="*/ 50 h 71"/>
                <a:gd name="T8" fmla="*/ 253 w 253"/>
                <a:gd name="T9" fmla="*/ 71 h 71"/>
                <a:gd name="T10" fmla="*/ 251 w 253"/>
                <a:gd name="T11" fmla="*/ 0 h 71"/>
                <a:gd name="T12" fmla="*/ 10 w 253"/>
                <a:gd name="T13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71">
                  <a:moveTo>
                    <a:pt x="10" y="41"/>
                  </a:moveTo>
                  <a:cubicBezTo>
                    <a:pt x="8" y="41"/>
                    <a:pt x="6" y="42"/>
                    <a:pt x="4" y="42"/>
                  </a:cubicBezTo>
                  <a:cubicBezTo>
                    <a:pt x="3" y="43"/>
                    <a:pt x="2" y="43"/>
                    <a:pt x="0" y="43"/>
                  </a:cubicBezTo>
                  <a:cubicBezTo>
                    <a:pt x="1" y="47"/>
                    <a:pt x="3" y="49"/>
                    <a:pt x="7" y="5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26" y="4"/>
                    <a:pt x="46" y="39"/>
                    <a:pt x="10" y="41"/>
                  </a:cubicBezTo>
                  <a:close/>
                </a:path>
              </a:pathLst>
            </a:custGeom>
            <a:solidFill>
              <a:srgbClr val="333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" name="Freeform 178">
              <a:extLst>
                <a:ext uri="{FF2B5EF4-FFF2-40B4-BE49-F238E27FC236}">
                  <a16:creationId xmlns:a16="http://schemas.microsoft.com/office/drawing/2014/main" id="{76E43C09-EC71-4EA3-B967-2241D1A7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9300" y="1268413"/>
              <a:ext cx="142875" cy="277812"/>
            </a:xfrm>
            <a:custGeom>
              <a:avLst/>
              <a:gdLst>
                <a:gd name="T0" fmla="*/ 45 w 45"/>
                <a:gd name="T1" fmla="*/ 43 h 88"/>
                <a:gd name="T2" fmla="*/ 24 w 45"/>
                <a:gd name="T3" fmla="*/ 88 h 88"/>
                <a:gd name="T4" fmla="*/ 0 w 45"/>
                <a:gd name="T5" fmla="*/ 44 h 88"/>
                <a:gd name="T6" fmla="*/ 22 w 45"/>
                <a:gd name="T7" fmla="*/ 0 h 88"/>
                <a:gd name="T8" fmla="*/ 45 w 45"/>
                <a:gd name="T9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8">
                  <a:moveTo>
                    <a:pt x="45" y="43"/>
                  </a:moveTo>
                  <a:cubicBezTo>
                    <a:pt x="45" y="67"/>
                    <a:pt x="36" y="87"/>
                    <a:pt x="24" y="88"/>
                  </a:cubicBezTo>
                  <a:cubicBezTo>
                    <a:pt x="11" y="88"/>
                    <a:pt x="1" y="68"/>
                    <a:pt x="0" y="44"/>
                  </a:cubicBezTo>
                  <a:cubicBezTo>
                    <a:pt x="0" y="20"/>
                    <a:pt x="9" y="0"/>
                    <a:pt x="22" y="0"/>
                  </a:cubicBezTo>
                  <a:cubicBezTo>
                    <a:pt x="34" y="0"/>
                    <a:pt x="44" y="19"/>
                    <a:pt x="45" y="43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" name="Freeform 179">
              <a:extLst>
                <a:ext uri="{FF2B5EF4-FFF2-40B4-BE49-F238E27FC236}">
                  <a16:creationId xmlns:a16="http://schemas.microsoft.com/office/drawing/2014/main" id="{F086D495-E715-42C0-9344-95275ECB4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4700" y="1284288"/>
              <a:ext cx="101600" cy="246062"/>
            </a:xfrm>
            <a:custGeom>
              <a:avLst/>
              <a:gdLst>
                <a:gd name="T0" fmla="*/ 17 w 32"/>
                <a:gd name="T1" fmla="*/ 77 h 78"/>
                <a:gd name="T2" fmla="*/ 0 w 32"/>
                <a:gd name="T3" fmla="*/ 39 h 78"/>
                <a:gd name="T4" fmla="*/ 15 w 32"/>
                <a:gd name="T5" fmla="*/ 0 h 78"/>
                <a:gd name="T6" fmla="*/ 32 w 32"/>
                <a:gd name="T7" fmla="*/ 38 h 78"/>
                <a:gd name="T8" fmla="*/ 17 w 32"/>
                <a:gd name="T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8">
                  <a:moveTo>
                    <a:pt x="17" y="77"/>
                  </a:moveTo>
                  <a:cubicBezTo>
                    <a:pt x="9" y="78"/>
                    <a:pt x="1" y="62"/>
                    <a:pt x="0" y="39"/>
                  </a:cubicBezTo>
                  <a:cubicBezTo>
                    <a:pt x="0" y="16"/>
                    <a:pt x="8" y="0"/>
                    <a:pt x="15" y="0"/>
                  </a:cubicBezTo>
                  <a:cubicBezTo>
                    <a:pt x="23" y="0"/>
                    <a:pt x="31" y="16"/>
                    <a:pt x="32" y="38"/>
                  </a:cubicBezTo>
                  <a:cubicBezTo>
                    <a:pt x="32" y="61"/>
                    <a:pt x="24" y="77"/>
                    <a:pt x="17" y="77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" name="Freeform 180">
              <a:extLst>
                <a:ext uri="{FF2B5EF4-FFF2-40B4-BE49-F238E27FC236}">
                  <a16:creationId xmlns:a16="http://schemas.microsoft.com/office/drawing/2014/main" id="{9CEA0EF7-4293-4603-B3E4-277197D69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4113" y="1397000"/>
              <a:ext cx="782637" cy="282575"/>
            </a:xfrm>
            <a:custGeom>
              <a:avLst/>
              <a:gdLst>
                <a:gd name="T0" fmla="*/ 245 w 247"/>
                <a:gd name="T1" fmla="*/ 89 h 89"/>
                <a:gd name="T2" fmla="*/ 6 w 247"/>
                <a:gd name="T3" fmla="*/ 46 h 89"/>
                <a:gd name="T4" fmla="*/ 0 w 247"/>
                <a:gd name="T5" fmla="*/ 37 h 89"/>
                <a:gd name="T6" fmla="*/ 7 w 247"/>
                <a:gd name="T7" fmla="*/ 30 h 89"/>
                <a:gd name="T8" fmla="*/ 247 w 247"/>
                <a:gd name="T9" fmla="*/ 0 h 89"/>
                <a:gd name="T10" fmla="*/ 245 w 247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89">
                  <a:moveTo>
                    <a:pt x="245" y="89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5"/>
                    <a:pt x="0" y="41"/>
                    <a:pt x="0" y="37"/>
                  </a:cubicBezTo>
                  <a:cubicBezTo>
                    <a:pt x="0" y="34"/>
                    <a:pt x="3" y="30"/>
                    <a:pt x="7" y="30"/>
                  </a:cubicBezTo>
                  <a:cubicBezTo>
                    <a:pt x="247" y="0"/>
                    <a:pt x="247" y="0"/>
                    <a:pt x="247" y="0"/>
                  </a:cubicBezTo>
                  <a:lnTo>
                    <a:pt x="245" y="89"/>
                  </a:lnTo>
                  <a:close/>
                </a:path>
              </a:pathLst>
            </a:custGeom>
            <a:solidFill>
              <a:srgbClr val="55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" name="Freeform 181">
              <a:extLst>
                <a:ext uri="{FF2B5EF4-FFF2-40B4-BE49-F238E27FC236}">
                  <a16:creationId xmlns:a16="http://schemas.microsoft.com/office/drawing/2014/main" id="{9A781C0A-AA9A-4D54-99FE-1A787DE5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4113" y="1444625"/>
              <a:ext cx="782637" cy="234950"/>
            </a:xfrm>
            <a:custGeom>
              <a:avLst/>
              <a:gdLst>
                <a:gd name="T0" fmla="*/ 1 w 247"/>
                <a:gd name="T1" fmla="*/ 18 h 74"/>
                <a:gd name="T2" fmla="*/ 0 w 247"/>
                <a:gd name="T3" fmla="*/ 22 h 74"/>
                <a:gd name="T4" fmla="*/ 6 w 247"/>
                <a:gd name="T5" fmla="*/ 31 h 74"/>
                <a:gd name="T6" fmla="*/ 245 w 247"/>
                <a:gd name="T7" fmla="*/ 74 h 74"/>
                <a:gd name="T8" fmla="*/ 247 w 247"/>
                <a:gd name="T9" fmla="*/ 0 h 74"/>
                <a:gd name="T10" fmla="*/ 1 w 247"/>
                <a:gd name="T11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74">
                  <a:moveTo>
                    <a:pt x="1" y="18"/>
                  </a:moveTo>
                  <a:cubicBezTo>
                    <a:pt x="1" y="20"/>
                    <a:pt x="0" y="21"/>
                    <a:pt x="0" y="22"/>
                  </a:cubicBezTo>
                  <a:cubicBezTo>
                    <a:pt x="0" y="26"/>
                    <a:pt x="3" y="30"/>
                    <a:pt x="6" y="31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65" y="5"/>
                    <a:pt x="83" y="14"/>
                    <a:pt x="1" y="18"/>
                  </a:cubicBezTo>
                  <a:close/>
                </a:path>
              </a:pathLst>
            </a:custGeom>
            <a:solidFill>
              <a:srgbClr val="333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" name="Freeform 182">
              <a:extLst>
                <a:ext uri="{FF2B5EF4-FFF2-40B4-BE49-F238E27FC236}">
                  <a16:creationId xmlns:a16="http://schemas.microsoft.com/office/drawing/2014/main" id="{DE2DA3B3-C837-44E2-82FE-B8FA78A52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6900" y="1390650"/>
              <a:ext cx="155575" cy="298450"/>
            </a:xfrm>
            <a:custGeom>
              <a:avLst/>
              <a:gdLst>
                <a:gd name="T0" fmla="*/ 48 w 49"/>
                <a:gd name="T1" fmla="*/ 48 h 94"/>
                <a:gd name="T2" fmla="*/ 23 w 49"/>
                <a:gd name="T3" fmla="*/ 94 h 94"/>
                <a:gd name="T4" fmla="*/ 1 w 49"/>
                <a:gd name="T5" fmla="*/ 46 h 94"/>
                <a:gd name="T6" fmla="*/ 26 w 49"/>
                <a:gd name="T7" fmla="*/ 0 h 94"/>
                <a:gd name="T8" fmla="*/ 48 w 49"/>
                <a:gd name="T9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4">
                  <a:moveTo>
                    <a:pt x="48" y="48"/>
                  </a:moveTo>
                  <a:cubicBezTo>
                    <a:pt x="48" y="73"/>
                    <a:pt x="36" y="94"/>
                    <a:pt x="23" y="94"/>
                  </a:cubicBezTo>
                  <a:cubicBezTo>
                    <a:pt x="10" y="93"/>
                    <a:pt x="0" y="72"/>
                    <a:pt x="1" y="46"/>
                  </a:cubicBezTo>
                  <a:cubicBezTo>
                    <a:pt x="2" y="21"/>
                    <a:pt x="13" y="0"/>
                    <a:pt x="26" y="0"/>
                  </a:cubicBezTo>
                  <a:cubicBezTo>
                    <a:pt x="39" y="1"/>
                    <a:pt x="49" y="22"/>
                    <a:pt x="48" y="48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" name="Freeform 183">
              <a:extLst>
                <a:ext uri="{FF2B5EF4-FFF2-40B4-BE49-F238E27FC236}">
                  <a16:creationId xmlns:a16="http://schemas.microsoft.com/office/drawing/2014/main" id="{78356F88-B426-495F-B85F-C3226B549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5475" y="1409700"/>
              <a:ext cx="111125" cy="260350"/>
            </a:xfrm>
            <a:custGeom>
              <a:avLst/>
              <a:gdLst>
                <a:gd name="T0" fmla="*/ 16 w 35"/>
                <a:gd name="T1" fmla="*/ 82 h 82"/>
                <a:gd name="T2" fmla="*/ 0 w 35"/>
                <a:gd name="T3" fmla="*/ 41 h 82"/>
                <a:gd name="T4" fmla="*/ 18 w 35"/>
                <a:gd name="T5" fmla="*/ 0 h 82"/>
                <a:gd name="T6" fmla="*/ 34 w 35"/>
                <a:gd name="T7" fmla="*/ 41 h 82"/>
                <a:gd name="T8" fmla="*/ 16 w 35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2">
                  <a:moveTo>
                    <a:pt x="16" y="82"/>
                  </a:moveTo>
                  <a:cubicBezTo>
                    <a:pt x="8" y="82"/>
                    <a:pt x="0" y="65"/>
                    <a:pt x="0" y="41"/>
                  </a:cubicBezTo>
                  <a:cubicBezTo>
                    <a:pt x="1" y="16"/>
                    <a:pt x="10" y="0"/>
                    <a:pt x="18" y="0"/>
                  </a:cubicBezTo>
                  <a:cubicBezTo>
                    <a:pt x="26" y="0"/>
                    <a:pt x="35" y="17"/>
                    <a:pt x="34" y="41"/>
                  </a:cubicBezTo>
                  <a:cubicBezTo>
                    <a:pt x="33" y="66"/>
                    <a:pt x="24" y="82"/>
                    <a:pt x="16" y="8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" name="Freeform 184">
              <a:extLst>
                <a:ext uri="{FF2B5EF4-FFF2-40B4-BE49-F238E27FC236}">
                  <a16:creationId xmlns:a16="http://schemas.microsoft.com/office/drawing/2014/main" id="{8B9C452A-DBD7-4919-BB1F-9E0024CDD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3075" y="3030538"/>
              <a:ext cx="104775" cy="176212"/>
            </a:xfrm>
            <a:custGeom>
              <a:avLst/>
              <a:gdLst>
                <a:gd name="T0" fmla="*/ 33 w 33"/>
                <a:gd name="T1" fmla="*/ 18 h 56"/>
                <a:gd name="T2" fmla="*/ 32 w 33"/>
                <a:gd name="T3" fmla="*/ 24 h 56"/>
                <a:gd name="T4" fmla="*/ 0 w 33"/>
                <a:gd name="T5" fmla="*/ 56 h 56"/>
                <a:gd name="T6" fmla="*/ 7 w 33"/>
                <a:gd name="T7" fmla="*/ 0 h 56"/>
                <a:gd name="T8" fmla="*/ 31 w 33"/>
                <a:gd name="T9" fmla="*/ 19 h 56"/>
                <a:gd name="T10" fmla="*/ 33 w 33"/>
                <a:gd name="T1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6">
                  <a:moveTo>
                    <a:pt x="33" y="18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0"/>
                    <a:pt x="4" y="18"/>
                    <a:pt x="7" y="0"/>
                  </a:cubicBezTo>
                  <a:cubicBezTo>
                    <a:pt x="14" y="7"/>
                    <a:pt x="23" y="14"/>
                    <a:pt x="31" y="19"/>
                  </a:cubicBezTo>
                  <a:cubicBezTo>
                    <a:pt x="32" y="18"/>
                    <a:pt x="32" y="18"/>
                    <a:pt x="33" y="18"/>
                  </a:cubicBezTo>
                  <a:close/>
                </a:path>
              </a:pathLst>
            </a:custGeom>
            <a:solidFill>
              <a:srgbClr val="53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7" name="Freeform 185">
              <a:extLst>
                <a:ext uri="{FF2B5EF4-FFF2-40B4-BE49-F238E27FC236}">
                  <a16:creationId xmlns:a16="http://schemas.microsoft.com/office/drawing/2014/main" id="{6473A458-EE23-4A1B-A5FE-EFE2B493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9988" y="2549525"/>
              <a:ext cx="168275" cy="544512"/>
            </a:xfrm>
            <a:custGeom>
              <a:avLst/>
              <a:gdLst>
                <a:gd name="T0" fmla="*/ 53 w 53"/>
                <a:gd name="T1" fmla="*/ 0 h 172"/>
                <a:gd name="T2" fmla="*/ 28 w 53"/>
                <a:gd name="T3" fmla="*/ 172 h 172"/>
                <a:gd name="T4" fmla="*/ 4 w 53"/>
                <a:gd name="T5" fmla="*/ 168 h 172"/>
                <a:gd name="T6" fmla="*/ 0 w 53"/>
                <a:gd name="T7" fmla="*/ 60 h 172"/>
                <a:gd name="T8" fmla="*/ 53 w 53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2">
                  <a:moveTo>
                    <a:pt x="53" y="0"/>
                  </a:moveTo>
                  <a:cubicBezTo>
                    <a:pt x="53" y="0"/>
                    <a:pt x="20" y="128"/>
                    <a:pt x="28" y="172"/>
                  </a:cubicBezTo>
                  <a:cubicBezTo>
                    <a:pt x="4" y="168"/>
                    <a:pt x="4" y="168"/>
                    <a:pt x="4" y="16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8" name="Freeform 186">
              <a:extLst>
                <a:ext uri="{FF2B5EF4-FFF2-40B4-BE49-F238E27FC236}">
                  <a16:creationId xmlns:a16="http://schemas.microsoft.com/office/drawing/2014/main" id="{83F680F9-BD97-46F6-A0E0-14822873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8475" y="3043238"/>
              <a:ext cx="715962" cy="287337"/>
            </a:xfrm>
            <a:custGeom>
              <a:avLst/>
              <a:gdLst>
                <a:gd name="T0" fmla="*/ 226 w 226"/>
                <a:gd name="T1" fmla="*/ 28 h 91"/>
                <a:gd name="T2" fmla="*/ 28 w 226"/>
                <a:gd name="T3" fmla="*/ 28 h 91"/>
                <a:gd name="T4" fmla="*/ 19 w 226"/>
                <a:gd name="T5" fmla="*/ 20 h 91"/>
                <a:gd name="T6" fmla="*/ 0 w 226"/>
                <a:gd name="T7" fmla="*/ 0 h 91"/>
                <a:gd name="T8" fmla="*/ 28 w 226"/>
                <a:gd name="T9" fmla="*/ 18 h 91"/>
                <a:gd name="T10" fmla="*/ 60 w 226"/>
                <a:gd name="T11" fmla="*/ 27 h 91"/>
                <a:gd name="T12" fmla="*/ 225 w 226"/>
                <a:gd name="T13" fmla="*/ 24 h 91"/>
                <a:gd name="T14" fmla="*/ 226 w 226"/>
                <a:gd name="T15" fmla="*/ 2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91">
                  <a:moveTo>
                    <a:pt x="226" y="28"/>
                  </a:moveTo>
                  <a:cubicBezTo>
                    <a:pt x="226" y="28"/>
                    <a:pt x="164" y="91"/>
                    <a:pt x="28" y="28"/>
                  </a:cubicBezTo>
                  <a:cubicBezTo>
                    <a:pt x="28" y="28"/>
                    <a:pt x="23" y="25"/>
                    <a:pt x="19" y="20"/>
                  </a:cubicBezTo>
                  <a:cubicBezTo>
                    <a:pt x="12" y="13"/>
                    <a:pt x="5" y="6"/>
                    <a:pt x="0" y="0"/>
                  </a:cubicBezTo>
                  <a:cubicBezTo>
                    <a:pt x="5" y="5"/>
                    <a:pt x="28" y="18"/>
                    <a:pt x="28" y="18"/>
                  </a:cubicBezTo>
                  <a:cubicBezTo>
                    <a:pt x="51" y="27"/>
                    <a:pt x="41" y="22"/>
                    <a:pt x="60" y="27"/>
                  </a:cubicBezTo>
                  <a:cubicBezTo>
                    <a:pt x="139" y="48"/>
                    <a:pt x="195" y="35"/>
                    <a:pt x="225" y="24"/>
                  </a:cubicBezTo>
                  <a:cubicBezTo>
                    <a:pt x="225" y="25"/>
                    <a:pt x="226" y="27"/>
                    <a:pt x="226" y="28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9" name="Freeform 187">
              <a:extLst>
                <a:ext uri="{FF2B5EF4-FFF2-40B4-BE49-F238E27FC236}">
                  <a16:creationId xmlns:a16="http://schemas.microsoft.com/office/drawing/2014/main" id="{9ACFBE7D-8BD1-4F30-BA83-417293EE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2925" y="1749425"/>
              <a:ext cx="833437" cy="1435100"/>
            </a:xfrm>
            <a:custGeom>
              <a:avLst/>
              <a:gdLst>
                <a:gd name="T0" fmla="*/ 224 w 263"/>
                <a:gd name="T1" fmla="*/ 318 h 454"/>
                <a:gd name="T2" fmla="*/ 224 w 263"/>
                <a:gd name="T3" fmla="*/ 425 h 454"/>
                <a:gd name="T4" fmla="*/ 170 w 263"/>
                <a:gd name="T5" fmla="*/ 447 h 454"/>
                <a:gd name="T6" fmla="*/ 169 w 263"/>
                <a:gd name="T7" fmla="*/ 433 h 454"/>
                <a:gd name="T8" fmla="*/ 151 w 263"/>
                <a:gd name="T9" fmla="*/ 450 h 454"/>
                <a:gd name="T10" fmla="*/ 0 w 263"/>
                <a:gd name="T11" fmla="*/ 418 h 454"/>
                <a:gd name="T12" fmla="*/ 123 w 263"/>
                <a:gd name="T13" fmla="*/ 0 h 454"/>
                <a:gd name="T14" fmla="*/ 203 w 263"/>
                <a:gd name="T15" fmla="*/ 13 h 454"/>
                <a:gd name="T16" fmla="*/ 263 w 263"/>
                <a:gd name="T17" fmla="*/ 172 h 454"/>
                <a:gd name="T18" fmla="*/ 224 w 263"/>
                <a:gd name="T19" fmla="*/ 31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454">
                  <a:moveTo>
                    <a:pt x="224" y="318"/>
                  </a:moveTo>
                  <a:cubicBezTo>
                    <a:pt x="212" y="352"/>
                    <a:pt x="212" y="395"/>
                    <a:pt x="224" y="425"/>
                  </a:cubicBezTo>
                  <a:cubicBezTo>
                    <a:pt x="224" y="425"/>
                    <a:pt x="205" y="440"/>
                    <a:pt x="170" y="447"/>
                  </a:cubicBezTo>
                  <a:cubicBezTo>
                    <a:pt x="170" y="443"/>
                    <a:pt x="170" y="433"/>
                    <a:pt x="169" y="433"/>
                  </a:cubicBezTo>
                  <a:cubicBezTo>
                    <a:pt x="169" y="433"/>
                    <a:pt x="151" y="450"/>
                    <a:pt x="151" y="450"/>
                  </a:cubicBezTo>
                  <a:cubicBezTo>
                    <a:pt x="114" y="454"/>
                    <a:pt x="63" y="449"/>
                    <a:pt x="0" y="4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63" y="172"/>
                    <a:pt x="263" y="172"/>
                    <a:pt x="263" y="172"/>
                  </a:cubicBezTo>
                  <a:lnTo>
                    <a:pt x="224" y="318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0" name="Freeform 188">
              <a:extLst>
                <a:ext uri="{FF2B5EF4-FFF2-40B4-BE49-F238E27FC236}">
                  <a16:creationId xmlns:a16="http://schemas.microsoft.com/office/drawing/2014/main" id="{CE832B88-0AC9-4F22-8903-15EC3281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0663" y="1749425"/>
              <a:ext cx="952500" cy="1341437"/>
            </a:xfrm>
            <a:custGeom>
              <a:avLst/>
              <a:gdLst>
                <a:gd name="T0" fmla="*/ 225 w 301"/>
                <a:gd name="T1" fmla="*/ 0 h 424"/>
                <a:gd name="T2" fmla="*/ 53 w 301"/>
                <a:gd name="T3" fmla="*/ 89 h 424"/>
                <a:gd name="T4" fmla="*/ 2 w 301"/>
                <a:gd name="T5" fmla="*/ 276 h 424"/>
                <a:gd name="T6" fmla="*/ 49 w 301"/>
                <a:gd name="T7" fmla="*/ 294 h 424"/>
                <a:gd name="T8" fmla="*/ 95 w 301"/>
                <a:gd name="T9" fmla="*/ 198 h 424"/>
                <a:gd name="T10" fmla="*/ 78 w 301"/>
                <a:gd name="T11" fmla="*/ 314 h 424"/>
                <a:gd name="T12" fmla="*/ 58 w 301"/>
                <a:gd name="T13" fmla="*/ 371 h 424"/>
                <a:gd name="T14" fmla="*/ 87 w 301"/>
                <a:gd name="T15" fmla="*/ 405 h 424"/>
                <a:gd name="T16" fmla="*/ 111 w 301"/>
                <a:gd name="T17" fmla="*/ 424 h 424"/>
                <a:gd name="T18" fmla="*/ 113 w 301"/>
                <a:gd name="T19" fmla="*/ 423 h 424"/>
                <a:gd name="T20" fmla="*/ 225 w 301"/>
                <a:gd name="T21" fmla="*/ 312 h 424"/>
                <a:gd name="T22" fmla="*/ 225 w 301"/>
                <a:gd name="T2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24">
                  <a:moveTo>
                    <a:pt x="225" y="0"/>
                  </a:moveTo>
                  <a:cubicBezTo>
                    <a:pt x="225" y="0"/>
                    <a:pt x="87" y="33"/>
                    <a:pt x="53" y="89"/>
                  </a:cubicBezTo>
                  <a:cubicBezTo>
                    <a:pt x="18" y="144"/>
                    <a:pt x="0" y="229"/>
                    <a:pt x="2" y="276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49" y="294"/>
                    <a:pt x="75" y="250"/>
                    <a:pt x="95" y="198"/>
                  </a:cubicBezTo>
                  <a:cubicBezTo>
                    <a:pt x="95" y="198"/>
                    <a:pt x="83" y="270"/>
                    <a:pt x="78" y="314"/>
                  </a:cubicBezTo>
                  <a:cubicBezTo>
                    <a:pt x="75" y="334"/>
                    <a:pt x="68" y="353"/>
                    <a:pt x="58" y="371"/>
                  </a:cubicBezTo>
                  <a:cubicBezTo>
                    <a:pt x="62" y="377"/>
                    <a:pt x="72" y="392"/>
                    <a:pt x="87" y="405"/>
                  </a:cubicBezTo>
                  <a:cubicBezTo>
                    <a:pt x="94" y="412"/>
                    <a:pt x="103" y="419"/>
                    <a:pt x="111" y="424"/>
                  </a:cubicBezTo>
                  <a:cubicBezTo>
                    <a:pt x="112" y="423"/>
                    <a:pt x="112" y="423"/>
                    <a:pt x="113" y="423"/>
                  </a:cubicBezTo>
                  <a:cubicBezTo>
                    <a:pt x="155" y="389"/>
                    <a:pt x="196" y="357"/>
                    <a:pt x="225" y="312"/>
                  </a:cubicBezTo>
                  <a:cubicBezTo>
                    <a:pt x="280" y="227"/>
                    <a:pt x="301" y="121"/>
                    <a:pt x="225" y="0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1" name="Freeform 189">
              <a:extLst>
                <a:ext uri="{FF2B5EF4-FFF2-40B4-BE49-F238E27FC236}">
                  <a16:creationId xmlns:a16="http://schemas.microsoft.com/office/drawing/2014/main" id="{ABBEF071-AB17-4903-A352-ED01E73FB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3163" y="1789113"/>
              <a:ext cx="203200" cy="927100"/>
            </a:xfrm>
            <a:custGeom>
              <a:avLst/>
              <a:gdLst>
                <a:gd name="T0" fmla="*/ 28 w 64"/>
                <a:gd name="T1" fmla="*/ 293 h 293"/>
                <a:gd name="T2" fmla="*/ 44 w 64"/>
                <a:gd name="T3" fmla="*/ 248 h 293"/>
                <a:gd name="T4" fmla="*/ 55 w 64"/>
                <a:gd name="T5" fmla="*/ 163 h 293"/>
                <a:gd name="T6" fmla="*/ 57 w 64"/>
                <a:gd name="T7" fmla="*/ 129 h 293"/>
                <a:gd name="T8" fmla="*/ 64 w 64"/>
                <a:gd name="T9" fmla="*/ 109 h 293"/>
                <a:gd name="T10" fmla="*/ 42 w 64"/>
                <a:gd name="T11" fmla="*/ 65 h 293"/>
                <a:gd name="T12" fmla="*/ 0 w 64"/>
                <a:gd name="T13" fmla="*/ 0 h 293"/>
                <a:gd name="T14" fmla="*/ 0 w 64"/>
                <a:gd name="T15" fmla="*/ 3 h 293"/>
                <a:gd name="T16" fmla="*/ 35 w 64"/>
                <a:gd name="T17" fmla="*/ 113 h 293"/>
                <a:gd name="T18" fmla="*/ 28 w 64"/>
                <a:gd name="T1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293">
                  <a:moveTo>
                    <a:pt x="28" y="293"/>
                  </a:moveTo>
                  <a:cubicBezTo>
                    <a:pt x="33" y="278"/>
                    <a:pt x="39" y="263"/>
                    <a:pt x="44" y="248"/>
                  </a:cubicBezTo>
                  <a:cubicBezTo>
                    <a:pt x="53" y="220"/>
                    <a:pt x="55" y="191"/>
                    <a:pt x="55" y="163"/>
                  </a:cubicBezTo>
                  <a:cubicBezTo>
                    <a:pt x="54" y="150"/>
                    <a:pt x="54" y="142"/>
                    <a:pt x="57" y="129"/>
                  </a:cubicBezTo>
                  <a:cubicBezTo>
                    <a:pt x="58" y="126"/>
                    <a:pt x="64" y="112"/>
                    <a:pt x="64" y="109"/>
                  </a:cubicBezTo>
                  <a:cubicBezTo>
                    <a:pt x="51" y="97"/>
                    <a:pt x="48" y="82"/>
                    <a:pt x="42" y="65"/>
                  </a:cubicBezTo>
                  <a:cubicBezTo>
                    <a:pt x="34" y="39"/>
                    <a:pt x="15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4" y="22"/>
                    <a:pt x="35" y="113"/>
                  </a:cubicBezTo>
                  <a:cubicBezTo>
                    <a:pt x="52" y="186"/>
                    <a:pt x="36" y="264"/>
                    <a:pt x="28" y="293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2" name="Freeform 190">
              <a:extLst>
                <a:ext uri="{FF2B5EF4-FFF2-40B4-BE49-F238E27FC236}">
                  <a16:creationId xmlns:a16="http://schemas.microsoft.com/office/drawing/2014/main" id="{2F674FCC-4A83-4FA4-8ACC-763E827D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0663" y="1749425"/>
              <a:ext cx="728662" cy="904875"/>
            </a:xfrm>
            <a:custGeom>
              <a:avLst/>
              <a:gdLst>
                <a:gd name="T0" fmla="*/ 98 w 230"/>
                <a:gd name="T1" fmla="*/ 109 h 286"/>
                <a:gd name="T2" fmla="*/ 230 w 230"/>
                <a:gd name="T3" fmla="*/ 9 h 286"/>
                <a:gd name="T4" fmla="*/ 225 w 230"/>
                <a:gd name="T5" fmla="*/ 0 h 286"/>
                <a:gd name="T6" fmla="*/ 53 w 230"/>
                <a:gd name="T7" fmla="*/ 89 h 286"/>
                <a:gd name="T8" fmla="*/ 2 w 230"/>
                <a:gd name="T9" fmla="*/ 276 h 286"/>
                <a:gd name="T10" fmla="*/ 28 w 230"/>
                <a:gd name="T11" fmla="*/ 286 h 286"/>
                <a:gd name="T12" fmla="*/ 98 w 230"/>
                <a:gd name="T13" fmla="*/ 10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6">
                  <a:moveTo>
                    <a:pt x="98" y="109"/>
                  </a:moveTo>
                  <a:cubicBezTo>
                    <a:pt x="135" y="66"/>
                    <a:pt x="181" y="35"/>
                    <a:pt x="230" y="9"/>
                  </a:cubicBezTo>
                  <a:cubicBezTo>
                    <a:pt x="228" y="6"/>
                    <a:pt x="227" y="3"/>
                    <a:pt x="225" y="0"/>
                  </a:cubicBezTo>
                  <a:cubicBezTo>
                    <a:pt x="225" y="0"/>
                    <a:pt x="87" y="33"/>
                    <a:pt x="53" y="89"/>
                  </a:cubicBezTo>
                  <a:cubicBezTo>
                    <a:pt x="18" y="144"/>
                    <a:pt x="0" y="229"/>
                    <a:pt x="2" y="276"/>
                  </a:cubicBezTo>
                  <a:cubicBezTo>
                    <a:pt x="28" y="286"/>
                    <a:pt x="28" y="286"/>
                    <a:pt x="28" y="286"/>
                  </a:cubicBezTo>
                  <a:cubicBezTo>
                    <a:pt x="26" y="224"/>
                    <a:pt x="59" y="154"/>
                    <a:pt x="98" y="109"/>
                  </a:cubicBez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3" name="Freeform 191">
              <a:extLst>
                <a:ext uri="{FF2B5EF4-FFF2-40B4-BE49-F238E27FC236}">
                  <a16:creationId xmlns:a16="http://schemas.microsoft.com/office/drawing/2014/main" id="{3B270B81-6413-45AA-8B1E-6B3E34EA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2088" y="2568575"/>
              <a:ext cx="127000" cy="134937"/>
            </a:xfrm>
            <a:custGeom>
              <a:avLst/>
              <a:gdLst>
                <a:gd name="T0" fmla="*/ 40 w 40"/>
                <a:gd name="T1" fmla="*/ 6 h 43"/>
                <a:gd name="T2" fmla="*/ 11 w 40"/>
                <a:gd name="T3" fmla="*/ 0 h 43"/>
                <a:gd name="T4" fmla="*/ 3 w 40"/>
                <a:gd name="T5" fmla="*/ 35 h 43"/>
                <a:gd name="T6" fmla="*/ 21 w 40"/>
                <a:gd name="T7" fmla="*/ 43 h 43"/>
                <a:gd name="T8" fmla="*/ 40 w 40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6"/>
                  </a:moveTo>
                  <a:cubicBezTo>
                    <a:pt x="32" y="4"/>
                    <a:pt x="23" y="1"/>
                    <a:pt x="11" y="0"/>
                  </a:cubicBezTo>
                  <a:cubicBezTo>
                    <a:pt x="11" y="0"/>
                    <a:pt x="0" y="15"/>
                    <a:pt x="3" y="35"/>
                  </a:cubicBezTo>
                  <a:cubicBezTo>
                    <a:pt x="3" y="35"/>
                    <a:pt x="11" y="39"/>
                    <a:pt x="21" y="43"/>
                  </a:cubicBezTo>
                  <a:cubicBezTo>
                    <a:pt x="20" y="29"/>
                    <a:pt x="27" y="14"/>
                    <a:pt x="40" y="6"/>
                  </a:cubicBezTo>
                  <a:close/>
                </a:path>
              </a:pathLst>
            </a:custGeom>
            <a:solidFill>
              <a:srgbClr val="FFB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4" name="Freeform 192">
              <a:extLst>
                <a:ext uri="{FF2B5EF4-FFF2-40B4-BE49-F238E27FC236}">
                  <a16:creationId xmlns:a16="http://schemas.microsoft.com/office/drawing/2014/main" id="{C8F6692D-D9A3-421D-8820-120EC0897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2088" y="2568575"/>
              <a:ext cx="212725" cy="169862"/>
            </a:xfrm>
            <a:custGeom>
              <a:avLst/>
              <a:gdLst>
                <a:gd name="T0" fmla="*/ 11 w 67"/>
                <a:gd name="T1" fmla="*/ 0 h 54"/>
                <a:gd name="T2" fmla="*/ 3 w 67"/>
                <a:gd name="T3" fmla="*/ 35 h 54"/>
                <a:gd name="T4" fmla="*/ 54 w 67"/>
                <a:gd name="T5" fmla="*/ 53 h 54"/>
                <a:gd name="T6" fmla="*/ 66 w 67"/>
                <a:gd name="T7" fmla="*/ 21 h 54"/>
                <a:gd name="T8" fmla="*/ 11 w 6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4">
                  <a:moveTo>
                    <a:pt x="11" y="0"/>
                  </a:moveTo>
                  <a:cubicBezTo>
                    <a:pt x="11" y="0"/>
                    <a:pt x="0" y="15"/>
                    <a:pt x="3" y="35"/>
                  </a:cubicBezTo>
                  <a:cubicBezTo>
                    <a:pt x="3" y="35"/>
                    <a:pt x="43" y="54"/>
                    <a:pt x="54" y="53"/>
                  </a:cubicBezTo>
                  <a:cubicBezTo>
                    <a:pt x="54" y="53"/>
                    <a:pt x="67" y="41"/>
                    <a:pt x="66" y="21"/>
                  </a:cubicBezTo>
                  <a:cubicBezTo>
                    <a:pt x="66" y="21"/>
                    <a:pt x="49" y="4"/>
                    <a:pt x="11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5" name="Freeform 193">
              <a:extLst>
                <a:ext uri="{FF2B5EF4-FFF2-40B4-BE49-F238E27FC236}">
                  <a16:creationId xmlns:a16="http://schemas.microsoft.com/office/drawing/2014/main" id="{ACB83ECC-65D1-4D44-9140-7FC4D3B3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6325" y="1814513"/>
              <a:ext cx="131762" cy="1350962"/>
            </a:xfrm>
            <a:custGeom>
              <a:avLst/>
              <a:gdLst>
                <a:gd name="T0" fmla="*/ 18 w 42"/>
                <a:gd name="T1" fmla="*/ 0 h 427"/>
                <a:gd name="T2" fmla="*/ 0 w 42"/>
                <a:gd name="T3" fmla="*/ 427 h 427"/>
                <a:gd name="T4" fmla="*/ 10 w 42"/>
                <a:gd name="T5" fmla="*/ 4 h 427"/>
                <a:gd name="T6" fmla="*/ 18 w 42"/>
                <a:gd name="T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27">
                  <a:moveTo>
                    <a:pt x="18" y="0"/>
                  </a:moveTo>
                  <a:cubicBezTo>
                    <a:pt x="18" y="0"/>
                    <a:pt x="42" y="288"/>
                    <a:pt x="0" y="427"/>
                  </a:cubicBezTo>
                  <a:cubicBezTo>
                    <a:pt x="0" y="427"/>
                    <a:pt x="26" y="16"/>
                    <a:pt x="10" y="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6" name="Freeform 194">
              <a:extLst>
                <a:ext uri="{FF2B5EF4-FFF2-40B4-BE49-F238E27FC236}">
                  <a16:creationId xmlns:a16="http://schemas.microsoft.com/office/drawing/2014/main" id="{28361BBC-AFA1-40DC-B343-FA1B279F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0" y="1717675"/>
              <a:ext cx="201612" cy="198437"/>
            </a:xfrm>
            <a:custGeom>
              <a:avLst/>
              <a:gdLst>
                <a:gd name="T0" fmla="*/ 0 w 64"/>
                <a:gd name="T1" fmla="*/ 11 h 63"/>
                <a:gd name="T2" fmla="*/ 7 w 64"/>
                <a:gd name="T3" fmla="*/ 0 h 63"/>
                <a:gd name="T4" fmla="*/ 64 w 64"/>
                <a:gd name="T5" fmla="*/ 31 h 63"/>
                <a:gd name="T6" fmla="*/ 52 w 64"/>
                <a:gd name="T7" fmla="*/ 46 h 63"/>
                <a:gd name="T8" fmla="*/ 47 w 64"/>
                <a:gd name="T9" fmla="*/ 63 h 63"/>
                <a:gd name="T10" fmla="*/ 0 w 64"/>
                <a:gd name="T1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3">
                  <a:moveTo>
                    <a:pt x="0" y="11"/>
                  </a:moveTo>
                  <a:cubicBezTo>
                    <a:pt x="0" y="11"/>
                    <a:pt x="0" y="3"/>
                    <a:pt x="7" y="0"/>
                  </a:cubicBezTo>
                  <a:cubicBezTo>
                    <a:pt x="7" y="0"/>
                    <a:pt x="30" y="26"/>
                    <a:pt x="64" y="31"/>
                  </a:cubicBezTo>
                  <a:cubicBezTo>
                    <a:pt x="64" y="31"/>
                    <a:pt x="57" y="39"/>
                    <a:pt x="52" y="46"/>
                  </a:cubicBezTo>
                  <a:cubicBezTo>
                    <a:pt x="47" y="54"/>
                    <a:pt x="47" y="63"/>
                    <a:pt x="47" y="63"/>
                  </a:cubicBezTo>
                  <a:cubicBezTo>
                    <a:pt x="47" y="63"/>
                    <a:pt x="10" y="4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7" name="Freeform 195">
              <a:extLst>
                <a:ext uri="{FF2B5EF4-FFF2-40B4-BE49-F238E27FC236}">
                  <a16:creationId xmlns:a16="http://schemas.microsoft.com/office/drawing/2014/main" id="{62816395-380A-4A19-BE6F-4525F6CEF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5175" y="2179638"/>
              <a:ext cx="196850" cy="122237"/>
            </a:xfrm>
            <a:custGeom>
              <a:avLst/>
              <a:gdLst>
                <a:gd name="T0" fmla="*/ 0 w 124"/>
                <a:gd name="T1" fmla="*/ 20 h 77"/>
                <a:gd name="T2" fmla="*/ 10 w 124"/>
                <a:gd name="T3" fmla="*/ 51 h 77"/>
                <a:gd name="T4" fmla="*/ 78 w 124"/>
                <a:gd name="T5" fmla="*/ 77 h 77"/>
                <a:gd name="T6" fmla="*/ 124 w 124"/>
                <a:gd name="T7" fmla="*/ 43 h 77"/>
                <a:gd name="T8" fmla="*/ 116 w 124"/>
                <a:gd name="T9" fmla="*/ 0 h 77"/>
                <a:gd name="T10" fmla="*/ 0 w 124"/>
                <a:gd name="T1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7">
                  <a:moveTo>
                    <a:pt x="0" y="20"/>
                  </a:moveTo>
                  <a:lnTo>
                    <a:pt x="10" y="51"/>
                  </a:lnTo>
                  <a:lnTo>
                    <a:pt x="78" y="77"/>
                  </a:lnTo>
                  <a:lnTo>
                    <a:pt x="124" y="43"/>
                  </a:lnTo>
                  <a:lnTo>
                    <a:pt x="11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8" name="Freeform 196">
              <a:extLst>
                <a:ext uri="{FF2B5EF4-FFF2-40B4-BE49-F238E27FC236}">
                  <a16:creationId xmlns:a16="http://schemas.microsoft.com/office/drawing/2014/main" id="{D5341DD4-B048-4124-B964-6C128C10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9988" y="2160588"/>
              <a:ext cx="196850" cy="119062"/>
            </a:xfrm>
            <a:custGeom>
              <a:avLst/>
              <a:gdLst>
                <a:gd name="T0" fmla="*/ 0 w 124"/>
                <a:gd name="T1" fmla="*/ 18 h 75"/>
                <a:gd name="T2" fmla="*/ 8 w 124"/>
                <a:gd name="T3" fmla="*/ 51 h 75"/>
                <a:gd name="T4" fmla="*/ 78 w 124"/>
                <a:gd name="T5" fmla="*/ 75 h 75"/>
                <a:gd name="T6" fmla="*/ 124 w 124"/>
                <a:gd name="T7" fmla="*/ 42 h 75"/>
                <a:gd name="T8" fmla="*/ 116 w 124"/>
                <a:gd name="T9" fmla="*/ 0 h 75"/>
                <a:gd name="T10" fmla="*/ 0 w 124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5">
                  <a:moveTo>
                    <a:pt x="0" y="18"/>
                  </a:moveTo>
                  <a:lnTo>
                    <a:pt x="8" y="51"/>
                  </a:lnTo>
                  <a:lnTo>
                    <a:pt x="78" y="75"/>
                  </a:lnTo>
                  <a:lnTo>
                    <a:pt x="124" y="42"/>
                  </a:lnTo>
                  <a:lnTo>
                    <a:pt x="11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9" name="Freeform 197">
              <a:extLst>
                <a:ext uri="{FF2B5EF4-FFF2-40B4-BE49-F238E27FC236}">
                  <a16:creationId xmlns:a16="http://schemas.microsoft.com/office/drawing/2014/main" id="{889767CC-E01A-4641-A1BA-64076392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6813" y="1768475"/>
              <a:ext cx="279400" cy="730250"/>
            </a:xfrm>
            <a:custGeom>
              <a:avLst/>
              <a:gdLst>
                <a:gd name="T0" fmla="*/ 0 w 88"/>
                <a:gd name="T1" fmla="*/ 3 h 231"/>
                <a:gd name="T2" fmla="*/ 7 w 88"/>
                <a:gd name="T3" fmla="*/ 0 h 231"/>
                <a:gd name="T4" fmla="*/ 61 w 88"/>
                <a:gd name="T5" fmla="*/ 61 h 231"/>
                <a:gd name="T6" fmla="*/ 57 w 88"/>
                <a:gd name="T7" fmla="*/ 231 h 231"/>
                <a:gd name="T8" fmla="*/ 46 w 88"/>
                <a:gd name="T9" fmla="*/ 88 h 231"/>
                <a:gd name="T10" fmla="*/ 0 w 88"/>
                <a:gd name="T11" fmla="*/ 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1">
                  <a:moveTo>
                    <a:pt x="0" y="3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21" y="0"/>
                    <a:pt x="49" y="30"/>
                    <a:pt x="61" y="61"/>
                  </a:cubicBezTo>
                  <a:cubicBezTo>
                    <a:pt x="83" y="119"/>
                    <a:pt x="88" y="185"/>
                    <a:pt x="57" y="231"/>
                  </a:cubicBezTo>
                  <a:cubicBezTo>
                    <a:pt x="57" y="231"/>
                    <a:pt x="75" y="184"/>
                    <a:pt x="46" y="88"/>
                  </a:cubicBezTo>
                  <a:cubicBezTo>
                    <a:pt x="24" y="18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0" name="Freeform 198">
              <a:extLst>
                <a:ext uri="{FF2B5EF4-FFF2-40B4-BE49-F238E27FC236}">
                  <a16:creationId xmlns:a16="http://schemas.microsoft.com/office/drawing/2014/main" id="{10C3DE3F-5058-4B82-A27F-05EB927D1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363" y="1768475"/>
              <a:ext cx="95250" cy="128587"/>
            </a:xfrm>
            <a:custGeom>
              <a:avLst/>
              <a:gdLst>
                <a:gd name="T0" fmla="*/ 0 w 30"/>
                <a:gd name="T1" fmla="*/ 15 h 41"/>
                <a:gd name="T2" fmla="*/ 16 w 30"/>
                <a:gd name="T3" fmla="*/ 0 h 41"/>
                <a:gd name="T4" fmla="*/ 20 w 30"/>
                <a:gd name="T5" fmla="*/ 7 h 41"/>
                <a:gd name="T6" fmla="*/ 16 w 30"/>
                <a:gd name="T7" fmla="*/ 41 h 41"/>
                <a:gd name="T8" fmla="*/ 0 w 30"/>
                <a:gd name="T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0" y="15"/>
                  </a:moveTo>
                  <a:cubicBezTo>
                    <a:pt x="0" y="15"/>
                    <a:pt x="15" y="11"/>
                    <a:pt x="16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30" y="18"/>
                    <a:pt x="16" y="41"/>
                  </a:cubicBezTo>
                  <a:cubicBezTo>
                    <a:pt x="16" y="41"/>
                    <a:pt x="17" y="2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1" name="Freeform 199">
              <a:extLst>
                <a:ext uri="{FF2B5EF4-FFF2-40B4-BE49-F238E27FC236}">
                  <a16:creationId xmlns:a16="http://schemas.microsoft.com/office/drawing/2014/main" id="{7DBB6C52-2ADF-429A-96A2-30A58F80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5450" y="1765300"/>
              <a:ext cx="422275" cy="860425"/>
            </a:xfrm>
            <a:custGeom>
              <a:avLst/>
              <a:gdLst>
                <a:gd name="T0" fmla="*/ 9 w 133"/>
                <a:gd name="T1" fmla="*/ 253 h 272"/>
                <a:gd name="T2" fmla="*/ 7 w 133"/>
                <a:gd name="T3" fmla="*/ 272 h 272"/>
                <a:gd name="T4" fmla="*/ 93 w 133"/>
                <a:gd name="T5" fmla="*/ 194 h 272"/>
                <a:gd name="T6" fmla="*/ 109 w 133"/>
                <a:gd name="T7" fmla="*/ 10 h 272"/>
                <a:gd name="T8" fmla="*/ 77 w 133"/>
                <a:gd name="T9" fmla="*/ 20 h 272"/>
                <a:gd name="T10" fmla="*/ 76 w 133"/>
                <a:gd name="T11" fmla="*/ 174 h 272"/>
                <a:gd name="T12" fmla="*/ 9 w 133"/>
                <a:gd name="T13" fmla="*/ 25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2">
                  <a:moveTo>
                    <a:pt x="9" y="253"/>
                  </a:moveTo>
                  <a:cubicBezTo>
                    <a:pt x="5" y="255"/>
                    <a:pt x="0" y="272"/>
                    <a:pt x="7" y="272"/>
                  </a:cubicBezTo>
                  <a:cubicBezTo>
                    <a:pt x="13" y="271"/>
                    <a:pt x="53" y="254"/>
                    <a:pt x="93" y="194"/>
                  </a:cubicBezTo>
                  <a:cubicBezTo>
                    <a:pt x="133" y="133"/>
                    <a:pt x="121" y="42"/>
                    <a:pt x="109" y="10"/>
                  </a:cubicBezTo>
                  <a:cubicBezTo>
                    <a:pt x="109" y="10"/>
                    <a:pt x="91" y="0"/>
                    <a:pt x="77" y="20"/>
                  </a:cubicBezTo>
                  <a:cubicBezTo>
                    <a:pt x="77" y="20"/>
                    <a:pt x="100" y="112"/>
                    <a:pt x="76" y="174"/>
                  </a:cubicBezTo>
                  <a:cubicBezTo>
                    <a:pt x="52" y="235"/>
                    <a:pt x="9" y="253"/>
                    <a:pt x="9" y="25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2" name="Freeform 200">
              <a:extLst>
                <a:ext uri="{FF2B5EF4-FFF2-40B4-BE49-F238E27FC236}">
                  <a16:creationId xmlns:a16="http://schemas.microsoft.com/office/drawing/2014/main" id="{4DEF4FBC-12F8-44F7-A7C8-847D5253A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2350" y="3119438"/>
              <a:ext cx="60325" cy="52387"/>
            </a:xfrm>
            <a:custGeom>
              <a:avLst/>
              <a:gdLst>
                <a:gd name="T0" fmla="*/ 19 w 19"/>
                <a:gd name="T1" fmla="*/ 14 h 17"/>
                <a:gd name="T2" fmla="*/ 0 w 19"/>
                <a:gd name="T3" fmla="*/ 17 h 17"/>
                <a:gd name="T4" fmla="*/ 18 w 19"/>
                <a:gd name="T5" fmla="*/ 0 h 17"/>
                <a:gd name="T6" fmla="*/ 19 w 19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19" y="14"/>
                  </a:moveTo>
                  <a:cubicBezTo>
                    <a:pt x="13" y="15"/>
                    <a:pt x="7" y="16"/>
                    <a:pt x="0" y="17"/>
                  </a:cubicBezTo>
                  <a:cubicBezTo>
                    <a:pt x="0" y="17"/>
                    <a:pt x="18" y="0"/>
                    <a:pt x="18" y="0"/>
                  </a:cubicBezTo>
                  <a:cubicBezTo>
                    <a:pt x="19" y="0"/>
                    <a:pt x="19" y="10"/>
                    <a:pt x="19" y="14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591A9-3E74-4AB8-917E-C1658BA8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2</a:t>
            </a:fld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04DBE-F691-4CA2-9762-3B2B1F4EF35F}"/>
              </a:ext>
            </a:extLst>
          </p:cNvPr>
          <p:cNvSpPr txBox="1"/>
          <p:nvPr/>
        </p:nvSpPr>
        <p:spPr>
          <a:xfrm>
            <a:off x="645986" y="956965"/>
            <a:ext cx="6924973" cy="1785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5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行進速度及行程計劃</a:t>
            </a:r>
            <a:endParaRPr lang="en-US" sz="5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港島地域  深資童軍地圖閱讀訓練班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zh-TW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2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659"/>
          <a:stretch/>
        </p:blipFill>
        <p:spPr>
          <a:xfrm>
            <a:off x="369210" y="468026"/>
            <a:ext cx="7573788" cy="60836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45531" y="1410212"/>
            <a:ext cx="6508721" cy="5024595"/>
            <a:chOff x="2468469" y="999601"/>
            <a:chExt cx="6508721" cy="5024595"/>
          </a:xfrm>
        </p:grpSpPr>
        <p:sp>
          <p:nvSpPr>
            <p:cNvPr id="5" name="Oval 4"/>
            <p:cNvSpPr/>
            <p:nvPr/>
          </p:nvSpPr>
          <p:spPr bwMode="auto">
            <a:xfrm>
              <a:off x="3064005" y="5284536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8367719" y="1259005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3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2468469" y="5414798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4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826952" y="999601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101684" y="468025"/>
            <a:ext cx="3689291" cy="17925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找 </a:t>
            </a:r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CP4-5 </a:t>
            </a:r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上升、</a:t>
            </a:r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</a:br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下降</a:t>
            </a:r>
            <a:r>
              <a:rPr lang="zh-TW" alt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、距離，並計算需</a:t>
            </a:r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時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40987" y="4410820"/>
            <a:ext cx="6008674" cy="2072743"/>
            <a:chOff x="4404567" y="-955343"/>
            <a:chExt cx="6008674" cy="207274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404567" y="-955343"/>
              <a:ext cx="5885845" cy="1921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6836" y="-698482"/>
              <a:ext cx="408640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ts val="4000"/>
              </a:pP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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2*20 = 40 m</a:t>
              </a:r>
              <a:endPara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 8*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20 m = 160 m</a:t>
              </a:r>
            </a:p>
            <a:p>
              <a:r>
                <a:rPr lang="en-US" altLang="zh-TW" sz="28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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1.1 km   =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Wingdings" panose="05000000000000000000" pitchFamily="2" charset="2"/>
                </a:rPr>
                <a:t>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 63</a:t>
              </a:r>
              <a:r>
                <a:rPr lang="zh-TW" altLang="en-US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分鐘</a:t>
              </a:r>
              <a:endPara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endParaRPr 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98" r="51530"/>
            <a:stretch/>
          </p:blipFill>
          <p:spPr>
            <a:xfrm>
              <a:off x="4697642" y="-742740"/>
              <a:ext cx="1628951" cy="1506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0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Freeform 5">
            <a:extLst>
              <a:ext uri="{FF2B5EF4-FFF2-40B4-BE49-F238E27FC236}">
                <a16:creationId xmlns:a16="http://schemas.microsoft.com/office/drawing/2014/main" id="{429CEC27-1B58-4016-8078-E52EDB5EDF61}"/>
              </a:ext>
            </a:extLst>
          </p:cNvPr>
          <p:cNvSpPr>
            <a:spLocks/>
          </p:cNvSpPr>
          <p:nvPr/>
        </p:nvSpPr>
        <p:spPr bwMode="auto">
          <a:xfrm>
            <a:off x="5820229" y="1548157"/>
            <a:ext cx="6382249" cy="5309844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727" name="Freeform 5">
            <a:extLst>
              <a:ext uri="{FF2B5EF4-FFF2-40B4-BE49-F238E27FC236}">
                <a16:creationId xmlns:a16="http://schemas.microsoft.com/office/drawing/2014/main" id="{E4C1B86A-ACC0-4E94-87F4-3039C908FE11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79" name="Freeform 6">
            <a:extLst>
              <a:ext uri="{FF2B5EF4-FFF2-40B4-BE49-F238E27FC236}">
                <a16:creationId xmlns:a16="http://schemas.microsoft.com/office/drawing/2014/main" id="{18ED3C40-1448-4632-9030-E0AD67BC4319}"/>
              </a:ext>
            </a:extLst>
          </p:cNvPr>
          <p:cNvSpPr>
            <a:spLocks/>
          </p:cNvSpPr>
          <p:nvPr/>
        </p:nvSpPr>
        <p:spPr bwMode="auto">
          <a:xfrm>
            <a:off x="-29028" y="-1"/>
            <a:ext cx="4523223" cy="3038439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7111036" y="1670948"/>
            <a:ext cx="2308324" cy="833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 err="1" smtClean="0">
                <a:latin typeface="+mj-lt"/>
                <a:sym typeface="Arial"/>
              </a:rPr>
              <a:t>行程表</a:t>
            </a:r>
            <a:endParaRPr lang="en-ID" sz="6000" b="1" dirty="0">
              <a:latin typeface="+mj-lt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695325" y="452334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BAD2281C-647F-4EF5-BAF3-AAC8510E2BFF}"/>
              </a:ext>
            </a:extLst>
          </p:cNvPr>
          <p:cNvGrpSpPr/>
          <p:nvPr/>
        </p:nvGrpSpPr>
        <p:grpSpPr>
          <a:xfrm>
            <a:off x="55784" y="3327400"/>
            <a:ext cx="5601000" cy="3403697"/>
            <a:chOff x="55783" y="2265422"/>
            <a:chExt cx="7348552" cy="4465675"/>
          </a:xfrm>
        </p:grpSpPr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A7673F77-0703-4A48-98B4-F6E99443BAB2}"/>
                </a:ext>
              </a:extLst>
            </p:cNvPr>
            <p:cNvGrpSpPr/>
            <p:nvPr/>
          </p:nvGrpSpPr>
          <p:grpSpPr>
            <a:xfrm rot="21049674">
              <a:off x="5146356" y="4762923"/>
              <a:ext cx="2257979" cy="1454540"/>
              <a:chOff x="1947728" y="5204957"/>
              <a:chExt cx="3418589" cy="2202179"/>
            </a:xfrm>
          </p:grpSpPr>
          <p:sp>
            <p:nvSpPr>
              <p:cNvPr id="720" name="Freeform 96">
                <a:extLst>
                  <a:ext uri="{FF2B5EF4-FFF2-40B4-BE49-F238E27FC236}">
                    <a16:creationId xmlns:a16="http://schemas.microsoft.com/office/drawing/2014/main" id="{8A479C8A-9BA9-408E-BBEF-9678052916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36660" y="5241951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1" name="Freeform 97">
                <a:extLst>
                  <a:ext uri="{FF2B5EF4-FFF2-40B4-BE49-F238E27FC236}">
                    <a16:creationId xmlns:a16="http://schemas.microsoft.com/office/drawing/2014/main" id="{03AD4F78-68DA-48D2-8715-4718D4763B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966762" y="5288189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99B95CE9-DDCA-4728-AAFC-88C7A85C01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947728" y="5204957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36A688-2CF0-4348-ADB2-C1D5DC9E7D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72986" y="5773723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9F69CFB0-0EF7-4AB5-9D67-91D69B3C0ADA}"/>
                </a:ext>
              </a:extLst>
            </p:cNvPr>
            <p:cNvGrpSpPr/>
            <p:nvPr/>
          </p:nvGrpSpPr>
          <p:grpSpPr>
            <a:xfrm>
              <a:off x="55783" y="2667001"/>
              <a:ext cx="7327743" cy="4008246"/>
              <a:chOff x="9444038" y="46084"/>
              <a:chExt cx="8613776" cy="4711701"/>
            </a:xfrm>
          </p:grpSpPr>
          <p:sp>
            <p:nvSpPr>
              <p:cNvPr id="591" name="Freeform 63">
                <a:extLst>
                  <a:ext uri="{FF2B5EF4-FFF2-40B4-BE49-F238E27FC236}">
                    <a16:creationId xmlns:a16="http://schemas.microsoft.com/office/drawing/2014/main" id="{29A9722B-3F3D-431B-95B3-ADD882FA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6351" y="3322684"/>
                <a:ext cx="1279525" cy="982663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3" name="Freeform 65">
                <a:extLst>
                  <a:ext uri="{FF2B5EF4-FFF2-40B4-BE49-F238E27FC236}">
                    <a16:creationId xmlns:a16="http://schemas.microsoft.com/office/drawing/2014/main" id="{E0C68AD2-FBAA-400F-B1DC-6CE52A29E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46084"/>
                <a:ext cx="5718175" cy="4332288"/>
              </a:xfrm>
              <a:custGeom>
                <a:avLst/>
                <a:gdLst>
                  <a:gd name="T0" fmla="*/ 87 w 1810"/>
                  <a:gd name="T1" fmla="*/ 1370 h 1370"/>
                  <a:gd name="T2" fmla="*/ 0 w 1810"/>
                  <a:gd name="T3" fmla="*/ 1140 h 1370"/>
                  <a:gd name="T4" fmla="*/ 692 w 1810"/>
                  <a:gd name="T5" fmla="*/ 32 h 1370"/>
                  <a:gd name="T6" fmla="*/ 718 w 1810"/>
                  <a:gd name="T7" fmla="*/ 0 h 1370"/>
                  <a:gd name="T8" fmla="*/ 1810 w 1810"/>
                  <a:gd name="T9" fmla="*/ 1088 h 1370"/>
                  <a:gd name="T10" fmla="*/ 1629 w 1810"/>
                  <a:gd name="T11" fmla="*/ 1370 h 1370"/>
                  <a:gd name="T12" fmla="*/ 87 w 1810"/>
                  <a:gd name="T13" fmla="*/ 137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0" h="1370">
                    <a:moveTo>
                      <a:pt x="87" y="1370"/>
                    </a:moveTo>
                    <a:cubicBezTo>
                      <a:pt x="0" y="1140"/>
                      <a:pt x="0" y="1140"/>
                      <a:pt x="0" y="1140"/>
                    </a:cubicBezTo>
                    <a:cubicBezTo>
                      <a:pt x="0" y="1140"/>
                      <a:pt x="618" y="657"/>
                      <a:pt x="692" y="32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18" y="0"/>
                      <a:pt x="1229" y="947"/>
                      <a:pt x="1810" y="1088"/>
                    </a:cubicBezTo>
                    <a:cubicBezTo>
                      <a:pt x="1629" y="1370"/>
                      <a:pt x="1629" y="1370"/>
                      <a:pt x="1629" y="1370"/>
                    </a:cubicBezTo>
                    <a:lnTo>
                      <a:pt x="87" y="137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4" name="Freeform 66">
                <a:extLst>
                  <a:ext uri="{FF2B5EF4-FFF2-40B4-BE49-F238E27FC236}">
                    <a16:creationId xmlns:a16="http://schemas.microsoft.com/office/drawing/2014/main" id="{6283CC2A-4D2E-4855-A9C3-638A4E3D2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9838" y="562022"/>
                <a:ext cx="1663700" cy="2557463"/>
              </a:xfrm>
              <a:custGeom>
                <a:avLst/>
                <a:gdLst>
                  <a:gd name="T0" fmla="*/ 19 w 527"/>
                  <a:gd name="T1" fmla="*/ 771 h 809"/>
                  <a:gd name="T2" fmla="*/ 497 w 527"/>
                  <a:gd name="T3" fmla="*/ 467 h 809"/>
                  <a:gd name="T4" fmla="*/ 442 w 527"/>
                  <a:gd name="T5" fmla="*/ 13 h 809"/>
                  <a:gd name="T6" fmla="*/ 259 w 527"/>
                  <a:gd name="T7" fmla="*/ 430 h 809"/>
                  <a:gd name="T8" fmla="*/ 19 w 527"/>
                  <a:gd name="T9" fmla="*/ 7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809">
                    <a:moveTo>
                      <a:pt x="19" y="771"/>
                    </a:moveTo>
                    <a:cubicBezTo>
                      <a:pt x="97" y="809"/>
                      <a:pt x="438" y="608"/>
                      <a:pt x="497" y="467"/>
                    </a:cubicBezTo>
                    <a:cubicBezTo>
                      <a:pt x="527" y="396"/>
                      <a:pt x="465" y="0"/>
                      <a:pt x="442" y="13"/>
                    </a:cubicBezTo>
                    <a:cubicBezTo>
                      <a:pt x="430" y="20"/>
                      <a:pt x="399" y="212"/>
                      <a:pt x="259" y="430"/>
                    </a:cubicBezTo>
                    <a:cubicBezTo>
                      <a:pt x="148" y="604"/>
                      <a:pt x="0" y="762"/>
                      <a:pt x="19" y="771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5" name="Freeform 67">
                <a:extLst>
                  <a:ext uri="{FF2B5EF4-FFF2-40B4-BE49-F238E27FC236}">
                    <a16:creationId xmlns:a16="http://schemas.microsoft.com/office/drawing/2014/main" id="{EC2B6BB7-ABA9-43F6-9FAD-176BDC8F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4888" y="1611359"/>
                <a:ext cx="928688" cy="1036638"/>
              </a:xfrm>
              <a:custGeom>
                <a:avLst/>
                <a:gdLst>
                  <a:gd name="T0" fmla="*/ 127 w 294"/>
                  <a:gd name="T1" fmla="*/ 287 h 328"/>
                  <a:gd name="T2" fmla="*/ 5 w 294"/>
                  <a:gd name="T3" fmla="*/ 32 h 328"/>
                  <a:gd name="T4" fmla="*/ 292 w 294"/>
                  <a:gd name="T5" fmla="*/ 300 h 328"/>
                  <a:gd name="T6" fmla="*/ 127 w 294"/>
                  <a:gd name="T7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28">
                    <a:moveTo>
                      <a:pt x="127" y="287"/>
                    </a:moveTo>
                    <a:cubicBezTo>
                      <a:pt x="74" y="261"/>
                      <a:pt x="0" y="70"/>
                      <a:pt x="5" y="32"/>
                    </a:cubicBezTo>
                    <a:cubicBezTo>
                      <a:pt x="10" y="0"/>
                      <a:pt x="289" y="272"/>
                      <a:pt x="292" y="300"/>
                    </a:cubicBezTo>
                    <a:cubicBezTo>
                      <a:pt x="294" y="328"/>
                      <a:pt x="175" y="310"/>
                      <a:pt x="127" y="287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6" name="Freeform 68">
                <a:extLst>
                  <a:ext uri="{FF2B5EF4-FFF2-40B4-BE49-F238E27FC236}">
                    <a16:creationId xmlns:a16="http://schemas.microsoft.com/office/drawing/2014/main" id="{1E443CDB-8875-4416-8728-F92C2B471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1" y="1231947"/>
                <a:ext cx="303213" cy="392113"/>
              </a:xfrm>
              <a:custGeom>
                <a:avLst/>
                <a:gdLst>
                  <a:gd name="T0" fmla="*/ 38 w 96"/>
                  <a:gd name="T1" fmla="*/ 105 h 124"/>
                  <a:gd name="T2" fmla="*/ 4 w 96"/>
                  <a:gd name="T3" fmla="*/ 11 h 124"/>
                  <a:gd name="T4" fmla="*/ 96 w 96"/>
                  <a:gd name="T5" fmla="*/ 114 h 124"/>
                  <a:gd name="T6" fmla="*/ 38 w 96"/>
                  <a:gd name="T7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24">
                    <a:moveTo>
                      <a:pt x="38" y="105"/>
                    </a:moveTo>
                    <a:cubicBezTo>
                      <a:pt x="20" y="94"/>
                      <a:pt x="0" y="25"/>
                      <a:pt x="4" y="11"/>
                    </a:cubicBezTo>
                    <a:cubicBezTo>
                      <a:pt x="6" y="0"/>
                      <a:pt x="96" y="104"/>
                      <a:pt x="96" y="114"/>
                    </a:cubicBezTo>
                    <a:cubicBezTo>
                      <a:pt x="96" y="124"/>
                      <a:pt x="54" y="115"/>
                      <a:pt x="38" y="105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0" name="Freeform 69">
                <a:extLst>
                  <a:ext uri="{FF2B5EF4-FFF2-40B4-BE49-F238E27FC236}">
                    <a16:creationId xmlns:a16="http://schemas.microsoft.com/office/drawing/2014/main" id="{EB3FA82F-A6CD-4539-89E6-BCA88228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2246359"/>
                <a:ext cx="5718175" cy="2132013"/>
              </a:xfrm>
              <a:custGeom>
                <a:avLst/>
                <a:gdLst>
                  <a:gd name="T0" fmla="*/ 781 w 1810"/>
                  <a:gd name="T1" fmla="*/ 0 h 674"/>
                  <a:gd name="T2" fmla="*/ 169 w 1810"/>
                  <a:gd name="T3" fmla="*/ 460 h 674"/>
                  <a:gd name="T4" fmla="*/ 0 w 1810"/>
                  <a:gd name="T5" fmla="*/ 445 h 674"/>
                  <a:gd name="T6" fmla="*/ 63 w 1810"/>
                  <a:gd name="T7" fmla="*/ 674 h 674"/>
                  <a:gd name="T8" fmla="*/ 1677 w 1810"/>
                  <a:gd name="T9" fmla="*/ 674 h 674"/>
                  <a:gd name="T10" fmla="*/ 1810 w 1810"/>
                  <a:gd name="T11" fmla="*/ 392 h 674"/>
                  <a:gd name="T12" fmla="*/ 1416 w 1810"/>
                  <a:gd name="T13" fmla="*/ 395 h 674"/>
                  <a:gd name="T14" fmla="*/ 781 w 1810"/>
                  <a:gd name="T15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0" h="674">
                    <a:moveTo>
                      <a:pt x="781" y="0"/>
                    </a:moveTo>
                    <a:cubicBezTo>
                      <a:pt x="713" y="284"/>
                      <a:pt x="494" y="477"/>
                      <a:pt x="169" y="460"/>
                    </a:cubicBezTo>
                    <a:cubicBezTo>
                      <a:pt x="92" y="456"/>
                      <a:pt x="38" y="402"/>
                      <a:pt x="0" y="445"/>
                    </a:cubicBezTo>
                    <a:cubicBezTo>
                      <a:pt x="63" y="674"/>
                      <a:pt x="63" y="674"/>
                      <a:pt x="63" y="674"/>
                    </a:cubicBezTo>
                    <a:cubicBezTo>
                      <a:pt x="1677" y="674"/>
                      <a:pt x="1677" y="674"/>
                      <a:pt x="1677" y="674"/>
                    </a:cubicBezTo>
                    <a:cubicBezTo>
                      <a:pt x="1810" y="392"/>
                      <a:pt x="1810" y="392"/>
                      <a:pt x="1810" y="392"/>
                    </a:cubicBezTo>
                    <a:cubicBezTo>
                      <a:pt x="1683" y="354"/>
                      <a:pt x="1532" y="401"/>
                      <a:pt x="1416" y="395"/>
                    </a:cubicBezTo>
                    <a:cubicBezTo>
                      <a:pt x="1096" y="380"/>
                      <a:pt x="889" y="297"/>
                      <a:pt x="781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1" name="Freeform 70">
                <a:extLst>
                  <a:ext uri="{FF2B5EF4-FFF2-40B4-BE49-F238E27FC236}">
                    <a16:creationId xmlns:a16="http://schemas.microsoft.com/office/drawing/2014/main" id="{1C5A2C0C-73CC-4C43-8D21-D797AF27C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5951" y="3527472"/>
                <a:ext cx="193675" cy="57150"/>
              </a:xfrm>
              <a:custGeom>
                <a:avLst/>
                <a:gdLst>
                  <a:gd name="T0" fmla="*/ 61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1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6 h 18"/>
                  <a:gd name="T18" fmla="*/ 61 w 6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5"/>
                      <a:pt x="61" y="12"/>
                      <a:pt x="61" y="7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2" name="Freeform 71">
                <a:extLst>
                  <a:ext uri="{FF2B5EF4-FFF2-40B4-BE49-F238E27FC236}">
                    <a16:creationId xmlns:a16="http://schemas.microsoft.com/office/drawing/2014/main" id="{B4045A90-6212-495D-A751-7E2C35E6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5913" y="3543347"/>
                <a:ext cx="193675" cy="57150"/>
              </a:xfrm>
              <a:custGeom>
                <a:avLst/>
                <a:gdLst>
                  <a:gd name="T0" fmla="*/ 60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0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5 h 18"/>
                  <a:gd name="T18" fmla="*/ 61 w 61"/>
                  <a:gd name="T19" fmla="*/ 7 h 18"/>
                  <a:gd name="T20" fmla="*/ 60 w 61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8">
                    <a:moveTo>
                      <a:pt x="60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4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6" y="15"/>
                      <a:pt x="61" y="12"/>
                      <a:pt x="61" y="7"/>
                    </a:cubicBezTo>
                    <a:lnTo>
                      <a:pt x="60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3" name="Freeform 72">
                <a:extLst>
                  <a:ext uri="{FF2B5EF4-FFF2-40B4-BE49-F238E27FC236}">
                    <a16:creationId xmlns:a16="http://schemas.microsoft.com/office/drawing/2014/main" id="{65B6B029-60FE-4836-9C65-DA54210F8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4126" y="3556047"/>
                <a:ext cx="193675" cy="50800"/>
              </a:xfrm>
              <a:custGeom>
                <a:avLst/>
                <a:gdLst>
                  <a:gd name="T0" fmla="*/ 61 w 61"/>
                  <a:gd name="T1" fmla="*/ 7 h 16"/>
                  <a:gd name="T2" fmla="*/ 58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6 h 16"/>
                  <a:gd name="T10" fmla="*/ 0 w 61"/>
                  <a:gd name="T11" fmla="*/ 7 h 16"/>
                  <a:gd name="T12" fmla="*/ 3 w 61"/>
                  <a:gd name="T13" fmla="*/ 12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8 h 16"/>
                  <a:gd name="T20" fmla="*/ 61 w 61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7"/>
                    </a:moveTo>
                    <a:cubicBezTo>
                      <a:pt x="61" y="6"/>
                      <a:pt x="60" y="4"/>
                      <a:pt x="58" y="3"/>
                    </a:cubicBezTo>
                    <a:cubicBezTo>
                      <a:pt x="56" y="1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8"/>
                    </a:cubicBez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4" name="Freeform 73">
                <a:extLst>
                  <a:ext uri="{FF2B5EF4-FFF2-40B4-BE49-F238E27FC236}">
                    <a16:creationId xmlns:a16="http://schemas.microsoft.com/office/drawing/2014/main" id="{06940EE5-99D6-41A7-83EA-D70D8E65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4563" y="3546522"/>
                <a:ext cx="193675" cy="50800"/>
              </a:xfrm>
              <a:custGeom>
                <a:avLst/>
                <a:gdLst>
                  <a:gd name="T0" fmla="*/ 61 w 61"/>
                  <a:gd name="T1" fmla="*/ 8 h 16"/>
                  <a:gd name="T2" fmla="*/ 59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7 h 16"/>
                  <a:gd name="T10" fmla="*/ 0 w 61"/>
                  <a:gd name="T11" fmla="*/ 7 h 16"/>
                  <a:gd name="T12" fmla="*/ 4 w 61"/>
                  <a:gd name="T13" fmla="*/ 13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9 h 16"/>
                  <a:gd name="T20" fmla="*/ 61 w 61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8"/>
                    </a:moveTo>
                    <a:cubicBezTo>
                      <a:pt x="61" y="6"/>
                      <a:pt x="60" y="4"/>
                      <a:pt x="59" y="3"/>
                    </a:cubicBezTo>
                    <a:cubicBezTo>
                      <a:pt x="57" y="2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4" y="13"/>
                    </a:cubicBezTo>
                    <a:cubicBezTo>
                      <a:pt x="6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9"/>
                    </a:cubicBez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5" name="Freeform 74">
                <a:extLst>
                  <a:ext uri="{FF2B5EF4-FFF2-40B4-BE49-F238E27FC236}">
                    <a16:creationId xmlns:a16="http://schemas.microsoft.com/office/drawing/2014/main" id="{03C0C6CD-BFA6-4846-8AC5-1EA9B8729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1351" y="3508422"/>
                <a:ext cx="193675" cy="76200"/>
              </a:xfrm>
              <a:custGeom>
                <a:avLst/>
                <a:gdLst>
                  <a:gd name="T0" fmla="*/ 61 w 61"/>
                  <a:gd name="T1" fmla="*/ 17 h 24"/>
                  <a:gd name="T2" fmla="*/ 59 w 61"/>
                  <a:gd name="T3" fmla="*/ 12 h 24"/>
                  <a:gd name="T4" fmla="*/ 53 w 61"/>
                  <a:gd name="T5" fmla="*/ 9 h 24"/>
                  <a:gd name="T6" fmla="*/ 12 w 61"/>
                  <a:gd name="T7" fmla="*/ 1 h 24"/>
                  <a:gd name="T8" fmla="*/ 1 w 61"/>
                  <a:gd name="T9" fmla="*/ 6 h 24"/>
                  <a:gd name="T10" fmla="*/ 1 w 61"/>
                  <a:gd name="T11" fmla="*/ 6 h 24"/>
                  <a:gd name="T12" fmla="*/ 3 w 61"/>
                  <a:gd name="T13" fmla="*/ 12 h 24"/>
                  <a:gd name="T14" fmla="*/ 10 w 61"/>
                  <a:gd name="T15" fmla="*/ 16 h 24"/>
                  <a:gd name="T16" fmla="*/ 48 w 61"/>
                  <a:gd name="T17" fmla="*/ 23 h 24"/>
                  <a:gd name="T18" fmla="*/ 60 w 61"/>
                  <a:gd name="T19" fmla="*/ 18 h 24"/>
                  <a:gd name="T20" fmla="*/ 61 w 61"/>
                  <a:gd name="T2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cubicBezTo>
                      <a:pt x="61" y="15"/>
                      <a:pt x="60" y="13"/>
                      <a:pt x="59" y="12"/>
                    </a:cubicBezTo>
                    <a:cubicBezTo>
                      <a:pt x="58" y="10"/>
                      <a:pt x="55" y="9"/>
                      <a:pt x="53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2" y="2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1" y="11"/>
                      <a:pt x="3" y="12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4" y="24"/>
                      <a:pt x="59" y="22"/>
                      <a:pt x="60" y="18"/>
                    </a:cubicBez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6" name="Freeform 75">
                <a:extLst>
                  <a:ext uri="{FF2B5EF4-FFF2-40B4-BE49-F238E27FC236}">
                    <a16:creationId xmlns:a16="http://schemas.microsoft.com/office/drawing/2014/main" id="{51B978A7-D392-41EA-A90F-5D4601398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4963" y="3454447"/>
                <a:ext cx="193675" cy="73025"/>
              </a:xfrm>
              <a:custGeom>
                <a:avLst/>
                <a:gdLst>
                  <a:gd name="T0" fmla="*/ 60 w 61"/>
                  <a:gd name="T1" fmla="*/ 16 h 23"/>
                  <a:gd name="T2" fmla="*/ 59 w 61"/>
                  <a:gd name="T3" fmla="*/ 11 h 23"/>
                  <a:gd name="T4" fmla="*/ 52 w 61"/>
                  <a:gd name="T5" fmla="*/ 8 h 23"/>
                  <a:gd name="T6" fmla="*/ 11 w 61"/>
                  <a:gd name="T7" fmla="*/ 1 h 23"/>
                  <a:gd name="T8" fmla="*/ 0 w 61"/>
                  <a:gd name="T9" fmla="*/ 5 h 23"/>
                  <a:gd name="T10" fmla="*/ 0 w 61"/>
                  <a:gd name="T11" fmla="*/ 6 h 23"/>
                  <a:gd name="T12" fmla="*/ 2 w 61"/>
                  <a:gd name="T13" fmla="*/ 12 h 23"/>
                  <a:gd name="T14" fmla="*/ 9 w 61"/>
                  <a:gd name="T15" fmla="*/ 16 h 23"/>
                  <a:gd name="T16" fmla="*/ 48 w 61"/>
                  <a:gd name="T17" fmla="*/ 22 h 23"/>
                  <a:gd name="T18" fmla="*/ 60 w 61"/>
                  <a:gd name="T19" fmla="*/ 17 h 23"/>
                  <a:gd name="T20" fmla="*/ 60 w 61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60" y="16"/>
                    </a:moveTo>
                    <a:cubicBezTo>
                      <a:pt x="61" y="15"/>
                      <a:pt x="60" y="13"/>
                      <a:pt x="59" y="11"/>
                    </a:cubicBezTo>
                    <a:cubicBezTo>
                      <a:pt x="57" y="10"/>
                      <a:pt x="55" y="9"/>
                      <a:pt x="5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2" y="12"/>
                    </a:cubicBezTo>
                    <a:cubicBezTo>
                      <a:pt x="4" y="14"/>
                      <a:pt x="6" y="15"/>
                      <a:pt x="9" y="16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3" y="23"/>
                      <a:pt x="59" y="21"/>
                      <a:pt x="60" y="17"/>
                    </a:cubicBez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7" name="Freeform 76">
                <a:extLst>
                  <a:ext uri="{FF2B5EF4-FFF2-40B4-BE49-F238E27FC236}">
                    <a16:creationId xmlns:a16="http://schemas.microsoft.com/office/drawing/2014/main" id="{265ACBEA-49B3-4014-BA30-FC9898545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8101" y="3370309"/>
                <a:ext cx="184150" cy="100013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0 h 32"/>
                  <a:gd name="T4" fmla="*/ 52 w 58"/>
                  <a:gd name="T5" fmla="*/ 16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2 w 58"/>
                  <a:gd name="T13" fmla="*/ 11 h 32"/>
                  <a:gd name="T14" fmla="*/ 8 w 58"/>
                  <a:gd name="T15" fmla="*/ 16 h 32"/>
                  <a:gd name="T16" fmla="*/ 44 w 58"/>
                  <a:gd name="T17" fmla="*/ 29 h 32"/>
                  <a:gd name="T18" fmla="*/ 57 w 58"/>
                  <a:gd name="T1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2"/>
                      <a:pt x="57" y="20"/>
                    </a:cubicBezTo>
                    <a:cubicBezTo>
                      <a:pt x="56" y="19"/>
                      <a:pt x="54" y="17"/>
                      <a:pt x="52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9" y="32"/>
                      <a:pt x="55" y="30"/>
                      <a:pt x="57" y="26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8" name="Freeform 77">
                <a:extLst>
                  <a:ext uri="{FF2B5EF4-FFF2-40B4-BE49-F238E27FC236}">
                    <a16:creationId xmlns:a16="http://schemas.microsoft.com/office/drawing/2014/main" id="{84F71F91-BBF4-4423-B2AC-A1322210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3938" y="3252834"/>
                <a:ext cx="182563" cy="101600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1 h 32"/>
                  <a:gd name="T4" fmla="*/ 52 w 58"/>
                  <a:gd name="T5" fmla="*/ 17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1 w 58"/>
                  <a:gd name="T13" fmla="*/ 11 h 32"/>
                  <a:gd name="T14" fmla="*/ 8 w 58"/>
                  <a:gd name="T15" fmla="*/ 16 h 32"/>
                  <a:gd name="T16" fmla="*/ 43 w 58"/>
                  <a:gd name="T17" fmla="*/ 30 h 32"/>
                  <a:gd name="T18" fmla="*/ 57 w 58"/>
                  <a:gd name="T19" fmla="*/ 27 h 32"/>
                  <a:gd name="T20" fmla="*/ 57 w 58"/>
                  <a:gd name="T2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3"/>
                      <a:pt x="57" y="21"/>
                    </a:cubicBezTo>
                    <a:cubicBezTo>
                      <a:pt x="56" y="19"/>
                      <a:pt x="54" y="17"/>
                      <a:pt x="52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9" y="32"/>
                      <a:pt x="55" y="30"/>
                      <a:pt x="57" y="27"/>
                    </a:cubicBez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9" name="Freeform 78">
                <a:extLst>
                  <a:ext uri="{FF2B5EF4-FFF2-40B4-BE49-F238E27FC236}">
                    <a16:creationId xmlns:a16="http://schemas.microsoft.com/office/drawing/2014/main" id="{497ADB47-86E3-4948-BEA4-F8594E61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476" y="3097259"/>
                <a:ext cx="166688" cy="123825"/>
              </a:xfrm>
              <a:custGeom>
                <a:avLst/>
                <a:gdLst>
                  <a:gd name="T0" fmla="*/ 51 w 53"/>
                  <a:gd name="T1" fmla="*/ 35 h 39"/>
                  <a:gd name="T2" fmla="*/ 52 w 53"/>
                  <a:gd name="T3" fmla="*/ 30 h 39"/>
                  <a:gd name="T4" fmla="*/ 48 w 53"/>
                  <a:gd name="T5" fmla="*/ 25 h 39"/>
                  <a:gd name="T6" fmla="*/ 14 w 53"/>
                  <a:gd name="T7" fmla="*/ 3 h 39"/>
                  <a:gd name="T8" fmla="*/ 2 w 53"/>
                  <a:gd name="T9" fmla="*/ 3 h 39"/>
                  <a:gd name="T10" fmla="*/ 2 w 53"/>
                  <a:gd name="T11" fmla="*/ 3 h 39"/>
                  <a:gd name="T12" fmla="*/ 1 w 53"/>
                  <a:gd name="T13" fmla="*/ 9 h 39"/>
                  <a:gd name="T14" fmla="*/ 5 w 53"/>
                  <a:gd name="T15" fmla="*/ 15 h 39"/>
                  <a:gd name="T16" fmla="*/ 36 w 53"/>
                  <a:gd name="T17" fmla="*/ 36 h 39"/>
                  <a:gd name="T18" fmla="*/ 50 w 53"/>
                  <a:gd name="T19" fmla="*/ 36 h 39"/>
                  <a:gd name="T20" fmla="*/ 51 w 53"/>
                  <a:gd name="T2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39">
                    <a:moveTo>
                      <a:pt x="51" y="35"/>
                    </a:moveTo>
                    <a:cubicBezTo>
                      <a:pt x="52" y="34"/>
                      <a:pt x="53" y="32"/>
                      <a:pt x="52" y="30"/>
                    </a:cubicBezTo>
                    <a:cubicBezTo>
                      <a:pt x="52" y="28"/>
                      <a:pt x="50" y="26"/>
                      <a:pt x="48" y="2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1" y="12"/>
                      <a:pt x="3" y="14"/>
                      <a:pt x="5" y="1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41" y="39"/>
                      <a:pt x="47" y="39"/>
                      <a:pt x="50" y="36"/>
                    </a:cubicBez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0" name="Freeform 79">
                <a:extLst>
                  <a:ext uri="{FF2B5EF4-FFF2-40B4-BE49-F238E27FC236}">
                    <a16:creationId xmlns:a16="http://schemas.microsoft.com/office/drawing/2014/main" id="{BBE72BDD-F74E-4FC5-8656-8AECA15B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9451" y="3702097"/>
                <a:ext cx="177800" cy="73025"/>
              </a:xfrm>
              <a:custGeom>
                <a:avLst/>
                <a:gdLst>
                  <a:gd name="T0" fmla="*/ 1 w 56"/>
                  <a:gd name="T1" fmla="*/ 5 h 23"/>
                  <a:gd name="T2" fmla="*/ 4 w 56"/>
                  <a:gd name="T3" fmla="*/ 1 h 23"/>
                  <a:gd name="T4" fmla="*/ 10 w 56"/>
                  <a:gd name="T5" fmla="*/ 0 h 23"/>
                  <a:gd name="T6" fmla="*/ 48 w 56"/>
                  <a:gd name="T7" fmla="*/ 8 h 23"/>
                  <a:gd name="T8" fmla="*/ 56 w 56"/>
                  <a:gd name="T9" fmla="*/ 16 h 23"/>
                  <a:gd name="T10" fmla="*/ 56 w 56"/>
                  <a:gd name="T11" fmla="*/ 16 h 23"/>
                  <a:gd name="T12" fmla="*/ 52 w 56"/>
                  <a:gd name="T13" fmla="*/ 21 h 23"/>
                  <a:gd name="T14" fmla="*/ 44 w 56"/>
                  <a:gd name="T15" fmla="*/ 22 h 23"/>
                  <a:gd name="T16" fmla="*/ 9 w 56"/>
                  <a:gd name="T17" fmla="*/ 15 h 23"/>
                  <a:gd name="T18" fmla="*/ 1 w 56"/>
                  <a:gd name="T19" fmla="*/ 6 h 23"/>
                  <a:gd name="T20" fmla="*/ 1 w 56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5"/>
                    </a:moveTo>
                    <a:cubicBezTo>
                      <a:pt x="1" y="4"/>
                      <a:pt x="2" y="2"/>
                      <a:pt x="4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3" y="9"/>
                      <a:pt x="56" y="12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8"/>
                      <a:pt x="54" y="20"/>
                      <a:pt x="52" y="21"/>
                    </a:cubicBezTo>
                    <a:cubicBezTo>
                      <a:pt x="50" y="22"/>
                      <a:pt x="47" y="23"/>
                      <a:pt x="44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4"/>
                      <a:pt x="0" y="10"/>
                      <a:pt x="1" y="6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1" name="Freeform 80">
                <a:extLst>
                  <a:ext uri="{FF2B5EF4-FFF2-40B4-BE49-F238E27FC236}">
                    <a16:creationId xmlns:a16="http://schemas.microsoft.com/office/drawing/2014/main" id="{7F788727-4910-407A-95DC-C4E3B9E6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838" y="3746547"/>
                <a:ext cx="177800" cy="58738"/>
              </a:xfrm>
              <a:custGeom>
                <a:avLst/>
                <a:gdLst>
                  <a:gd name="T0" fmla="*/ 0 w 56"/>
                  <a:gd name="T1" fmla="*/ 6 h 19"/>
                  <a:gd name="T2" fmla="*/ 3 w 56"/>
                  <a:gd name="T3" fmla="*/ 2 h 19"/>
                  <a:gd name="T4" fmla="*/ 9 w 56"/>
                  <a:gd name="T5" fmla="*/ 0 h 19"/>
                  <a:gd name="T6" fmla="*/ 48 w 56"/>
                  <a:gd name="T7" fmla="*/ 4 h 19"/>
                  <a:gd name="T8" fmla="*/ 56 w 56"/>
                  <a:gd name="T9" fmla="*/ 11 h 19"/>
                  <a:gd name="T10" fmla="*/ 56 w 56"/>
                  <a:gd name="T11" fmla="*/ 12 h 19"/>
                  <a:gd name="T12" fmla="*/ 53 w 56"/>
                  <a:gd name="T13" fmla="*/ 17 h 19"/>
                  <a:gd name="T14" fmla="*/ 45 w 56"/>
                  <a:gd name="T15" fmla="*/ 19 h 19"/>
                  <a:gd name="T16" fmla="*/ 10 w 56"/>
                  <a:gd name="T17" fmla="*/ 16 h 19"/>
                  <a:gd name="T18" fmla="*/ 0 w 56"/>
                  <a:gd name="T19" fmla="*/ 7 h 19"/>
                  <a:gd name="T20" fmla="*/ 0 w 56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0" y="6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2" y="4"/>
                      <a:pt x="56" y="8"/>
                      <a:pt x="56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4"/>
                      <a:pt x="55" y="16"/>
                      <a:pt x="53" y="17"/>
                    </a:cubicBezTo>
                    <a:cubicBezTo>
                      <a:pt x="51" y="18"/>
                      <a:pt x="48" y="19"/>
                      <a:pt x="45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4" y="15"/>
                      <a:pt x="0" y="11"/>
                      <a:pt x="0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2" name="Freeform 81">
                <a:extLst>
                  <a:ext uri="{FF2B5EF4-FFF2-40B4-BE49-F238E27FC236}">
                    <a16:creationId xmlns:a16="http://schemas.microsoft.com/office/drawing/2014/main" id="{3A8176B3-DA12-4DB1-B2E8-46D7801B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8576" y="3756072"/>
                <a:ext cx="177800" cy="58738"/>
              </a:xfrm>
              <a:custGeom>
                <a:avLst/>
                <a:gdLst>
                  <a:gd name="T0" fmla="*/ 1 w 56"/>
                  <a:gd name="T1" fmla="*/ 11 h 19"/>
                  <a:gd name="T2" fmla="*/ 2 w 56"/>
                  <a:gd name="T3" fmla="*/ 6 h 19"/>
                  <a:gd name="T4" fmla="*/ 8 w 56"/>
                  <a:gd name="T5" fmla="*/ 3 h 19"/>
                  <a:gd name="T6" fmla="*/ 46 w 56"/>
                  <a:gd name="T7" fmla="*/ 1 h 19"/>
                  <a:gd name="T8" fmla="*/ 56 w 56"/>
                  <a:gd name="T9" fmla="*/ 6 h 19"/>
                  <a:gd name="T10" fmla="*/ 56 w 56"/>
                  <a:gd name="T11" fmla="*/ 7 h 19"/>
                  <a:gd name="T12" fmla="*/ 54 w 56"/>
                  <a:gd name="T13" fmla="*/ 13 h 19"/>
                  <a:gd name="T14" fmla="*/ 47 w 56"/>
                  <a:gd name="T15" fmla="*/ 16 h 19"/>
                  <a:gd name="T16" fmla="*/ 11 w 56"/>
                  <a:gd name="T17" fmla="*/ 18 h 19"/>
                  <a:gd name="T18" fmla="*/ 1 w 56"/>
                  <a:gd name="T19" fmla="*/ 12 h 19"/>
                  <a:gd name="T20" fmla="*/ 1 w 56"/>
                  <a:gd name="T2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1" y="11"/>
                    </a:move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0"/>
                      <a:pt x="55" y="3"/>
                      <a:pt x="56" y="6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9"/>
                      <a:pt x="56" y="11"/>
                      <a:pt x="54" y="13"/>
                    </a:cubicBezTo>
                    <a:cubicBezTo>
                      <a:pt x="52" y="14"/>
                      <a:pt x="50" y="15"/>
                      <a:pt x="47" y="16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9"/>
                      <a:pt x="1" y="16"/>
                      <a:pt x="1" y="12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3" name="Freeform 82">
                <a:extLst>
                  <a:ext uri="{FF2B5EF4-FFF2-40B4-BE49-F238E27FC236}">
                    <a16:creationId xmlns:a16="http://schemas.microsoft.com/office/drawing/2014/main" id="{11A42377-FA7A-4B99-BDBA-1B71F30B2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5913" y="3714797"/>
                <a:ext cx="177800" cy="71438"/>
              </a:xfrm>
              <a:custGeom>
                <a:avLst/>
                <a:gdLst>
                  <a:gd name="T0" fmla="*/ 1 w 56"/>
                  <a:gd name="T1" fmla="*/ 16 h 23"/>
                  <a:gd name="T2" fmla="*/ 2 w 56"/>
                  <a:gd name="T3" fmla="*/ 11 h 23"/>
                  <a:gd name="T4" fmla="*/ 8 w 56"/>
                  <a:gd name="T5" fmla="*/ 8 h 23"/>
                  <a:gd name="T6" fmla="*/ 45 w 56"/>
                  <a:gd name="T7" fmla="*/ 0 h 23"/>
                  <a:gd name="T8" fmla="*/ 55 w 56"/>
                  <a:gd name="T9" fmla="*/ 5 h 23"/>
                  <a:gd name="T10" fmla="*/ 55 w 56"/>
                  <a:gd name="T11" fmla="*/ 6 h 23"/>
                  <a:gd name="T12" fmla="*/ 54 w 56"/>
                  <a:gd name="T13" fmla="*/ 12 h 23"/>
                  <a:gd name="T14" fmla="*/ 47 w 56"/>
                  <a:gd name="T15" fmla="*/ 15 h 23"/>
                  <a:gd name="T16" fmla="*/ 13 w 56"/>
                  <a:gd name="T17" fmla="*/ 22 h 23"/>
                  <a:gd name="T18" fmla="*/ 1 w 56"/>
                  <a:gd name="T19" fmla="*/ 17 h 23"/>
                  <a:gd name="T20" fmla="*/ 1 w 56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16"/>
                    </a:moveTo>
                    <a:cubicBezTo>
                      <a:pt x="0" y="14"/>
                      <a:pt x="1" y="12"/>
                      <a:pt x="2" y="11"/>
                    </a:cubicBezTo>
                    <a:cubicBezTo>
                      <a:pt x="3" y="9"/>
                      <a:pt x="5" y="8"/>
                      <a:pt x="8" y="8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0" y="0"/>
                      <a:pt x="54" y="2"/>
                      <a:pt x="55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8"/>
                      <a:pt x="55" y="10"/>
                      <a:pt x="54" y="12"/>
                    </a:cubicBezTo>
                    <a:cubicBezTo>
                      <a:pt x="52" y="14"/>
                      <a:pt x="50" y="15"/>
                      <a:pt x="47" y="1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3"/>
                      <a:pt x="2" y="21"/>
                      <a:pt x="1" y="17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4" name="Freeform 83">
                <a:extLst>
                  <a:ext uri="{FF2B5EF4-FFF2-40B4-BE49-F238E27FC236}">
                    <a16:creationId xmlns:a16="http://schemas.microsoft.com/office/drawing/2014/main" id="{43C59207-C981-4C51-A534-750354230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6263" y="3625897"/>
                <a:ext cx="173038" cy="85725"/>
              </a:xfrm>
              <a:custGeom>
                <a:avLst/>
                <a:gdLst>
                  <a:gd name="T0" fmla="*/ 1 w 55"/>
                  <a:gd name="T1" fmla="*/ 21 h 27"/>
                  <a:gd name="T2" fmla="*/ 2 w 55"/>
                  <a:gd name="T3" fmla="*/ 16 h 27"/>
                  <a:gd name="T4" fmla="*/ 7 w 55"/>
                  <a:gd name="T5" fmla="*/ 12 h 27"/>
                  <a:gd name="T6" fmla="*/ 43 w 55"/>
                  <a:gd name="T7" fmla="*/ 1 h 27"/>
                  <a:gd name="T8" fmla="*/ 54 w 55"/>
                  <a:gd name="T9" fmla="*/ 5 h 27"/>
                  <a:gd name="T10" fmla="*/ 54 w 55"/>
                  <a:gd name="T11" fmla="*/ 5 h 27"/>
                  <a:gd name="T12" fmla="*/ 53 w 55"/>
                  <a:gd name="T13" fmla="*/ 11 h 27"/>
                  <a:gd name="T14" fmla="*/ 47 w 55"/>
                  <a:gd name="T15" fmla="*/ 16 h 27"/>
                  <a:gd name="T16" fmla="*/ 14 w 55"/>
                  <a:gd name="T17" fmla="*/ 26 h 27"/>
                  <a:gd name="T18" fmla="*/ 1 w 55"/>
                  <a:gd name="T19" fmla="*/ 22 h 27"/>
                  <a:gd name="T20" fmla="*/ 1 w 55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7">
                    <a:moveTo>
                      <a:pt x="1" y="21"/>
                    </a:moveTo>
                    <a:cubicBezTo>
                      <a:pt x="0" y="19"/>
                      <a:pt x="1" y="17"/>
                      <a:pt x="2" y="16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1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5" y="7"/>
                      <a:pt x="54" y="9"/>
                      <a:pt x="53" y="11"/>
                    </a:cubicBezTo>
                    <a:cubicBezTo>
                      <a:pt x="52" y="13"/>
                      <a:pt x="50" y="15"/>
                      <a:pt x="47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27"/>
                      <a:pt x="3" y="26"/>
                      <a:pt x="1" y="22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5" name="Freeform 84">
                <a:extLst>
                  <a:ext uri="{FF2B5EF4-FFF2-40B4-BE49-F238E27FC236}">
                    <a16:creationId xmlns:a16="http://schemas.microsoft.com/office/drawing/2014/main" id="{B52FB433-0272-4CFE-983C-167E4009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8201" y="3486197"/>
                <a:ext cx="160338" cy="111125"/>
              </a:xfrm>
              <a:custGeom>
                <a:avLst/>
                <a:gdLst>
                  <a:gd name="T0" fmla="*/ 2 w 51"/>
                  <a:gd name="T1" fmla="*/ 30 h 35"/>
                  <a:gd name="T2" fmla="*/ 1 w 51"/>
                  <a:gd name="T3" fmla="*/ 25 h 35"/>
                  <a:gd name="T4" fmla="*/ 5 w 51"/>
                  <a:gd name="T5" fmla="*/ 20 h 35"/>
                  <a:gd name="T6" fmla="*/ 38 w 51"/>
                  <a:gd name="T7" fmla="*/ 2 h 35"/>
                  <a:gd name="T8" fmla="*/ 49 w 51"/>
                  <a:gd name="T9" fmla="*/ 3 h 35"/>
                  <a:gd name="T10" fmla="*/ 49 w 51"/>
                  <a:gd name="T11" fmla="*/ 4 h 35"/>
                  <a:gd name="T12" fmla="*/ 50 w 51"/>
                  <a:gd name="T13" fmla="*/ 10 h 35"/>
                  <a:gd name="T14" fmla="*/ 45 w 51"/>
                  <a:gd name="T15" fmla="*/ 16 h 35"/>
                  <a:gd name="T16" fmla="*/ 15 w 51"/>
                  <a:gd name="T17" fmla="*/ 33 h 35"/>
                  <a:gd name="T18" fmla="*/ 2 w 51"/>
                  <a:gd name="T19" fmla="*/ 31 h 35"/>
                  <a:gd name="T20" fmla="*/ 2 w 51"/>
                  <a:gd name="T2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5">
                    <a:moveTo>
                      <a:pt x="2" y="30"/>
                    </a:moveTo>
                    <a:cubicBezTo>
                      <a:pt x="1" y="29"/>
                      <a:pt x="0" y="27"/>
                      <a:pt x="1" y="25"/>
                    </a:cubicBezTo>
                    <a:cubicBezTo>
                      <a:pt x="2" y="23"/>
                      <a:pt x="3" y="21"/>
                      <a:pt x="5" y="2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2" y="0"/>
                      <a:pt x="47" y="0"/>
                      <a:pt x="49" y="3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6"/>
                      <a:pt x="51" y="8"/>
                      <a:pt x="50" y="10"/>
                    </a:cubicBezTo>
                    <a:cubicBezTo>
                      <a:pt x="49" y="12"/>
                      <a:pt x="47" y="14"/>
                      <a:pt x="45" y="16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5"/>
                      <a:pt x="5" y="34"/>
                      <a:pt x="2" y="31"/>
                    </a:cubicBez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6" name="Freeform 85">
                <a:extLst>
                  <a:ext uri="{FF2B5EF4-FFF2-40B4-BE49-F238E27FC236}">
                    <a16:creationId xmlns:a16="http://schemas.microsoft.com/office/drawing/2014/main" id="{40555A0B-E019-4D1F-B2B0-2DA2FCD8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1563" y="3300459"/>
                <a:ext cx="142875" cy="128588"/>
              </a:xfrm>
              <a:custGeom>
                <a:avLst/>
                <a:gdLst>
                  <a:gd name="T0" fmla="*/ 2 w 45"/>
                  <a:gd name="T1" fmla="*/ 38 h 41"/>
                  <a:gd name="T2" fmla="*/ 0 w 45"/>
                  <a:gd name="T3" fmla="*/ 33 h 41"/>
                  <a:gd name="T4" fmla="*/ 3 w 45"/>
                  <a:gd name="T5" fmla="*/ 27 h 41"/>
                  <a:gd name="T6" fmla="*/ 31 w 45"/>
                  <a:gd name="T7" fmla="*/ 3 h 41"/>
                  <a:gd name="T8" fmla="*/ 42 w 45"/>
                  <a:gd name="T9" fmla="*/ 3 h 41"/>
                  <a:gd name="T10" fmla="*/ 43 w 45"/>
                  <a:gd name="T11" fmla="*/ 3 h 41"/>
                  <a:gd name="T12" fmla="*/ 45 w 45"/>
                  <a:gd name="T13" fmla="*/ 9 h 41"/>
                  <a:gd name="T14" fmla="*/ 41 w 45"/>
                  <a:gd name="T15" fmla="*/ 15 h 41"/>
                  <a:gd name="T16" fmla="*/ 15 w 45"/>
                  <a:gd name="T17" fmla="*/ 38 h 41"/>
                  <a:gd name="T18" fmla="*/ 3 w 45"/>
                  <a:gd name="T19" fmla="*/ 38 h 41"/>
                  <a:gd name="T20" fmla="*/ 2 w 45"/>
                  <a:gd name="T2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1">
                    <a:moveTo>
                      <a:pt x="2" y="38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1" y="31"/>
                      <a:pt x="2" y="29"/>
                      <a:pt x="3" y="27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5" y="0"/>
                      <a:pt x="40" y="0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5"/>
                      <a:pt x="45" y="7"/>
                      <a:pt x="45" y="9"/>
                    </a:cubicBezTo>
                    <a:cubicBezTo>
                      <a:pt x="45" y="12"/>
                      <a:pt x="43" y="14"/>
                      <a:pt x="41" y="15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1" y="41"/>
                      <a:pt x="6" y="41"/>
                      <a:pt x="3" y="38"/>
                    </a:cubicBez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7" name="Freeform 86">
                <a:extLst>
                  <a:ext uri="{FF2B5EF4-FFF2-40B4-BE49-F238E27FC236}">
                    <a16:creationId xmlns:a16="http://schemas.microsoft.com/office/drawing/2014/main" id="{28CD119B-3EFA-425D-B15B-2EFCE8BC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8963" y="2278109"/>
                <a:ext cx="938213" cy="1044575"/>
              </a:xfrm>
              <a:custGeom>
                <a:avLst/>
                <a:gdLst>
                  <a:gd name="T0" fmla="*/ 0 w 297"/>
                  <a:gd name="T1" fmla="*/ 330 h 330"/>
                  <a:gd name="T2" fmla="*/ 297 w 297"/>
                  <a:gd name="T3" fmla="*/ 0 h 330"/>
                  <a:gd name="T4" fmla="*/ 0 w 297"/>
                  <a:gd name="T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330">
                    <a:moveTo>
                      <a:pt x="0" y="330"/>
                    </a:moveTo>
                    <a:cubicBezTo>
                      <a:pt x="97" y="315"/>
                      <a:pt x="262" y="219"/>
                      <a:pt x="297" y="0"/>
                    </a:cubicBezTo>
                    <a:cubicBezTo>
                      <a:pt x="220" y="171"/>
                      <a:pt x="151" y="245"/>
                      <a:pt x="0" y="33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8" name="Freeform 87">
                <a:extLst>
                  <a:ext uri="{FF2B5EF4-FFF2-40B4-BE49-F238E27FC236}">
                    <a16:creationId xmlns:a16="http://schemas.microsoft.com/office/drawing/2014/main" id="{99DE7AF2-61C3-4ED6-95FC-4438B69C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2626" y="2178097"/>
                <a:ext cx="2012950" cy="2200275"/>
              </a:xfrm>
              <a:custGeom>
                <a:avLst/>
                <a:gdLst>
                  <a:gd name="T0" fmla="*/ 0 w 637"/>
                  <a:gd name="T1" fmla="*/ 696 h 696"/>
                  <a:gd name="T2" fmla="*/ 637 w 637"/>
                  <a:gd name="T3" fmla="*/ 696 h 696"/>
                  <a:gd name="T4" fmla="*/ 318 w 637"/>
                  <a:gd name="T5" fmla="*/ 0 h 696"/>
                  <a:gd name="T6" fmla="*/ 0 w 637"/>
                  <a:gd name="T7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696">
                    <a:moveTo>
                      <a:pt x="0" y="696"/>
                    </a:moveTo>
                    <a:cubicBezTo>
                      <a:pt x="637" y="696"/>
                      <a:pt x="637" y="696"/>
                      <a:pt x="637" y="696"/>
                    </a:cubicBezTo>
                    <a:cubicBezTo>
                      <a:pt x="368" y="386"/>
                      <a:pt x="337" y="156"/>
                      <a:pt x="318" y="0"/>
                    </a:cubicBezTo>
                    <a:cubicBezTo>
                      <a:pt x="312" y="274"/>
                      <a:pt x="111" y="547"/>
                      <a:pt x="0" y="696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9" name="Freeform 88">
                <a:extLst>
                  <a:ext uri="{FF2B5EF4-FFF2-40B4-BE49-F238E27FC236}">
                    <a16:creationId xmlns:a16="http://schemas.microsoft.com/office/drawing/2014/main" id="{83EB6D48-86A9-4644-AC56-55FBB6FBD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3887834"/>
                <a:ext cx="1835150" cy="490538"/>
              </a:xfrm>
              <a:custGeom>
                <a:avLst/>
                <a:gdLst>
                  <a:gd name="T0" fmla="*/ 168 w 581"/>
                  <a:gd name="T1" fmla="*/ 12 h 155"/>
                  <a:gd name="T2" fmla="*/ 120 w 581"/>
                  <a:gd name="T3" fmla="*/ 84 h 155"/>
                  <a:gd name="T4" fmla="*/ 0 w 581"/>
                  <a:gd name="T5" fmla="*/ 155 h 155"/>
                  <a:gd name="T6" fmla="*/ 581 w 581"/>
                  <a:gd name="T7" fmla="*/ 155 h 155"/>
                  <a:gd name="T8" fmla="*/ 492 w 581"/>
                  <a:gd name="T9" fmla="*/ 44 h 155"/>
                  <a:gd name="T10" fmla="*/ 168 w 581"/>
                  <a:gd name="T11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55">
                    <a:moveTo>
                      <a:pt x="168" y="12"/>
                    </a:moveTo>
                    <a:cubicBezTo>
                      <a:pt x="135" y="13"/>
                      <a:pt x="120" y="84"/>
                      <a:pt x="120" y="84"/>
                    </a:cubicBezTo>
                    <a:cubicBezTo>
                      <a:pt x="28" y="86"/>
                      <a:pt x="0" y="155"/>
                      <a:pt x="0" y="155"/>
                    </a:cubicBezTo>
                    <a:cubicBezTo>
                      <a:pt x="581" y="155"/>
                      <a:pt x="581" y="155"/>
                      <a:pt x="581" y="155"/>
                    </a:cubicBezTo>
                    <a:cubicBezTo>
                      <a:pt x="548" y="117"/>
                      <a:pt x="518" y="80"/>
                      <a:pt x="492" y="44"/>
                    </a:cubicBezTo>
                    <a:cubicBezTo>
                      <a:pt x="403" y="0"/>
                      <a:pt x="198" y="10"/>
                      <a:pt x="168" y="12"/>
                    </a:cubicBezTo>
                    <a:close/>
                  </a:path>
                </a:pathLst>
              </a:custGeom>
              <a:solidFill>
                <a:srgbClr val="844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0" name="Freeform 89">
                <a:extLst>
                  <a:ext uri="{FF2B5EF4-FFF2-40B4-BE49-F238E27FC236}">
                    <a16:creationId xmlns:a16="http://schemas.microsoft.com/office/drawing/2014/main" id="{FE87BA21-4A26-4F38-918B-3E8885D3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4087859"/>
                <a:ext cx="1835150" cy="290513"/>
              </a:xfrm>
              <a:custGeom>
                <a:avLst/>
                <a:gdLst>
                  <a:gd name="T0" fmla="*/ 506 w 581"/>
                  <a:gd name="T1" fmla="*/ 0 h 92"/>
                  <a:gd name="T2" fmla="*/ 290 w 581"/>
                  <a:gd name="T3" fmla="*/ 6 h 92"/>
                  <a:gd name="T4" fmla="*/ 125 w 581"/>
                  <a:gd name="T5" fmla="*/ 5 h 92"/>
                  <a:gd name="T6" fmla="*/ 122 w 581"/>
                  <a:gd name="T7" fmla="*/ 16 h 92"/>
                  <a:gd name="T8" fmla="*/ 155 w 581"/>
                  <a:gd name="T9" fmla="*/ 16 h 92"/>
                  <a:gd name="T10" fmla="*/ 360 w 581"/>
                  <a:gd name="T11" fmla="*/ 45 h 92"/>
                  <a:gd name="T12" fmla="*/ 155 w 581"/>
                  <a:gd name="T13" fmla="*/ 75 h 92"/>
                  <a:gd name="T14" fmla="*/ 16 w 581"/>
                  <a:gd name="T15" fmla="*/ 67 h 92"/>
                  <a:gd name="T16" fmla="*/ 0 w 581"/>
                  <a:gd name="T17" fmla="*/ 92 h 92"/>
                  <a:gd name="T18" fmla="*/ 581 w 581"/>
                  <a:gd name="T19" fmla="*/ 92 h 92"/>
                  <a:gd name="T20" fmla="*/ 506 w 581"/>
                  <a:gd name="T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1" h="92">
                    <a:moveTo>
                      <a:pt x="506" y="0"/>
                    </a:moveTo>
                    <a:cubicBezTo>
                      <a:pt x="469" y="9"/>
                      <a:pt x="384" y="6"/>
                      <a:pt x="290" y="6"/>
                    </a:cubicBezTo>
                    <a:cubicBezTo>
                      <a:pt x="224" y="6"/>
                      <a:pt x="165" y="8"/>
                      <a:pt x="125" y="5"/>
                    </a:cubicBezTo>
                    <a:cubicBezTo>
                      <a:pt x="123" y="10"/>
                      <a:pt x="122" y="13"/>
                      <a:pt x="122" y="16"/>
                    </a:cubicBezTo>
                    <a:cubicBezTo>
                      <a:pt x="132" y="16"/>
                      <a:pt x="144" y="16"/>
                      <a:pt x="155" y="16"/>
                    </a:cubicBezTo>
                    <a:cubicBezTo>
                      <a:pt x="268" y="16"/>
                      <a:pt x="360" y="29"/>
                      <a:pt x="360" y="45"/>
                    </a:cubicBezTo>
                    <a:cubicBezTo>
                      <a:pt x="360" y="62"/>
                      <a:pt x="268" y="75"/>
                      <a:pt x="155" y="75"/>
                    </a:cubicBezTo>
                    <a:cubicBezTo>
                      <a:pt x="101" y="75"/>
                      <a:pt x="53" y="72"/>
                      <a:pt x="16" y="67"/>
                    </a:cubicBezTo>
                    <a:cubicBezTo>
                      <a:pt x="5" y="81"/>
                      <a:pt x="0" y="92"/>
                      <a:pt x="0" y="92"/>
                    </a:cubicBezTo>
                    <a:cubicBezTo>
                      <a:pt x="581" y="92"/>
                      <a:pt x="581" y="92"/>
                      <a:pt x="581" y="92"/>
                    </a:cubicBezTo>
                    <a:cubicBezTo>
                      <a:pt x="554" y="61"/>
                      <a:pt x="529" y="30"/>
                      <a:pt x="506" y="0"/>
                    </a:cubicBez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1" name="Freeform 90">
                <a:extLst>
                  <a:ext uri="{FF2B5EF4-FFF2-40B4-BE49-F238E27FC236}">
                    <a16:creationId xmlns:a16="http://schemas.microsoft.com/office/drawing/2014/main" id="{A96A665B-2787-4770-B89B-F55F9E040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6701" y="2806747"/>
                <a:ext cx="214313" cy="439738"/>
              </a:xfrm>
              <a:custGeom>
                <a:avLst/>
                <a:gdLst>
                  <a:gd name="T0" fmla="*/ 0 w 135"/>
                  <a:gd name="T1" fmla="*/ 145 h 277"/>
                  <a:gd name="T2" fmla="*/ 7 w 135"/>
                  <a:gd name="T3" fmla="*/ 277 h 277"/>
                  <a:gd name="T4" fmla="*/ 127 w 135"/>
                  <a:gd name="T5" fmla="*/ 271 h 277"/>
                  <a:gd name="T6" fmla="*/ 135 w 135"/>
                  <a:gd name="T7" fmla="*/ 102 h 277"/>
                  <a:gd name="T8" fmla="*/ 57 w 135"/>
                  <a:gd name="T9" fmla="*/ 0 h 277"/>
                  <a:gd name="T10" fmla="*/ 0 w 135"/>
                  <a:gd name="T11" fmla="*/ 1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277">
                    <a:moveTo>
                      <a:pt x="0" y="145"/>
                    </a:moveTo>
                    <a:lnTo>
                      <a:pt x="7" y="277"/>
                    </a:lnTo>
                    <a:lnTo>
                      <a:pt x="127" y="271"/>
                    </a:lnTo>
                    <a:lnTo>
                      <a:pt x="135" y="102"/>
                    </a:lnTo>
                    <a:lnTo>
                      <a:pt x="57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2" name="Freeform 91">
                <a:extLst>
                  <a:ext uri="{FF2B5EF4-FFF2-40B4-BE49-F238E27FC236}">
                    <a16:creationId xmlns:a16="http://schemas.microsoft.com/office/drawing/2014/main" id="{D6881609-99CD-4A67-8D42-781278BA4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813" y="3008359"/>
                <a:ext cx="98425" cy="222250"/>
              </a:xfrm>
              <a:custGeom>
                <a:avLst/>
                <a:gdLst>
                  <a:gd name="T0" fmla="*/ 0 w 62"/>
                  <a:gd name="T1" fmla="*/ 16 h 140"/>
                  <a:gd name="T2" fmla="*/ 10 w 62"/>
                  <a:gd name="T3" fmla="*/ 140 h 140"/>
                  <a:gd name="T4" fmla="*/ 62 w 62"/>
                  <a:gd name="T5" fmla="*/ 132 h 140"/>
                  <a:gd name="T6" fmla="*/ 40 w 62"/>
                  <a:gd name="T7" fmla="*/ 0 h 140"/>
                  <a:gd name="T8" fmla="*/ 0 w 62"/>
                  <a:gd name="T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0">
                    <a:moveTo>
                      <a:pt x="0" y="16"/>
                    </a:moveTo>
                    <a:lnTo>
                      <a:pt x="10" y="140"/>
                    </a:lnTo>
                    <a:lnTo>
                      <a:pt x="62" y="132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3" name="Freeform 92">
                <a:extLst>
                  <a:ext uri="{FF2B5EF4-FFF2-40B4-BE49-F238E27FC236}">
                    <a16:creationId xmlns:a16="http://schemas.microsoft.com/office/drawing/2014/main" id="{58213307-09DD-4FE6-B1E5-447B29A0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6713" y="2984547"/>
                <a:ext cx="98425" cy="233363"/>
              </a:xfrm>
              <a:custGeom>
                <a:avLst/>
                <a:gdLst>
                  <a:gd name="T0" fmla="*/ 0 w 62"/>
                  <a:gd name="T1" fmla="*/ 9 h 147"/>
                  <a:gd name="T2" fmla="*/ 16 w 62"/>
                  <a:gd name="T3" fmla="*/ 145 h 147"/>
                  <a:gd name="T4" fmla="*/ 52 w 62"/>
                  <a:gd name="T5" fmla="*/ 147 h 147"/>
                  <a:gd name="T6" fmla="*/ 62 w 62"/>
                  <a:gd name="T7" fmla="*/ 0 h 147"/>
                  <a:gd name="T8" fmla="*/ 0 w 62"/>
                  <a:gd name="T9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7">
                    <a:moveTo>
                      <a:pt x="0" y="9"/>
                    </a:moveTo>
                    <a:lnTo>
                      <a:pt x="16" y="145"/>
                    </a:lnTo>
                    <a:lnTo>
                      <a:pt x="52" y="147"/>
                    </a:lnTo>
                    <a:lnTo>
                      <a:pt x="6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4" name="Freeform 93">
                <a:extLst>
                  <a:ext uri="{FF2B5EF4-FFF2-40B4-BE49-F238E27FC236}">
                    <a16:creationId xmlns:a16="http://schemas.microsoft.com/office/drawing/2014/main" id="{D530C059-C391-4CC9-9B53-40A9CA1DF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76" y="2168572"/>
                <a:ext cx="1560513" cy="2209800"/>
              </a:xfrm>
              <a:custGeom>
                <a:avLst/>
                <a:gdLst>
                  <a:gd name="T0" fmla="*/ 0 w 494"/>
                  <a:gd name="T1" fmla="*/ 538 h 699"/>
                  <a:gd name="T2" fmla="*/ 171 w 494"/>
                  <a:gd name="T3" fmla="*/ 699 h 699"/>
                  <a:gd name="T4" fmla="*/ 480 w 494"/>
                  <a:gd name="T5" fmla="*/ 135 h 699"/>
                  <a:gd name="T6" fmla="*/ 488 w 494"/>
                  <a:gd name="T7" fmla="*/ 0 h 699"/>
                  <a:gd name="T8" fmla="*/ 0 w 494"/>
                  <a:gd name="T9" fmla="*/ 53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99">
                    <a:moveTo>
                      <a:pt x="0" y="538"/>
                    </a:moveTo>
                    <a:cubicBezTo>
                      <a:pt x="46" y="542"/>
                      <a:pt x="164" y="610"/>
                      <a:pt x="171" y="699"/>
                    </a:cubicBezTo>
                    <a:cubicBezTo>
                      <a:pt x="171" y="699"/>
                      <a:pt x="423" y="416"/>
                      <a:pt x="480" y="135"/>
                    </a:cubicBezTo>
                    <a:cubicBezTo>
                      <a:pt x="489" y="89"/>
                      <a:pt x="494" y="38"/>
                      <a:pt x="488" y="0"/>
                    </a:cubicBezTo>
                    <a:cubicBezTo>
                      <a:pt x="398" y="332"/>
                      <a:pt x="328" y="452"/>
                      <a:pt x="0" y="538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5" name="Freeform 94">
                <a:extLst>
                  <a:ext uri="{FF2B5EF4-FFF2-40B4-BE49-F238E27FC236}">
                    <a16:creationId xmlns:a16="http://schemas.microsoft.com/office/drawing/2014/main" id="{70872DA8-61D6-47E9-863D-D8BC4E5C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4338" y="2168572"/>
                <a:ext cx="1384300" cy="2209800"/>
              </a:xfrm>
              <a:custGeom>
                <a:avLst/>
                <a:gdLst>
                  <a:gd name="T0" fmla="*/ 0 w 438"/>
                  <a:gd name="T1" fmla="*/ 0 h 699"/>
                  <a:gd name="T2" fmla="*/ 438 w 438"/>
                  <a:gd name="T3" fmla="*/ 606 h 699"/>
                  <a:gd name="T4" fmla="*/ 320 w 438"/>
                  <a:gd name="T5" fmla="*/ 699 h 699"/>
                  <a:gd name="T6" fmla="*/ 0 w 43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8" h="699">
                    <a:moveTo>
                      <a:pt x="0" y="0"/>
                    </a:moveTo>
                    <a:cubicBezTo>
                      <a:pt x="85" y="438"/>
                      <a:pt x="438" y="606"/>
                      <a:pt x="438" y="606"/>
                    </a:cubicBezTo>
                    <a:cubicBezTo>
                      <a:pt x="384" y="599"/>
                      <a:pt x="311" y="661"/>
                      <a:pt x="320" y="699"/>
                    </a:cubicBezTo>
                    <a:cubicBezTo>
                      <a:pt x="107" y="467"/>
                      <a:pt x="23" y="253"/>
                      <a:pt x="0" y="0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6" name="Freeform 95">
                <a:extLst>
                  <a:ext uri="{FF2B5EF4-FFF2-40B4-BE49-F238E27FC236}">
                    <a16:creationId xmlns:a16="http://schemas.microsoft.com/office/drawing/2014/main" id="{AF370857-E025-459C-B655-81EFED42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2913" y="1946322"/>
                <a:ext cx="1149350" cy="1316038"/>
              </a:xfrm>
              <a:custGeom>
                <a:avLst/>
                <a:gdLst>
                  <a:gd name="T0" fmla="*/ 0 w 364"/>
                  <a:gd name="T1" fmla="*/ 0 h 416"/>
                  <a:gd name="T2" fmla="*/ 364 w 364"/>
                  <a:gd name="T3" fmla="*/ 416 h 416"/>
                  <a:gd name="T4" fmla="*/ 0 w 364"/>
                  <a:gd name="T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416">
                    <a:moveTo>
                      <a:pt x="0" y="0"/>
                    </a:moveTo>
                    <a:cubicBezTo>
                      <a:pt x="15" y="111"/>
                      <a:pt x="125" y="332"/>
                      <a:pt x="364" y="416"/>
                    </a:cubicBezTo>
                    <a:cubicBezTo>
                      <a:pt x="172" y="290"/>
                      <a:pt x="51" y="133"/>
                      <a:pt x="0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7" name="Oval 96">
                <a:extLst>
                  <a:ext uri="{FF2B5EF4-FFF2-40B4-BE49-F238E27FC236}">
                    <a16:creationId xmlns:a16="http://schemas.microsoft.com/office/drawing/2014/main" id="{23834EA8-7B19-443D-9542-E7098298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2763" y="3629072"/>
                <a:ext cx="95250" cy="104775"/>
              </a:xfrm>
              <a:prstGeom prst="ellipse">
                <a:avLst/>
              </a:pr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8" name="Freeform 97">
                <a:extLst>
                  <a:ext uri="{FF2B5EF4-FFF2-40B4-BE49-F238E27FC236}">
                    <a16:creationId xmlns:a16="http://schemas.microsoft.com/office/drawing/2014/main" id="{B44579D9-98C6-4780-A76B-00380FE42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8851" y="3663997"/>
                <a:ext cx="887413" cy="496888"/>
              </a:xfrm>
              <a:custGeom>
                <a:avLst/>
                <a:gdLst>
                  <a:gd name="T0" fmla="*/ 280 w 281"/>
                  <a:gd name="T1" fmla="*/ 3 h 157"/>
                  <a:gd name="T2" fmla="*/ 277 w 281"/>
                  <a:gd name="T3" fmla="*/ 12 h 157"/>
                  <a:gd name="T4" fmla="*/ 48 w 281"/>
                  <a:gd name="T5" fmla="*/ 134 h 157"/>
                  <a:gd name="T6" fmla="*/ 4 w 281"/>
                  <a:gd name="T7" fmla="*/ 147 h 157"/>
                  <a:gd name="T8" fmla="*/ 42 w 281"/>
                  <a:gd name="T9" fmla="*/ 121 h 157"/>
                  <a:gd name="T10" fmla="*/ 275 w 281"/>
                  <a:gd name="T11" fmla="*/ 0 h 157"/>
                  <a:gd name="T12" fmla="*/ 278 w 281"/>
                  <a:gd name="T13" fmla="*/ 0 h 157"/>
                  <a:gd name="T14" fmla="*/ 280 w 281"/>
                  <a:gd name="T15" fmla="*/ 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157">
                    <a:moveTo>
                      <a:pt x="280" y="3"/>
                    </a:moveTo>
                    <a:cubicBezTo>
                      <a:pt x="281" y="6"/>
                      <a:pt x="280" y="10"/>
                      <a:pt x="277" y="12"/>
                    </a:cubicBezTo>
                    <a:cubicBezTo>
                      <a:pt x="246" y="29"/>
                      <a:pt x="131" y="94"/>
                      <a:pt x="48" y="134"/>
                    </a:cubicBezTo>
                    <a:cubicBezTo>
                      <a:pt x="22" y="146"/>
                      <a:pt x="9" y="157"/>
                      <a:pt x="4" y="147"/>
                    </a:cubicBezTo>
                    <a:cubicBezTo>
                      <a:pt x="0" y="137"/>
                      <a:pt x="15" y="137"/>
                      <a:pt x="42" y="121"/>
                    </a:cubicBezTo>
                    <a:cubicBezTo>
                      <a:pt x="123" y="73"/>
                      <a:pt x="247" y="14"/>
                      <a:pt x="275" y="0"/>
                    </a:cubicBezTo>
                    <a:cubicBezTo>
                      <a:pt x="276" y="0"/>
                      <a:pt x="277" y="0"/>
                      <a:pt x="278" y="0"/>
                    </a:cubicBezTo>
                    <a:cubicBezTo>
                      <a:pt x="279" y="1"/>
                      <a:pt x="280" y="2"/>
                      <a:pt x="280" y="3"/>
                    </a:cubicBezTo>
                    <a:close/>
                  </a:path>
                </a:pathLst>
              </a:custGeom>
              <a:solidFill>
                <a:srgbClr val="EAD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9" name="Freeform 98">
                <a:extLst>
                  <a:ext uri="{FF2B5EF4-FFF2-40B4-BE49-F238E27FC236}">
                    <a16:creationId xmlns:a16="http://schemas.microsoft.com/office/drawing/2014/main" id="{A38B7A8C-A3D7-4514-AC08-FDB7EE539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779509"/>
                <a:ext cx="217488" cy="433388"/>
              </a:xfrm>
              <a:custGeom>
                <a:avLst/>
                <a:gdLst>
                  <a:gd name="T0" fmla="*/ 58 w 69"/>
                  <a:gd name="T1" fmla="*/ 137 h 137"/>
                  <a:gd name="T2" fmla="*/ 69 w 69"/>
                  <a:gd name="T3" fmla="*/ 0 h 137"/>
                  <a:gd name="T4" fmla="*/ 43 w 69"/>
                  <a:gd name="T5" fmla="*/ 3 h 137"/>
                  <a:gd name="T6" fmla="*/ 0 w 69"/>
                  <a:gd name="T7" fmla="*/ 130 h 137"/>
                  <a:gd name="T8" fmla="*/ 58 w 69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37">
                    <a:moveTo>
                      <a:pt x="58" y="137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12" y="97"/>
                      <a:pt x="0" y="130"/>
                    </a:cubicBezTo>
                    <a:cubicBezTo>
                      <a:pt x="20" y="125"/>
                      <a:pt x="58" y="137"/>
                      <a:pt x="58" y="137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6" name="Freeform 99">
                <a:extLst>
                  <a:ext uri="{FF2B5EF4-FFF2-40B4-BE49-F238E27FC236}">
                    <a16:creationId xmlns:a16="http://schemas.microsoft.com/office/drawing/2014/main" id="{A63D1784-B32F-4C1C-BE94-75542E12A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722359"/>
                <a:ext cx="153988" cy="541338"/>
              </a:xfrm>
              <a:custGeom>
                <a:avLst/>
                <a:gdLst>
                  <a:gd name="T0" fmla="*/ 0 w 97"/>
                  <a:gd name="T1" fmla="*/ 339 h 341"/>
                  <a:gd name="T2" fmla="*/ 83 w 97"/>
                  <a:gd name="T3" fmla="*/ 0 h 341"/>
                  <a:gd name="T4" fmla="*/ 97 w 97"/>
                  <a:gd name="T5" fmla="*/ 0 h 341"/>
                  <a:gd name="T6" fmla="*/ 29 w 97"/>
                  <a:gd name="T7" fmla="*/ 341 h 341"/>
                  <a:gd name="T8" fmla="*/ 0 w 97"/>
                  <a:gd name="T9" fmla="*/ 3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41">
                    <a:moveTo>
                      <a:pt x="0" y="339"/>
                    </a:moveTo>
                    <a:lnTo>
                      <a:pt x="83" y="0"/>
                    </a:lnTo>
                    <a:lnTo>
                      <a:pt x="97" y="0"/>
                    </a:lnTo>
                    <a:lnTo>
                      <a:pt x="29" y="341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7" name="Freeform 100">
                <a:extLst>
                  <a:ext uri="{FF2B5EF4-FFF2-40B4-BE49-F238E27FC236}">
                    <a16:creationId xmlns:a16="http://schemas.microsoft.com/office/drawing/2014/main" id="{0D66CF7C-98D0-470A-8397-F4DCA1667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970009"/>
                <a:ext cx="173038" cy="47625"/>
              </a:xfrm>
              <a:custGeom>
                <a:avLst/>
                <a:gdLst>
                  <a:gd name="T0" fmla="*/ 2 w 109"/>
                  <a:gd name="T1" fmla="*/ 0 h 30"/>
                  <a:gd name="T2" fmla="*/ 107 w 109"/>
                  <a:gd name="T3" fmla="*/ 16 h 30"/>
                  <a:gd name="T4" fmla="*/ 109 w 109"/>
                  <a:gd name="T5" fmla="*/ 30 h 30"/>
                  <a:gd name="T6" fmla="*/ 0 w 109"/>
                  <a:gd name="T7" fmla="*/ 22 h 30"/>
                  <a:gd name="T8" fmla="*/ 2 w 10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2" y="0"/>
                    </a:moveTo>
                    <a:lnTo>
                      <a:pt x="107" y="16"/>
                    </a:lnTo>
                    <a:lnTo>
                      <a:pt x="109" y="30"/>
                    </a:lnTo>
                    <a:lnTo>
                      <a:pt x="0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8" name="Freeform 101">
                <a:extLst>
                  <a:ext uri="{FF2B5EF4-FFF2-40B4-BE49-F238E27FC236}">
                    <a16:creationId xmlns:a16="http://schemas.microsoft.com/office/drawing/2014/main" id="{29DE2C7F-FB73-4F9A-B348-C7101770C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3576" y="3571922"/>
                <a:ext cx="3424238" cy="1185863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9" name="Freeform 102">
                <a:extLst>
                  <a:ext uri="{FF2B5EF4-FFF2-40B4-BE49-F238E27FC236}">
                    <a16:creationId xmlns:a16="http://schemas.microsoft.com/office/drawing/2014/main" id="{E3813CBD-D5DA-49A6-B734-25ABBA444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957684"/>
                <a:ext cx="3135313" cy="800100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0" name="Freeform 103">
                <a:extLst>
                  <a:ext uri="{FF2B5EF4-FFF2-40B4-BE49-F238E27FC236}">
                    <a16:creationId xmlns:a16="http://schemas.microsoft.com/office/drawing/2014/main" id="{B2FC3DE5-20B0-4FE8-AC6D-C39F10A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3201" y="4384722"/>
                <a:ext cx="968375" cy="111125"/>
              </a:xfrm>
              <a:custGeom>
                <a:avLst/>
                <a:gdLst>
                  <a:gd name="T0" fmla="*/ 610 w 610"/>
                  <a:gd name="T1" fmla="*/ 70 h 70"/>
                  <a:gd name="T2" fmla="*/ 429 w 610"/>
                  <a:gd name="T3" fmla="*/ 60 h 70"/>
                  <a:gd name="T4" fmla="*/ 187 w 610"/>
                  <a:gd name="T5" fmla="*/ 54 h 70"/>
                  <a:gd name="T6" fmla="*/ 0 w 610"/>
                  <a:gd name="T7" fmla="*/ 0 h 70"/>
                  <a:gd name="T8" fmla="*/ 187 w 610"/>
                  <a:gd name="T9" fmla="*/ 36 h 70"/>
                  <a:gd name="T10" fmla="*/ 437 w 610"/>
                  <a:gd name="T11" fmla="*/ 26 h 70"/>
                  <a:gd name="T12" fmla="*/ 610 w 610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0" h="70">
                    <a:moveTo>
                      <a:pt x="610" y="70"/>
                    </a:moveTo>
                    <a:lnTo>
                      <a:pt x="429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7" y="26"/>
                    </a:lnTo>
                    <a:lnTo>
                      <a:pt x="610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1" name="Freeform 104">
                <a:extLst>
                  <a:ext uri="{FF2B5EF4-FFF2-40B4-BE49-F238E27FC236}">
                    <a16:creationId xmlns:a16="http://schemas.microsoft.com/office/drawing/2014/main" id="{97D382BC-2FD2-4A6F-A359-3C803D3AB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0513" y="3925934"/>
                <a:ext cx="1125538" cy="79375"/>
              </a:xfrm>
              <a:custGeom>
                <a:avLst/>
                <a:gdLst>
                  <a:gd name="T0" fmla="*/ 709 w 709"/>
                  <a:gd name="T1" fmla="*/ 30 h 50"/>
                  <a:gd name="T2" fmla="*/ 500 w 709"/>
                  <a:gd name="T3" fmla="*/ 36 h 50"/>
                  <a:gd name="T4" fmla="*/ 217 w 709"/>
                  <a:gd name="T5" fmla="*/ 50 h 50"/>
                  <a:gd name="T6" fmla="*/ 0 w 709"/>
                  <a:gd name="T7" fmla="*/ 10 h 50"/>
                  <a:gd name="T8" fmla="*/ 217 w 709"/>
                  <a:gd name="T9" fmla="*/ 32 h 50"/>
                  <a:gd name="T10" fmla="*/ 510 w 709"/>
                  <a:gd name="T11" fmla="*/ 0 h 50"/>
                  <a:gd name="T12" fmla="*/ 709 w 709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50">
                    <a:moveTo>
                      <a:pt x="709" y="30"/>
                    </a:moveTo>
                    <a:lnTo>
                      <a:pt x="500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10" y="0"/>
                    </a:lnTo>
                    <a:lnTo>
                      <a:pt x="709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2" name="Freeform 105">
                <a:extLst>
                  <a:ext uri="{FF2B5EF4-FFF2-40B4-BE49-F238E27FC236}">
                    <a16:creationId xmlns:a16="http://schemas.microsoft.com/office/drawing/2014/main" id="{EF0F36D0-8729-422E-9DD7-DC8C7F45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8326" y="3186159"/>
                <a:ext cx="947738" cy="625475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3" name="Freeform 106">
                <a:extLst>
                  <a:ext uri="{FF2B5EF4-FFF2-40B4-BE49-F238E27FC236}">
                    <a16:creationId xmlns:a16="http://schemas.microsoft.com/office/drawing/2014/main" id="{5F96B21C-C7EC-43A6-ABC8-32B4A3826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0063" y="3360784"/>
                <a:ext cx="393700" cy="46038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4" name="Freeform 107">
                <a:extLst>
                  <a:ext uri="{FF2B5EF4-FFF2-40B4-BE49-F238E27FC236}">
                    <a16:creationId xmlns:a16="http://schemas.microsoft.com/office/drawing/2014/main" id="{7361C0F5-4190-4248-A841-8A451FAD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4988" y="3406822"/>
                <a:ext cx="122238" cy="133350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5" name="Freeform 108">
                <a:extLst>
                  <a:ext uri="{FF2B5EF4-FFF2-40B4-BE49-F238E27FC236}">
                    <a16:creationId xmlns:a16="http://schemas.microsoft.com/office/drawing/2014/main" id="{63432CD2-BA20-4E4D-A877-79DE7A70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3251" y="3078209"/>
                <a:ext cx="123825" cy="139700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6" name="Freeform 109">
                <a:extLst>
                  <a:ext uri="{FF2B5EF4-FFF2-40B4-BE49-F238E27FC236}">
                    <a16:creationId xmlns:a16="http://schemas.microsoft.com/office/drawing/2014/main" id="{209383DB-F7A9-4620-8844-D4E1CCC3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1" y="4324397"/>
                <a:ext cx="128588" cy="231775"/>
              </a:xfrm>
              <a:custGeom>
                <a:avLst/>
                <a:gdLst>
                  <a:gd name="T0" fmla="*/ 81 w 81"/>
                  <a:gd name="T1" fmla="*/ 146 h 146"/>
                  <a:gd name="T2" fmla="*/ 45 w 81"/>
                  <a:gd name="T3" fmla="*/ 134 h 146"/>
                  <a:gd name="T4" fmla="*/ 0 w 81"/>
                  <a:gd name="T5" fmla="*/ 22 h 146"/>
                  <a:gd name="T6" fmla="*/ 33 w 81"/>
                  <a:gd name="T7" fmla="*/ 0 h 146"/>
                  <a:gd name="T8" fmla="*/ 81 w 81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46">
                    <a:moveTo>
                      <a:pt x="81" y="146"/>
                    </a:moveTo>
                    <a:lnTo>
                      <a:pt x="45" y="134"/>
                    </a:lnTo>
                    <a:lnTo>
                      <a:pt x="0" y="22"/>
                    </a:lnTo>
                    <a:lnTo>
                      <a:pt x="33" y="0"/>
                    </a:lnTo>
                    <a:lnTo>
                      <a:pt x="81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7" name="Freeform 110">
                <a:extLst>
                  <a:ext uri="{FF2B5EF4-FFF2-40B4-BE49-F238E27FC236}">
                    <a16:creationId xmlns:a16="http://schemas.microsoft.com/office/drawing/2014/main" id="{A7C0BADB-6015-4C75-8A84-6B3D8373F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6926" y="4068809"/>
                <a:ext cx="157163" cy="274638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8" name="Freeform 111">
                <a:extLst>
                  <a:ext uri="{FF2B5EF4-FFF2-40B4-BE49-F238E27FC236}">
                    <a16:creationId xmlns:a16="http://schemas.microsoft.com/office/drawing/2014/main" id="{11A12780-E1D8-410C-9D2E-2870EB63F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721147"/>
                <a:ext cx="182563" cy="322263"/>
              </a:xfrm>
              <a:custGeom>
                <a:avLst/>
                <a:gdLst>
                  <a:gd name="T0" fmla="*/ 37 w 115"/>
                  <a:gd name="T1" fmla="*/ 203 h 203"/>
                  <a:gd name="T2" fmla="*/ 0 w 115"/>
                  <a:gd name="T3" fmla="*/ 169 h 203"/>
                  <a:gd name="T4" fmla="*/ 6 w 115"/>
                  <a:gd name="T5" fmla="*/ 73 h 203"/>
                  <a:gd name="T6" fmla="*/ 49 w 115"/>
                  <a:gd name="T7" fmla="*/ 0 h 203"/>
                  <a:gd name="T8" fmla="*/ 115 w 115"/>
                  <a:gd name="T9" fmla="*/ 18 h 203"/>
                  <a:gd name="T10" fmla="*/ 37 w 115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203">
                    <a:moveTo>
                      <a:pt x="37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49" y="0"/>
                    </a:lnTo>
                    <a:lnTo>
                      <a:pt x="115" y="18"/>
                    </a:lnTo>
                    <a:lnTo>
                      <a:pt x="37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9" name="Freeform 112">
                <a:extLst>
                  <a:ext uri="{FF2B5EF4-FFF2-40B4-BE49-F238E27FC236}">
                    <a16:creationId xmlns:a16="http://schemas.microsoft.com/office/drawing/2014/main" id="{E44876EC-0FF8-4F2C-863A-6D32CD18A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837034"/>
                <a:ext cx="647700" cy="254000"/>
              </a:xfrm>
              <a:custGeom>
                <a:avLst/>
                <a:gdLst>
                  <a:gd name="T0" fmla="*/ 6 w 408"/>
                  <a:gd name="T1" fmla="*/ 0 h 160"/>
                  <a:gd name="T2" fmla="*/ 256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6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2" name="Freeform 64">
                <a:extLst>
                  <a:ext uri="{FF2B5EF4-FFF2-40B4-BE49-F238E27FC236}">
                    <a16:creationId xmlns:a16="http://schemas.microsoft.com/office/drawing/2014/main" id="{5E4E749D-CF08-4079-B232-C0449A8F5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038" y="3765597"/>
                <a:ext cx="1190625" cy="688975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3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3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59" y="116"/>
                      <a:pt x="183" y="54"/>
                    </a:cubicBezTo>
                    <a:cubicBezTo>
                      <a:pt x="183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5"/>
                      <a:pt x="132" y="93"/>
                    </a:cubicBezTo>
                    <a:cubicBezTo>
                      <a:pt x="127" y="79"/>
                      <a:pt x="113" y="51"/>
                      <a:pt x="72" y="22"/>
                    </a:cubicBezTo>
                    <a:cubicBezTo>
                      <a:pt x="72" y="22"/>
                      <a:pt x="106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3" y="174"/>
                    </a:cubicBezTo>
                    <a:cubicBezTo>
                      <a:pt x="43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6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3C4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41C61E37-A2A8-4475-9C65-0A57DF38016F}"/>
                </a:ext>
              </a:extLst>
            </p:cNvPr>
            <p:cNvGrpSpPr/>
            <p:nvPr/>
          </p:nvGrpSpPr>
          <p:grpSpPr>
            <a:xfrm>
              <a:off x="3153623" y="2702620"/>
              <a:ext cx="3685060" cy="4028477"/>
              <a:chOff x="7538610" y="3190564"/>
              <a:chExt cx="3251530" cy="3554546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25D63D-4484-4BB0-8943-83764D213DD4}"/>
                  </a:ext>
                </a:extLst>
              </p:cNvPr>
              <p:cNvSpPr/>
              <p:nvPr/>
            </p:nvSpPr>
            <p:spPr>
              <a:xfrm>
                <a:off x="8433362" y="6006998"/>
                <a:ext cx="86709" cy="130064"/>
              </a:xfrm>
              <a:custGeom>
                <a:avLst/>
                <a:gdLst>
                  <a:gd name="connsiteX0" fmla="*/ 51462 w 86709"/>
                  <a:gd name="connsiteY0" fmla="*/ 71535 h 130063"/>
                  <a:gd name="connsiteX1" fmla="*/ 89398 w 86709"/>
                  <a:gd name="connsiteY1" fmla="*/ 37935 h 130063"/>
                  <a:gd name="connsiteX2" fmla="*/ 37372 w 86709"/>
                  <a:gd name="connsiteY2" fmla="*/ 0 h 130063"/>
                  <a:gd name="connsiteX3" fmla="*/ 521 w 86709"/>
                  <a:gd name="connsiteY3" fmla="*/ 68284 h 130063"/>
                  <a:gd name="connsiteX4" fmla="*/ 65553 w 86709"/>
                  <a:gd name="connsiteY4" fmla="*/ 137651 h 130063"/>
                  <a:gd name="connsiteX5" fmla="*/ 51462 w 86709"/>
                  <a:gd name="connsiteY5" fmla="*/ 71535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09" h="130063">
                    <a:moveTo>
                      <a:pt x="51462" y="71535"/>
                    </a:moveTo>
                    <a:cubicBezTo>
                      <a:pt x="70972" y="57445"/>
                      <a:pt x="90482" y="50942"/>
                      <a:pt x="89398" y="37935"/>
                    </a:cubicBezTo>
                    <a:cubicBezTo>
                      <a:pt x="87230" y="2168"/>
                      <a:pt x="37372" y="0"/>
                      <a:pt x="37372" y="0"/>
                    </a:cubicBezTo>
                    <a:cubicBezTo>
                      <a:pt x="69888" y="40103"/>
                      <a:pt x="3772" y="43355"/>
                      <a:pt x="521" y="68284"/>
                    </a:cubicBezTo>
                    <a:cubicBezTo>
                      <a:pt x="-4899" y="108387"/>
                      <a:pt x="33037" y="140903"/>
                      <a:pt x="65553" y="137651"/>
                    </a:cubicBezTo>
                    <a:cubicBezTo>
                      <a:pt x="66636" y="137651"/>
                      <a:pt x="15695" y="97548"/>
                      <a:pt x="51462" y="71535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337F387-BA7E-472F-BFCE-CE8749B84BEB}"/>
                  </a:ext>
                </a:extLst>
              </p:cNvPr>
              <p:cNvSpPr/>
              <p:nvPr/>
            </p:nvSpPr>
            <p:spPr>
              <a:xfrm>
                <a:off x="8519508" y="6438376"/>
                <a:ext cx="97548" cy="162580"/>
              </a:xfrm>
              <a:custGeom>
                <a:avLst/>
                <a:gdLst>
                  <a:gd name="connsiteX0" fmla="*/ 97548 w 97547"/>
                  <a:gd name="connsiteY0" fmla="*/ 0 h 162579"/>
                  <a:gd name="connsiteX1" fmla="*/ 0 w 97547"/>
                  <a:gd name="connsiteY1" fmla="*/ 121393 h 162579"/>
                  <a:gd name="connsiteX2" fmla="*/ 26013 w 97547"/>
                  <a:gd name="connsiteY2" fmla="*/ 172335 h 162579"/>
                  <a:gd name="connsiteX3" fmla="*/ 97548 w 97547"/>
                  <a:gd name="connsiteY3" fmla="*/ 0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47" h="162579">
                    <a:moveTo>
                      <a:pt x="97548" y="0"/>
                    </a:moveTo>
                    <a:cubicBezTo>
                      <a:pt x="97548" y="0"/>
                      <a:pt x="76954" y="62864"/>
                      <a:pt x="0" y="121393"/>
                    </a:cubicBezTo>
                    <a:lnTo>
                      <a:pt x="26013" y="172335"/>
                    </a:lnTo>
                    <a:cubicBezTo>
                      <a:pt x="57445" y="152825"/>
                      <a:pt x="106219" y="92129"/>
                      <a:pt x="97548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02337F-9E80-47C2-9931-78607D8E301F}"/>
                  </a:ext>
                </a:extLst>
              </p:cNvPr>
              <p:cNvSpPr/>
              <p:nvPr/>
            </p:nvSpPr>
            <p:spPr>
              <a:xfrm>
                <a:off x="8341754" y="5355261"/>
                <a:ext cx="43355" cy="21677"/>
              </a:xfrm>
              <a:custGeom>
                <a:avLst/>
                <a:gdLst>
                  <a:gd name="connsiteX0" fmla="*/ 0 w 43354"/>
                  <a:gd name="connsiteY0" fmla="*/ 24179 h 21677"/>
                  <a:gd name="connsiteX1" fmla="*/ 48774 w 43354"/>
                  <a:gd name="connsiteY1" fmla="*/ 14424 h 21677"/>
                  <a:gd name="connsiteX2" fmla="*/ 29264 w 43354"/>
                  <a:gd name="connsiteY2" fmla="*/ 334 h 21677"/>
                  <a:gd name="connsiteX3" fmla="*/ 0 w 43354"/>
                  <a:gd name="connsiteY3" fmla="*/ 24179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" h="21677">
                    <a:moveTo>
                      <a:pt x="0" y="24179"/>
                    </a:moveTo>
                    <a:cubicBezTo>
                      <a:pt x="17342" y="9005"/>
                      <a:pt x="43355" y="11173"/>
                      <a:pt x="48774" y="14424"/>
                    </a:cubicBezTo>
                    <a:cubicBezTo>
                      <a:pt x="54193" y="18760"/>
                      <a:pt x="45522" y="-2918"/>
                      <a:pt x="29264" y="334"/>
                    </a:cubicBezTo>
                    <a:cubicBezTo>
                      <a:pt x="11923" y="3585"/>
                      <a:pt x="0" y="24179"/>
                      <a:pt x="0" y="24179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C29137F-C3C2-4E76-8D6B-23C156D5DD68}"/>
                  </a:ext>
                </a:extLst>
              </p:cNvPr>
              <p:cNvSpPr/>
              <p:nvPr/>
            </p:nvSpPr>
            <p:spPr>
              <a:xfrm>
                <a:off x="8196129" y="5361610"/>
                <a:ext cx="86709" cy="32516"/>
              </a:xfrm>
              <a:custGeom>
                <a:avLst/>
                <a:gdLst>
                  <a:gd name="connsiteX0" fmla="*/ 96852 w 86709"/>
                  <a:gd name="connsiteY0" fmla="*/ 22165 h 32515"/>
                  <a:gd name="connsiteX1" fmla="*/ 3639 w 86709"/>
                  <a:gd name="connsiteY1" fmla="*/ 31919 h 32515"/>
                  <a:gd name="connsiteX2" fmla="*/ 30736 w 86709"/>
                  <a:gd name="connsiteY2" fmla="*/ 487 h 32515"/>
                  <a:gd name="connsiteX3" fmla="*/ 96852 w 86709"/>
                  <a:gd name="connsiteY3" fmla="*/ 22165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2515">
                    <a:moveTo>
                      <a:pt x="96852" y="22165"/>
                    </a:moveTo>
                    <a:cubicBezTo>
                      <a:pt x="55665" y="8074"/>
                      <a:pt x="11226" y="23249"/>
                      <a:pt x="3639" y="31919"/>
                    </a:cubicBezTo>
                    <a:cubicBezTo>
                      <a:pt x="-3948" y="40590"/>
                      <a:pt x="-1780" y="3739"/>
                      <a:pt x="30736" y="487"/>
                    </a:cubicBezTo>
                    <a:cubicBezTo>
                      <a:pt x="63252" y="-3848"/>
                      <a:pt x="96852" y="22165"/>
                      <a:pt x="96852" y="2216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84ADAC6-069A-40FC-B341-F825F03FEFDC}"/>
                  </a:ext>
                </a:extLst>
              </p:cNvPr>
              <p:cNvSpPr/>
              <p:nvPr/>
            </p:nvSpPr>
            <p:spPr>
              <a:xfrm>
                <a:off x="8374270" y="5396781"/>
                <a:ext cx="21677" cy="21677"/>
              </a:xfrm>
              <a:custGeom>
                <a:avLst/>
                <a:gdLst>
                  <a:gd name="connsiteX0" fmla="*/ 30348 w 21677"/>
                  <a:gd name="connsiteY0" fmla="*/ 15174 h 21677"/>
                  <a:gd name="connsiteX1" fmla="*/ 15174 w 21677"/>
                  <a:gd name="connsiteY1" fmla="*/ 0 h 21677"/>
                  <a:gd name="connsiteX2" fmla="*/ 0 w 21677"/>
                  <a:gd name="connsiteY2" fmla="*/ 15174 h 21677"/>
                  <a:gd name="connsiteX3" fmla="*/ 15174 w 21677"/>
                  <a:gd name="connsiteY3" fmla="*/ 30348 h 21677"/>
                  <a:gd name="connsiteX4" fmla="*/ 30348 w 21677"/>
                  <a:gd name="connsiteY4" fmla="*/ 15174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21677">
                    <a:moveTo>
                      <a:pt x="30348" y="15174"/>
                    </a:moveTo>
                    <a:cubicBezTo>
                      <a:pt x="30348" y="6503"/>
                      <a:pt x="23845" y="0"/>
                      <a:pt x="15174" y="0"/>
                    </a:cubicBezTo>
                    <a:cubicBezTo>
                      <a:pt x="6503" y="0"/>
                      <a:pt x="0" y="6503"/>
                      <a:pt x="0" y="15174"/>
                    </a:cubicBezTo>
                    <a:cubicBezTo>
                      <a:pt x="0" y="23845"/>
                      <a:pt x="6503" y="30348"/>
                      <a:pt x="15174" y="30348"/>
                    </a:cubicBezTo>
                    <a:cubicBezTo>
                      <a:pt x="22761" y="30348"/>
                      <a:pt x="30348" y="22761"/>
                      <a:pt x="30348" y="15174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C2BF4E7-0687-4AFA-8096-3D311C2B3EBF}"/>
                  </a:ext>
                </a:extLst>
              </p:cNvPr>
              <p:cNvSpPr/>
              <p:nvPr/>
            </p:nvSpPr>
            <p:spPr>
              <a:xfrm>
                <a:off x="8497831" y="5354511"/>
                <a:ext cx="43355" cy="43355"/>
              </a:xfrm>
              <a:custGeom>
                <a:avLst/>
                <a:gdLst>
                  <a:gd name="connsiteX0" fmla="*/ 45522 w 43354"/>
                  <a:gd name="connsiteY0" fmla="*/ 22761 h 43354"/>
                  <a:gd name="connsiteX1" fmla="*/ 22761 w 43354"/>
                  <a:gd name="connsiteY1" fmla="*/ 0 h 43354"/>
                  <a:gd name="connsiteX2" fmla="*/ 0 w 43354"/>
                  <a:gd name="connsiteY2" fmla="*/ 22761 h 43354"/>
                  <a:gd name="connsiteX3" fmla="*/ 22761 w 43354"/>
                  <a:gd name="connsiteY3" fmla="*/ 45522 h 43354"/>
                  <a:gd name="connsiteX4" fmla="*/ 45522 w 43354"/>
                  <a:gd name="connsiteY4" fmla="*/ 22761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43354">
                    <a:moveTo>
                      <a:pt x="45522" y="22761"/>
                    </a:moveTo>
                    <a:cubicBezTo>
                      <a:pt x="45522" y="10839"/>
                      <a:pt x="35768" y="0"/>
                      <a:pt x="22761" y="0"/>
                    </a:cubicBezTo>
                    <a:cubicBezTo>
                      <a:pt x="10839" y="0"/>
                      <a:pt x="0" y="9755"/>
                      <a:pt x="0" y="22761"/>
                    </a:cubicBezTo>
                    <a:cubicBezTo>
                      <a:pt x="0" y="34684"/>
                      <a:pt x="9755" y="45522"/>
                      <a:pt x="22761" y="45522"/>
                    </a:cubicBezTo>
                    <a:cubicBezTo>
                      <a:pt x="35768" y="45522"/>
                      <a:pt x="45522" y="34684"/>
                      <a:pt x="45522" y="22761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597C778-680B-4E54-BEF8-99EE43DFD498}"/>
                  </a:ext>
                </a:extLst>
              </p:cNvPr>
              <p:cNvSpPr/>
              <p:nvPr/>
            </p:nvSpPr>
            <p:spPr>
              <a:xfrm>
                <a:off x="8012720" y="5394644"/>
                <a:ext cx="693674" cy="249289"/>
              </a:xfrm>
              <a:custGeom>
                <a:avLst/>
                <a:gdLst>
                  <a:gd name="connsiteX0" fmla="*/ 1707 w 693673"/>
                  <a:gd name="connsiteY0" fmla="*/ 83427 h 249289"/>
                  <a:gd name="connsiteX1" fmla="*/ 56984 w 693673"/>
                  <a:gd name="connsiteY1" fmla="*/ 2137 h 249289"/>
                  <a:gd name="connsiteX2" fmla="*/ 152364 w 693673"/>
                  <a:gd name="connsiteY2" fmla="*/ 61750 h 249289"/>
                  <a:gd name="connsiteX3" fmla="*/ 267254 w 693673"/>
                  <a:gd name="connsiteY3" fmla="*/ 20563 h 249289"/>
                  <a:gd name="connsiteX4" fmla="*/ 343125 w 693673"/>
                  <a:gd name="connsiteY4" fmla="*/ 72588 h 249289"/>
                  <a:gd name="connsiteX5" fmla="*/ 547975 w 693673"/>
                  <a:gd name="connsiteY5" fmla="*/ 109440 h 249289"/>
                  <a:gd name="connsiteX6" fmla="*/ 620594 w 693673"/>
                  <a:gd name="connsiteY6" fmla="*/ 16227 h 249289"/>
                  <a:gd name="connsiteX7" fmla="*/ 700800 w 693673"/>
                  <a:gd name="connsiteY7" fmla="*/ 74756 h 249289"/>
                  <a:gd name="connsiteX8" fmla="*/ 495950 w 693673"/>
                  <a:gd name="connsiteY8" fmla="*/ 254678 h 249289"/>
                  <a:gd name="connsiteX9" fmla="*/ 1707 w 693673"/>
                  <a:gd name="connsiteY9" fmla="*/ 83427 h 2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73" h="249289">
                    <a:moveTo>
                      <a:pt x="1707" y="83427"/>
                    </a:moveTo>
                    <a:cubicBezTo>
                      <a:pt x="9294" y="48743"/>
                      <a:pt x="17965" y="17311"/>
                      <a:pt x="56984" y="2137"/>
                    </a:cubicBezTo>
                    <a:cubicBezTo>
                      <a:pt x="96003" y="-13037"/>
                      <a:pt x="123100" y="57414"/>
                      <a:pt x="152364" y="61750"/>
                    </a:cubicBezTo>
                    <a:cubicBezTo>
                      <a:pt x="235822" y="75840"/>
                      <a:pt x="195719" y="11892"/>
                      <a:pt x="267254" y="20563"/>
                    </a:cubicBezTo>
                    <a:cubicBezTo>
                      <a:pt x="312776" y="25982"/>
                      <a:pt x="298686" y="79092"/>
                      <a:pt x="343125" y="72588"/>
                    </a:cubicBezTo>
                    <a:cubicBezTo>
                      <a:pt x="386479" y="66085"/>
                      <a:pt x="529550" y="128949"/>
                      <a:pt x="547975" y="109440"/>
                    </a:cubicBezTo>
                    <a:cubicBezTo>
                      <a:pt x="566401" y="89930"/>
                      <a:pt x="566401" y="16227"/>
                      <a:pt x="620594" y="16227"/>
                    </a:cubicBezTo>
                    <a:cubicBezTo>
                      <a:pt x="674788" y="16227"/>
                      <a:pt x="700800" y="74756"/>
                      <a:pt x="700800" y="74756"/>
                    </a:cubicBezTo>
                    <a:cubicBezTo>
                      <a:pt x="700800" y="74756"/>
                      <a:pt x="691045" y="254678"/>
                      <a:pt x="495950" y="254678"/>
                    </a:cubicBezTo>
                    <a:cubicBezTo>
                      <a:pt x="300854" y="254678"/>
                      <a:pt x="-26473" y="222162"/>
                      <a:pt x="1707" y="83427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4128E1E-D19B-4603-BB81-189848C73144}"/>
                  </a:ext>
                </a:extLst>
              </p:cNvPr>
              <p:cNvSpPr/>
              <p:nvPr/>
            </p:nvSpPr>
            <p:spPr>
              <a:xfrm>
                <a:off x="8942216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A5C55D2-21D2-40A0-A292-329106A4A281}"/>
                  </a:ext>
                </a:extLst>
              </p:cNvPr>
              <p:cNvSpPr/>
              <p:nvPr/>
            </p:nvSpPr>
            <p:spPr>
              <a:xfrm>
                <a:off x="8899250" y="5484575"/>
                <a:ext cx="97548" cy="119225"/>
              </a:xfrm>
              <a:custGeom>
                <a:avLst/>
                <a:gdLst>
                  <a:gd name="connsiteX0" fmla="*/ 77649 w 97547"/>
                  <a:gd name="connsiteY0" fmla="*/ 0 h 119225"/>
                  <a:gd name="connsiteX1" fmla="*/ 28875 w 97547"/>
                  <a:gd name="connsiteY1" fmla="*/ 0 h 119225"/>
                  <a:gd name="connsiteX2" fmla="*/ 28875 w 97547"/>
                  <a:gd name="connsiteY2" fmla="*/ 24929 h 119225"/>
                  <a:gd name="connsiteX3" fmla="*/ 55972 w 97547"/>
                  <a:gd name="connsiteY3" fmla="*/ 59613 h 119225"/>
                  <a:gd name="connsiteX4" fmla="*/ 695 w 97547"/>
                  <a:gd name="connsiteY4" fmla="*/ 59613 h 119225"/>
                  <a:gd name="connsiteX5" fmla="*/ 53804 w 97547"/>
                  <a:gd name="connsiteY5" fmla="*/ 122477 h 119225"/>
                  <a:gd name="connsiteX6" fmla="*/ 77649 w 97547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47" h="119225">
                    <a:moveTo>
                      <a:pt x="77649" y="0"/>
                    </a:moveTo>
                    <a:lnTo>
                      <a:pt x="28875" y="0"/>
                    </a:lnTo>
                    <a:lnTo>
                      <a:pt x="28875" y="24929"/>
                    </a:lnTo>
                    <a:cubicBezTo>
                      <a:pt x="28875" y="24929"/>
                      <a:pt x="55972" y="26013"/>
                      <a:pt x="55972" y="59613"/>
                    </a:cubicBezTo>
                    <a:cubicBezTo>
                      <a:pt x="55972" y="92129"/>
                      <a:pt x="695" y="97548"/>
                      <a:pt x="695" y="59613"/>
                    </a:cubicBezTo>
                    <a:cubicBezTo>
                      <a:pt x="695" y="59613"/>
                      <a:pt x="-10144" y="122477"/>
                      <a:pt x="53804" y="122477"/>
                    </a:cubicBezTo>
                    <a:cubicBezTo>
                      <a:pt x="103662" y="122477"/>
                      <a:pt x="131842" y="55277"/>
                      <a:pt x="77649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F03E650-A1FE-4C67-B72E-A0C029E12022}"/>
                  </a:ext>
                </a:extLst>
              </p:cNvPr>
              <p:cNvSpPr/>
              <p:nvPr/>
            </p:nvSpPr>
            <p:spPr>
              <a:xfrm>
                <a:off x="8942216" y="5490909"/>
                <a:ext cx="10839" cy="10839"/>
              </a:xfrm>
              <a:custGeom>
                <a:avLst/>
                <a:gdLst>
                  <a:gd name="connsiteX0" fmla="*/ 15174 w 10838"/>
                  <a:gd name="connsiteY0" fmla="*/ 7755 h 10838"/>
                  <a:gd name="connsiteX1" fmla="*/ 7587 w 10838"/>
                  <a:gd name="connsiteY1" fmla="*/ 15343 h 10838"/>
                  <a:gd name="connsiteX2" fmla="*/ 0 w 10838"/>
                  <a:gd name="connsiteY2" fmla="*/ 7755 h 10838"/>
                  <a:gd name="connsiteX3" fmla="*/ 7587 w 10838"/>
                  <a:gd name="connsiteY3" fmla="*/ 168 h 10838"/>
                  <a:gd name="connsiteX4" fmla="*/ 15174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5174" y="7755"/>
                    </a:moveTo>
                    <a:cubicBezTo>
                      <a:pt x="15174" y="12091"/>
                      <a:pt x="11923" y="15343"/>
                      <a:pt x="7587" y="15343"/>
                    </a:cubicBezTo>
                    <a:cubicBezTo>
                      <a:pt x="3252" y="15343"/>
                      <a:pt x="0" y="12091"/>
                      <a:pt x="0" y="7755"/>
                    </a:cubicBezTo>
                    <a:cubicBezTo>
                      <a:pt x="0" y="3420"/>
                      <a:pt x="3252" y="168"/>
                      <a:pt x="7587" y="168"/>
                    </a:cubicBezTo>
                    <a:cubicBezTo>
                      <a:pt x="11923" y="-915"/>
                      <a:pt x="15174" y="3420"/>
                      <a:pt x="15174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F899237-BA3A-4700-B213-09C3E41B3FFC}"/>
                  </a:ext>
                </a:extLst>
              </p:cNvPr>
              <p:cNvSpPr/>
              <p:nvPr/>
            </p:nvSpPr>
            <p:spPr>
              <a:xfrm>
                <a:off x="7804157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0913E75-1A1D-488A-A792-88DB58BE19B1}"/>
                  </a:ext>
                </a:extLst>
              </p:cNvPr>
              <p:cNvSpPr/>
              <p:nvPr/>
            </p:nvSpPr>
            <p:spPr>
              <a:xfrm>
                <a:off x="7758823" y="5484575"/>
                <a:ext cx="108387" cy="119225"/>
              </a:xfrm>
              <a:custGeom>
                <a:avLst/>
                <a:gdLst>
                  <a:gd name="connsiteX0" fmla="*/ 29076 w 108386"/>
                  <a:gd name="connsiteY0" fmla="*/ 0 h 119225"/>
                  <a:gd name="connsiteX1" fmla="*/ 78934 w 108386"/>
                  <a:gd name="connsiteY1" fmla="*/ 0 h 119225"/>
                  <a:gd name="connsiteX2" fmla="*/ 78934 w 108386"/>
                  <a:gd name="connsiteY2" fmla="*/ 24929 h 119225"/>
                  <a:gd name="connsiteX3" fmla="*/ 51837 w 108386"/>
                  <a:gd name="connsiteY3" fmla="*/ 59613 h 119225"/>
                  <a:gd name="connsiteX4" fmla="*/ 108198 w 108386"/>
                  <a:gd name="connsiteY4" fmla="*/ 59613 h 119225"/>
                  <a:gd name="connsiteX5" fmla="*/ 54005 w 108386"/>
                  <a:gd name="connsiteY5" fmla="*/ 122477 h 119225"/>
                  <a:gd name="connsiteX6" fmla="*/ 29076 w 108386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386" h="119225">
                    <a:moveTo>
                      <a:pt x="29076" y="0"/>
                    </a:moveTo>
                    <a:lnTo>
                      <a:pt x="78934" y="0"/>
                    </a:lnTo>
                    <a:lnTo>
                      <a:pt x="78934" y="24929"/>
                    </a:lnTo>
                    <a:cubicBezTo>
                      <a:pt x="78934" y="24929"/>
                      <a:pt x="51837" y="26013"/>
                      <a:pt x="51837" y="59613"/>
                    </a:cubicBezTo>
                    <a:cubicBezTo>
                      <a:pt x="51837" y="92129"/>
                      <a:pt x="108198" y="97548"/>
                      <a:pt x="108198" y="59613"/>
                    </a:cubicBezTo>
                    <a:cubicBezTo>
                      <a:pt x="108198" y="59613"/>
                      <a:pt x="120121" y="122477"/>
                      <a:pt x="54005" y="122477"/>
                    </a:cubicBezTo>
                    <a:cubicBezTo>
                      <a:pt x="4147" y="122477"/>
                      <a:pt x="-25117" y="55277"/>
                      <a:pt x="29076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22A1978-08ED-4139-97D6-D572E421FA50}"/>
                  </a:ext>
                </a:extLst>
              </p:cNvPr>
              <p:cNvSpPr/>
              <p:nvPr/>
            </p:nvSpPr>
            <p:spPr>
              <a:xfrm>
                <a:off x="8376438" y="6338660"/>
                <a:ext cx="346837" cy="390192"/>
              </a:xfrm>
              <a:custGeom>
                <a:avLst/>
                <a:gdLst>
                  <a:gd name="connsiteX0" fmla="*/ 347921 w 346836"/>
                  <a:gd name="connsiteY0" fmla="*/ 370682 h 390191"/>
                  <a:gd name="connsiteX1" fmla="*/ 338166 w 346836"/>
                  <a:gd name="connsiteY1" fmla="*/ 393443 h 390191"/>
                  <a:gd name="connsiteX2" fmla="*/ 0 w 346836"/>
                  <a:gd name="connsiteY2" fmla="*/ 7587 h 390191"/>
                  <a:gd name="connsiteX3" fmla="*/ 13006 w 346836"/>
                  <a:gd name="connsiteY3" fmla="*/ 0 h 390191"/>
                  <a:gd name="connsiteX4" fmla="*/ 347921 w 346836"/>
                  <a:gd name="connsiteY4" fmla="*/ 370682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36" h="390191">
                    <a:moveTo>
                      <a:pt x="347921" y="370682"/>
                    </a:moveTo>
                    <a:lnTo>
                      <a:pt x="338166" y="393443"/>
                    </a:lnTo>
                    <a:cubicBezTo>
                      <a:pt x="338166" y="393443"/>
                      <a:pt x="117057" y="254708"/>
                      <a:pt x="0" y="7587"/>
                    </a:cubicBezTo>
                    <a:lnTo>
                      <a:pt x="13006" y="0"/>
                    </a:lnTo>
                    <a:cubicBezTo>
                      <a:pt x="122477" y="170167"/>
                      <a:pt x="197263" y="259044"/>
                      <a:pt x="347921" y="370682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FB65119-3A3B-4872-8E8F-0E8A432160CB}"/>
                  </a:ext>
                </a:extLst>
              </p:cNvPr>
              <p:cNvSpPr/>
              <p:nvPr/>
            </p:nvSpPr>
            <p:spPr>
              <a:xfrm>
                <a:off x="8466399" y="6378764"/>
                <a:ext cx="195096" cy="314321"/>
              </a:xfrm>
              <a:custGeom>
                <a:avLst/>
                <a:gdLst>
                  <a:gd name="connsiteX0" fmla="*/ 202683 w 195095"/>
                  <a:gd name="connsiteY0" fmla="*/ 290476 h 314321"/>
                  <a:gd name="connsiteX1" fmla="*/ 198347 w 195095"/>
                  <a:gd name="connsiteY1" fmla="*/ 316489 h 314321"/>
                  <a:gd name="connsiteX2" fmla="*/ 0 w 195095"/>
                  <a:gd name="connsiteY2" fmla="*/ 8671 h 314321"/>
                  <a:gd name="connsiteX3" fmla="*/ 6503 w 195095"/>
                  <a:gd name="connsiteY3" fmla="*/ 0 h 314321"/>
                  <a:gd name="connsiteX4" fmla="*/ 202683 w 195095"/>
                  <a:gd name="connsiteY4" fmla="*/ 290476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14321">
                    <a:moveTo>
                      <a:pt x="202683" y="290476"/>
                    </a:moveTo>
                    <a:lnTo>
                      <a:pt x="198347" y="316489"/>
                    </a:lnTo>
                    <a:cubicBezTo>
                      <a:pt x="198347" y="316489"/>
                      <a:pt x="68284" y="218941"/>
                      <a:pt x="0" y="8671"/>
                    </a:cubicBezTo>
                    <a:lnTo>
                      <a:pt x="6503" y="0"/>
                    </a:lnTo>
                    <a:cubicBezTo>
                      <a:pt x="68284" y="134399"/>
                      <a:pt x="111638" y="205934"/>
                      <a:pt x="202683" y="290476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F9FAB6A-9091-4A8E-B0AC-9FB3AF166917}"/>
                  </a:ext>
                </a:extLst>
              </p:cNvPr>
              <p:cNvSpPr/>
              <p:nvPr/>
            </p:nvSpPr>
            <p:spPr>
              <a:xfrm>
                <a:off x="8014427" y="6363590"/>
                <a:ext cx="476901" cy="357676"/>
              </a:xfrm>
              <a:custGeom>
                <a:avLst/>
                <a:gdLst>
                  <a:gd name="connsiteX0" fmla="*/ 0 w 476900"/>
                  <a:gd name="connsiteY0" fmla="*/ 340334 h 357675"/>
                  <a:gd name="connsiteX1" fmla="*/ 3252 w 476900"/>
                  <a:gd name="connsiteY1" fmla="*/ 364179 h 357675"/>
                  <a:gd name="connsiteX2" fmla="*/ 483404 w 476900"/>
                  <a:gd name="connsiteY2" fmla="*/ 8671 h 357675"/>
                  <a:gd name="connsiteX3" fmla="*/ 471481 w 476900"/>
                  <a:gd name="connsiteY3" fmla="*/ 0 h 357675"/>
                  <a:gd name="connsiteX4" fmla="*/ 0 w 476900"/>
                  <a:gd name="connsiteY4" fmla="*/ 340334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00" h="357675">
                    <a:moveTo>
                      <a:pt x="0" y="340334"/>
                    </a:moveTo>
                    <a:lnTo>
                      <a:pt x="3252" y="364179"/>
                    </a:lnTo>
                    <a:cubicBezTo>
                      <a:pt x="3252" y="364179"/>
                      <a:pt x="282889" y="246037"/>
                      <a:pt x="483404" y="8671"/>
                    </a:cubicBezTo>
                    <a:lnTo>
                      <a:pt x="471481" y="0"/>
                    </a:lnTo>
                    <a:cubicBezTo>
                      <a:pt x="304566" y="160412"/>
                      <a:pt x="197263" y="241702"/>
                      <a:pt x="0" y="340334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A1AADCD-4A45-485A-8002-B72DB3228A2B}"/>
                  </a:ext>
                </a:extLst>
              </p:cNvPr>
              <p:cNvSpPr/>
              <p:nvPr/>
            </p:nvSpPr>
            <p:spPr>
              <a:xfrm>
                <a:off x="8096801" y="6489318"/>
                <a:ext cx="205934" cy="238450"/>
              </a:xfrm>
              <a:custGeom>
                <a:avLst/>
                <a:gdLst>
                  <a:gd name="connsiteX0" fmla="*/ 0 w 205934"/>
                  <a:gd name="connsiteY0" fmla="*/ 234115 h 238450"/>
                  <a:gd name="connsiteX1" fmla="*/ 5419 w 205934"/>
                  <a:gd name="connsiteY1" fmla="*/ 247122 h 238450"/>
                  <a:gd name="connsiteX2" fmla="*/ 207018 w 205934"/>
                  <a:gd name="connsiteY2" fmla="*/ 4336 h 238450"/>
                  <a:gd name="connsiteX3" fmla="*/ 199431 w 205934"/>
                  <a:gd name="connsiteY3" fmla="*/ 0 h 238450"/>
                  <a:gd name="connsiteX4" fmla="*/ 0 w 205934"/>
                  <a:gd name="connsiteY4" fmla="*/ 234115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38450">
                    <a:moveTo>
                      <a:pt x="0" y="234115"/>
                    </a:moveTo>
                    <a:lnTo>
                      <a:pt x="5419" y="247122"/>
                    </a:lnTo>
                    <a:cubicBezTo>
                      <a:pt x="5419" y="247122"/>
                      <a:pt x="137651" y="157161"/>
                      <a:pt x="207018" y="4336"/>
                    </a:cubicBezTo>
                    <a:lnTo>
                      <a:pt x="199431" y="0"/>
                    </a:lnTo>
                    <a:cubicBezTo>
                      <a:pt x="134399" y="106219"/>
                      <a:pt x="89961" y="162580"/>
                      <a:pt x="0" y="234115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12676CA-2664-4D0A-9C87-D667164458CB}"/>
                  </a:ext>
                </a:extLst>
              </p:cNvPr>
              <p:cNvSpPr/>
              <p:nvPr/>
            </p:nvSpPr>
            <p:spPr>
              <a:xfrm>
                <a:off x="8245123" y="6458970"/>
                <a:ext cx="86709" cy="260128"/>
              </a:xfrm>
              <a:custGeom>
                <a:avLst/>
                <a:gdLst>
                  <a:gd name="connsiteX0" fmla="*/ 167 w 86709"/>
                  <a:gd name="connsiteY0" fmla="*/ 267715 h 260127"/>
                  <a:gd name="connsiteX1" fmla="*/ 77122 w 86709"/>
                  <a:gd name="connsiteY1" fmla="*/ 0 h 260127"/>
                  <a:gd name="connsiteX2" fmla="*/ 90128 w 86709"/>
                  <a:gd name="connsiteY2" fmla="*/ 5419 h 260127"/>
                  <a:gd name="connsiteX3" fmla="*/ 40271 w 86709"/>
                  <a:gd name="connsiteY3" fmla="*/ 231947 h 260127"/>
                  <a:gd name="connsiteX4" fmla="*/ 167 w 86709"/>
                  <a:gd name="connsiteY4" fmla="*/ 267715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260127">
                    <a:moveTo>
                      <a:pt x="167" y="267715"/>
                    </a:moveTo>
                    <a:cubicBezTo>
                      <a:pt x="-4168" y="264463"/>
                      <a:pt x="77122" y="0"/>
                      <a:pt x="77122" y="0"/>
                    </a:cubicBezTo>
                    <a:lnTo>
                      <a:pt x="90128" y="5419"/>
                    </a:lnTo>
                    <a:lnTo>
                      <a:pt x="40271" y="231947"/>
                    </a:lnTo>
                    <a:lnTo>
                      <a:pt x="167" y="267715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2B1AF0-93F3-4C11-B768-49DEE7DE3CF4}"/>
                  </a:ext>
                </a:extLst>
              </p:cNvPr>
              <p:cNvSpPr/>
              <p:nvPr/>
            </p:nvSpPr>
            <p:spPr>
              <a:xfrm>
                <a:off x="8229032" y="6500156"/>
                <a:ext cx="368514" cy="173418"/>
              </a:xfrm>
              <a:custGeom>
                <a:avLst/>
                <a:gdLst>
                  <a:gd name="connsiteX0" fmla="*/ 0 w 368514"/>
                  <a:gd name="connsiteY0" fmla="*/ 178838 h 173418"/>
                  <a:gd name="connsiteX1" fmla="*/ 372850 w 368514"/>
                  <a:gd name="connsiteY1" fmla="*/ 0 h 173418"/>
                  <a:gd name="connsiteX2" fmla="*/ 378269 w 368514"/>
                  <a:gd name="connsiteY2" fmla="*/ 11923 h 173418"/>
                  <a:gd name="connsiteX3" fmla="*/ 76954 w 368514"/>
                  <a:gd name="connsiteY3" fmla="*/ 173418 h 173418"/>
                  <a:gd name="connsiteX4" fmla="*/ 0 w 368514"/>
                  <a:gd name="connsiteY4" fmla="*/ 178838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14" h="173418">
                    <a:moveTo>
                      <a:pt x="0" y="178838"/>
                    </a:moveTo>
                    <a:cubicBezTo>
                      <a:pt x="0" y="173418"/>
                      <a:pt x="372850" y="0"/>
                      <a:pt x="372850" y="0"/>
                    </a:cubicBezTo>
                    <a:lnTo>
                      <a:pt x="378269" y="11923"/>
                    </a:lnTo>
                    <a:lnTo>
                      <a:pt x="76954" y="173418"/>
                    </a:lnTo>
                    <a:lnTo>
                      <a:pt x="0" y="178838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D594A38-FA04-4199-BBD1-0D03FFF1A73F}"/>
                  </a:ext>
                </a:extLst>
              </p:cNvPr>
              <p:cNvSpPr/>
              <p:nvPr/>
            </p:nvSpPr>
            <p:spPr>
              <a:xfrm>
                <a:off x="7962401" y="6545679"/>
                <a:ext cx="758706" cy="195096"/>
              </a:xfrm>
              <a:custGeom>
                <a:avLst/>
                <a:gdLst>
                  <a:gd name="connsiteX0" fmla="*/ 0 w 758705"/>
                  <a:gd name="connsiteY0" fmla="*/ 198347 h 195095"/>
                  <a:gd name="connsiteX1" fmla="*/ 746783 w 758705"/>
                  <a:gd name="connsiteY1" fmla="*/ 198347 h 195095"/>
                  <a:gd name="connsiteX2" fmla="*/ 768461 w 758705"/>
                  <a:gd name="connsiteY2" fmla="*/ 156077 h 195095"/>
                  <a:gd name="connsiteX3" fmla="*/ 644900 w 758705"/>
                  <a:gd name="connsiteY3" fmla="*/ 110554 h 195095"/>
                  <a:gd name="connsiteX4" fmla="*/ 460643 w 758705"/>
                  <a:gd name="connsiteY4" fmla="*/ 0 h 195095"/>
                  <a:gd name="connsiteX5" fmla="*/ 257960 w 758705"/>
                  <a:gd name="connsiteY5" fmla="*/ 97548 h 195095"/>
                  <a:gd name="connsiteX6" fmla="*/ 42271 w 758705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705" h="195095">
                    <a:moveTo>
                      <a:pt x="0" y="198347"/>
                    </a:moveTo>
                    <a:lnTo>
                      <a:pt x="746783" y="198347"/>
                    </a:lnTo>
                    <a:lnTo>
                      <a:pt x="768461" y="156077"/>
                    </a:lnTo>
                    <a:lnTo>
                      <a:pt x="644900" y="110554"/>
                    </a:lnTo>
                    <a:lnTo>
                      <a:pt x="460643" y="0"/>
                    </a:lnTo>
                    <a:lnTo>
                      <a:pt x="257960" y="97548"/>
                    </a:lnTo>
                    <a:lnTo>
                      <a:pt x="42271" y="160412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9F4EC13C-F280-49D6-BEB0-B7413EC4E6F3}"/>
                  </a:ext>
                </a:extLst>
              </p:cNvPr>
              <p:cNvSpPr/>
              <p:nvPr/>
            </p:nvSpPr>
            <p:spPr>
              <a:xfrm>
                <a:off x="8154246" y="6545679"/>
                <a:ext cx="455223" cy="195096"/>
              </a:xfrm>
              <a:custGeom>
                <a:avLst/>
                <a:gdLst>
                  <a:gd name="connsiteX0" fmla="*/ 0 w 455223"/>
                  <a:gd name="connsiteY0" fmla="*/ 198347 h 195095"/>
                  <a:gd name="connsiteX1" fmla="*/ 444385 w 455223"/>
                  <a:gd name="connsiteY1" fmla="*/ 198347 h 195095"/>
                  <a:gd name="connsiteX2" fmla="*/ 456307 w 455223"/>
                  <a:gd name="connsiteY2" fmla="*/ 156077 h 195095"/>
                  <a:gd name="connsiteX3" fmla="*/ 382605 w 455223"/>
                  <a:gd name="connsiteY3" fmla="*/ 110554 h 195095"/>
                  <a:gd name="connsiteX4" fmla="*/ 273134 w 455223"/>
                  <a:gd name="connsiteY4" fmla="*/ 0 h 195095"/>
                  <a:gd name="connsiteX5" fmla="*/ 152825 w 455223"/>
                  <a:gd name="connsiteY5" fmla="*/ 97548 h 195095"/>
                  <a:gd name="connsiteX6" fmla="*/ 24929 w 455223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223" h="195095">
                    <a:moveTo>
                      <a:pt x="0" y="198347"/>
                    </a:moveTo>
                    <a:lnTo>
                      <a:pt x="444385" y="198347"/>
                    </a:lnTo>
                    <a:lnTo>
                      <a:pt x="456307" y="156077"/>
                    </a:lnTo>
                    <a:lnTo>
                      <a:pt x="382605" y="110554"/>
                    </a:lnTo>
                    <a:lnTo>
                      <a:pt x="273134" y="0"/>
                    </a:lnTo>
                    <a:lnTo>
                      <a:pt x="152825" y="97548"/>
                    </a:lnTo>
                    <a:lnTo>
                      <a:pt x="24929" y="160412"/>
                    </a:ln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85851E2-51ED-481F-A5E2-1CC96CD9951F}"/>
                  </a:ext>
                </a:extLst>
              </p:cNvPr>
              <p:cNvSpPr/>
              <p:nvPr/>
            </p:nvSpPr>
            <p:spPr>
              <a:xfrm>
                <a:off x="8482391" y="6674665"/>
                <a:ext cx="10839" cy="10839"/>
              </a:xfrm>
              <a:custGeom>
                <a:avLst/>
                <a:gdLst>
                  <a:gd name="connsiteX0" fmla="*/ 0 w 10838"/>
                  <a:gd name="connsiteY0" fmla="*/ 7748 h 10838"/>
                  <a:gd name="connsiteX1" fmla="*/ 3892 w 10838"/>
                  <a:gd name="connsiteY1" fmla="*/ 0 h 10838"/>
                  <a:gd name="connsiteX2" fmla="*/ 12609 w 10838"/>
                  <a:gd name="connsiteY2" fmla="*/ 4379 h 10838"/>
                  <a:gd name="connsiteX3" fmla="*/ 8717 w 10838"/>
                  <a:gd name="connsiteY3" fmla="*/ 1212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48"/>
                    </a:moveTo>
                    <a:lnTo>
                      <a:pt x="3892" y="0"/>
                    </a:lnTo>
                    <a:lnTo>
                      <a:pt x="12609" y="4379"/>
                    </a:lnTo>
                    <a:lnTo>
                      <a:pt x="8717" y="12127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BF8D4E5D-C2A1-429B-89B6-6C4F96B12C2B}"/>
                  </a:ext>
                </a:extLst>
              </p:cNvPr>
              <p:cNvSpPr/>
              <p:nvPr/>
            </p:nvSpPr>
            <p:spPr>
              <a:xfrm>
                <a:off x="8556360" y="6723433"/>
                <a:ext cx="10839" cy="10839"/>
              </a:xfrm>
              <a:custGeom>
                <a:avLst/>
                <a:gdLst>
                  <a:gd name="connsiteX0" fmla="*/ 13006 w 10838"/>
                  <a:gd name="connsiteY0" fmla="*/ 4335 h 10838"/>
                  <a:gd name="connsiteX1" fmla="*/ 4335 w 10838"/>
                  <a:gd name="connsiteY1" fmla="*/ 0 h 10838"/>
                  <a:gd name="connsiteX2" fmla="*/ 0 w 10838"/>
                  <a:gd name="connsiteY2" fmla="*/ 7587 h 10838"/>
                  <a:gd name="connsiteX3" fmla="*/ 9755 w 10838"/>
                  <a:gd name="connsiteY3" fmla="*/ 119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3006" y="4335"/>
                    </a:moveTo>
                    <a:lnTo>
                      <a:pt x="4335" y="0"/>
                    </a:lnTo>
                    <a:lnTo>
                      <a:pt x="0" y="7587"/>
                    </a:lnTo>
                    <a:lnTo>
                      <a:pt x="9755" y="119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CC5C710-54CA-4C61-ABAC-BA055B98328D}"/>
                  </a:ext>
                </a:extLst>
              </p:cNvPr>
              <p:cNvSpPr/>
              <p:nvPr/>
            </p:nvSpPr>
            <p:spPr>
              <a:xfrm>
                <a:off x="8574785" y="6725601"/>
                <a:ext cx="10839" cy="10839"/>
              </a:xfrm>
              <a:custGeom>
                <a:avLst/>
                <a:gdLst>
                  <a:gd name="connsiteX0" fmla="*/ 6503 w 0"/>
                  <a:gd name="connsiteY0" fmla="*/ 1084 h 0"/>
                  <a:gd name="connsiteX1" fmla="*/ 3252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03" y="1084"/>
                    </a:moveTo>
                    <a:lnTo>
                      <a:pt x="3252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2E4B9E9-CBE6-4BDB-827D-9938E04A6C06}"/>
                  </a:ext>
                </a:extLst>
              </p:cNvPr>
              <p:cNvSpPr/>
              <p:nvPr/>
            </p:nvSpPr>
            <p:spPr>
              <a:xfrm>
                <a:off x="8589959" y="6732104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50B79F8-2BF3-438A-930A-7D12FDAB117D}"/>
                  </a:ext>
                </a:extLst>
              </p:cNvPr>
              <p:cNvSpPr/>
              <p:nvPr/>
            </p:nvSpPr>
            <p:spPr>
              <a:xfrm>
                <a:off x="8591043" y="6721265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2D835C5-98D5-405F-85AE-ED2DC794747F}"/>
                  </a:ext>
                </a:extLst>
              </p:cNvPr>
              <p:cNvSpPr/>
              <p:nvPr/>
            </p:nvSpPr>
            <p:spPr>
              <a:xfrm>
                <a:off x="8398115" y="6689833"/>
                <a:ext cx="10839" cy="10839"/>
              </a:xfrm>
              <a:custGeom>
                <a:avLst/>
                <a:gdLst>
                  <a:gd name="connsiteX0" fmla="*/ 9755 w 10838"/>
                  <a:gd name="connsiteY0" fmla="*/ 0 h 0"/>
                  <a:gd name="connsiteX1" fmla="*/ 0 w 10838"/>
                  <a:gd name="connsiteY1" fmla="*/ 1084 h 0"/>
                  <a:gd name="connsiteX2" fmla="*/ 0 w 10838"/>
                  <a:gd name="connsiteY2" fmla="*/ 9755 h 0"/>
                  <a:gd name="connsiteX3" fmla="*/ 10839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9755" y="0"/>
                    </a:moveTo>
                    <a:lnTo>
                      <a:pt x="0" y="1084"/>
                    </a:lnTo>
                    <a:lnTo>
                      <a:pt x="0" y="9755"/>
                    </a:lnTo>
                    <a:lnTo>
                      <a:pt x="10839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FEEB896-0821-447F-8EF8-21C63E05C4F5}"/>
                  </a:ext>
                </a:extLst>
              </p:cNvPr>
              <p:cNvSpPr/>
              <p:nvPr/>
            </p:nvSpPr>
            <p:spPr>
              <a:xfrm>
                <a:off x="8413289" y="6683330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57E9641-14E8-413B-9DE5-9FD55E924485}"/>
                  </a:ext>
                </a:extLst>
              </p:cNvPr>
              <p:cNvSpPr/>
              <p:nvPr/>
            </p:nvSpPr>
            <p:spPr>
              <a:xfrm>
                <a:off x="8429547" y="6681162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C4C64C5-302E-4684-9A7D-D563BB78DCB1}"/>
                  </a:ext>
                </a:extLst>
              </p:cNvPr>
              <p:cNvSpPr/>
              <p:nvPr/>
            </p:nvSpPr>
            <p:spPr>
              <a:xfrm>
                <a:off x="8424128" y="6671407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2C30857-544F-49B8-BA78-C9289556E650}"/>
                  </a:ext>
                </a:extLst>
              </p:cNvPr>
              <p:cNvSpPr/>
              <p:nvPr/>
            </p:nvSpPr>
            <p:spPr>
              <a:xfrm>
                <a:off x="8193265" y="6725601"/>
                <a:ext cx="10839" cy="10839"/>
              </a:xfrm>
              <a:custGeom>
                <a:avLst/>
                <a:gdLst>
                  <a:gd name="connsiteX0" fmla="*/ 10839 w 10838"/>
                  <a:gd name="connsiteY0" fmla="*/ 1084 h 0"/>
                  <a:gd name="connsiteX1" fmla="*/ 1084 w 10838"/>
                  <a:gd name="connsiteY1" fmla="*/ 0 h 0"/>
                  <a:gd name="connsiteX2" fmla="*/ 0 w 10838"/>
                  <a:gd name="connsiteY2" fmla="*/ 8671 h 0"/>
                  <a:gd name="connsiteX3" fmla="*/ 9755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10839" y="1084"/>
                    </a:moveTo>
                    <a:lnTo>
                      <a:pt x="1084" y="0"/>
                    </a:lnTo>
                    <a:lnTo>
                      <a:pt x="0" y="8671"/>
                    </a:lnTo>
                    <a:lnTo>
                      <a:pt x="9755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6548040-52B5-4127-AF71-564FC2CBC09D}"/>
                  </a:ext>
                </a:extLst>
              </p:cNvPr>
              <p:cNvSpPr/>
              <p:nvPr/>
            </p:nvSpPr>
            <p:spPr>
              <a:xfrm>
                <a:off x="8209523" y="6722349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2 h 0"/>
                  <a:gd name="connsiteX3" fmla="*/ 3252 w 0"/>
                  <a:gd name="connsiteY3" fmla="*/ 32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2"/>
                    </a:lnTo>
                    <a:lnTo>
                      <a:pt x="3252" y="3252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456763-0680-4EC5-9309-F74F7081A8A4}"/>
                  </a:ext>
                </a:extLst>
              </p:cNvPr>
              <p:cNvSpPr/>
              <p:nvPr/>
            </p:nvSpPr>
            <p:spPr>
              <a:xfrm>
                <a:off x="8225781" y="6723433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4335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4335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D0F1735-2BE2-4E48-A54D-19EF4CAEB317}"/>
                  </a:ext>
                </a:extLst>
              </p:cNvPr>
              <p:cNvSpPr/>
              <p:nvPr/>
            </p:nvSpPr>
            <p:spPr>
              <a:xfrm>
                <a:off x="8223613" y="6713678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325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1"/>
                    </a:lnTo>
                    <a:lnTo>
                      <a:pt x="3252" y="3251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D20194B-264E-425A-847B-A3C505C06602}"/>
                  </a:ext>
                </a:extLst>
              </p:cNvPr>
              <p:cNvSpPr/>
              <p:nvPr/>
            </p:nvSpPr>
            <p:spPr>
              <a:xfrm>
                <a:off x="8261548" y="6723433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2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2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1BE0E5-B1FF-4F7A-A7A8-2D522A88A462}"/>
                  </a:ext>
                </a:extLst>
              </p:cNvPr>
              <p:cNvSpPr/>
              <p:nvPr/>
            </p:nvSpPr>
            <p:spPr>
              <a:xfrm>
                <a:off x="8209256" y="6678110"/>
                <a:ext cx="10839" cy="10839"/>
              </a:xfrm>
              <a:custGeom>
                <a:avLst/>
                <a:gdLst>
                  <a:gd name="connsiteX0" fmla="*/ 0 w 10838"/>
                  <a:gd name="connsiteY0" fmla="*/ 7752 h 10838"/>
                  <a:gd name="connsiteX1" fmla="*/ 3885 w 10838"/>
                  <a:gd name="connsiteY1" fmla="*/ 0 h 10838"/>
                  <a:gd name="connsiteX2" fmla="*/ 12606 w 10838"/>
                  <a:gd name="connsiteY2" fmla="*/ 4371 h 10838"/>
                  <a:gd name="connsiteX3" fmla="*/ 8721 w 10838"/>
                  <a:gd name="connsiteY3" fmla="*/ 121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52"/>
                    </a:moveTo>
                    <a:lnTo>
                      <a:pt x="3885" y="0"/>
                    </a:lnTo>
                    <a:lnTo>
                      <a:pt x="12606" y="4371"/>
                    </a:lnTo>
                    <a:lnTo>
                      <a:pt x="8721" y="121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DDBA525-E4CC-4134-BAD0-9A83AD7E017D}"/>
                  </a:ext>
                </a:extLst>
              </p:cNvPr>
              <p:cNvSpPr/>
              <p:nvPr/>
            </p:nvSpPr>
            <p:spPr>
              <a:xfrm>
                <a:off x="8363432" y="6696336"/>
                <a:ext cx="10839" cy="10839"/>
              </a:xfrm>
              <a:custGeom>
                <a:avLst/>
                <a:gdLst>
                  <a:gd name="connsiteX0" fmla="*/ 9755 w 10838"/>
                  <a:gd name="connsiteY0" fmla="*/ 0 h 10838"/>
                  <a:gd name="connsiteX1" fmla="*/ 0 w 10838"/>
                  <a:gd name="connsiteY1" fmla="*/ 3252 h 10838"/>
                  <a:gd name="connsiteX2" fmla="*/ 2168 w 10838"/>
                  <a:gd name="connsiteY2" fmla="*/ 10839 h 10838"/>
                  <a:gd name="connsiteX3" fmla="*/ 15174 w 10838"/>
                  <a:gd name="connsiteY3" fmla="*/ 108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9755" y="0"/>
                    </a:moveTo>
                    <a:lnTo>
                      <a:pt x="0" y="3252"/>
                    </a:lnTo>
                    <a:lnTo>
                      <a:pt x="2168" y="10839"/>
                    </a:lnTo>
                    <a:lnTo>
                      <a:pt x="15174" y="108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5481AC2-7715-46DD-97E6-E0C7BD382D30}"/>
                  </a:ext>
                </a:extLst>
              </p:cNvPr>
              <p:cNvSpPr/>
              <p:nvPr/>
            </p:nvSpPr>
            <p:spPr>
              <a:xfrm>
                <a:off x="8473986" y="6648646"/>
                <a:ext cx="10839" cy="10839"/>
              </a:xfrm>
              <a:custGeom>
                <a:avLst/>
                <a:gdLst>
                  <a:gd name="connsiteX0" fmla="*/ 10839 w 10838"/>
                  <a:gd name="connsiteY0" fmla="*/ 8671 h 10838"/>
                  <a:gd name="connsiteX1" fmla="*/ 8671 w 10838"/>
                  <a:gd name="connsiteY1" fmla="*/ 0 h 10838"/>
                  <a:gd name="connsiteX2" fmla="*/ 0 w 10838"/>
                  <a:gd name="connsiteY2" fmla="*/ 2168 h 10838"/>
                  <a:gd name="connsiteX3" fmla="*/ 9755 w 10838"/>
                  <a:gd name="connsiteY3" fmla="*/ 1517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0839" y="8671"/>
                    </a:moveTo>
                    <a:lnTo>
                      <a:pt x="8671" y="0"/>
                    </a:lnTo>
                    <a:lnTo>
                      <a:pt x="0" y="2168"/>
                    </a:lnTo>
                    <a:lnTo>
                      <a:pt x="9755" y="1517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6504B56-5F36-453B-BE9C-862F22DE629E}"/>
                  </a:ext>
                </a:extLst>
              </p:cNvPr>
              <p:cNvSpPr/>
              <p:nvPr/>
            </p:nvSpPr>
            <p:spPr>
              <a:xfrm>
                <a:off x="7917963" y="6521834"/>
                <a:ext cx="531094" cy="205934"/>
              </a:xfrm>
              <a:custGeom>
                <a:avLst/>
                <a:gdLst>
                  <a:gd name="connsiteX0" fmla="*/ 2168 w 531094"/>
                  <a:gd name="connsiteY0" fmla="*/ 189676 h 205934"/>
                  <a:gd name="connsiteX1" fmla="*/ 0 w 531094"/>
                  <a:gd name="connsiteY1" fmla="*/ 213522 h 205934"/>
                  <a:gd name="connsiteX2" fmla="*/ 538681 w 531094"/>
                  <a:gd name="connsiteY2" fmla="*/ 10839 h 205934"/>
                  <a:gd name="connsiteX3" fmla="*/ 530010 w 531094"/>
                  <a:gd name="connsiteY3" fmla="*/ 0 h 205934"/>
                  <a:gd name="connsiteX4" fmla="*/ 2168 w 531094"/>
                  <a:gd name="connsiteY4" fmla="*/ 189676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094" h="205934">
                    <a:moveTo>
                      <a:pt x="2168" y="189676"/>
                    </a:moveTo>
                    <a:lnTo>
                      <a:pt x="0" y="213522"/>
                    </a:lnTo>
                    <a:cubicBezTo>
                      <a:pt x="0" y="213522"/>
                      <a:pt x="290476" y="178838"/>
                      <a:pt x="538681" y="10839"/>
                    </a:cubicBezTo>
                    <a:lnTo>
                      <a:pt x="530010" y="0"/>
                    </a:lnTo>
                    <a:cubicBezTo>
                      <a:pt x="331663" y="104051"/>
                      <a:pt x="211354" y="151741"/>
                      <a:pt x="2168" y="189676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5FE050A-0A0E-4137-90A6-EB421EEC29D4}"/>
                  </a:ext>
                </a:extLst>
              </p:cNvPr>
              <p:cNvSpPr/>
              <p:nvPr/>
            </p:nvSpPr>
            <p:spPr>
              <a:xfrm>
                <a:off x="8366683" y="6490402"/>
                <a:ext cx="422708" cy="238450"/>
              </a:xfrm>
              <a:custGeom>
                <a:avLst/>
                <a:gdLst>
                  <a:gd name="connsiteX0" fmla="*/ 427043 w 422707"/>
                  <a:gd name="connsiteY0" fmla="*/ 221109 h 238450"/>
                  <a:gd name="connsiteX1" fmla="*/ 425959 w 422707"/>
                  <a:gd name="connsiteY1" fmla="*/ 244954 h 238450"/>
                  <a:gd name="connsiteX2" fmla="*/ 0 w 422707"/>
                  <a:gd name="connsiteY2" fmla="*/ 10839 h 238450"/>
                  <a:gd name="connsiteX3" fmla="*/ 9755 w 422707"/>
                  <a:gd name="connsiteY3" fmla="*/ 0 h 238450"/>
                  <a:gd name="connsiteX4" fmla="*/ 427043 w 422707"/>
                  <a:gd name="connsiteY4" fmla="*/ 221109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707" h="238450">
                    <a:moveTo>
                      <a:pt x="427043" y="221109"/>
                    </a:moveTo>
                    <a:lnTo>
                      <a:pt x="425959" y="244954"/>
                    </a:lnTo>
                    <a:cubicBezTo>
                      <a:pt x="425959" y="244954"/>
                      <a:pt x="184257" y="194012"/>
                      <a:pt x="0" y="10839"/>
                    </a:cubicBezTo>
                    <a:lnTo>
                      <a:pt x="9755" y="0"/>
                    </a:lnTo>
                    <a:cubicBezTo>
                      <a:pt x="161496" y="115974"/>
                      <a:pt x="255792" y="171251"/>
                      <a:pt x="427043" y="22110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93B6E02-48F2-4FFD-AC03-6E02AF10D1F1}"/>
                  </a:ext>
                </a:extLst>
              </p:cNvPr>
              <p:cNvSpPr/>
              <p:nvPr/>
            </p:nvSpPr>
            <p:spPr>
              <a:xfrm>
                <a:off x="8334167" y="6615046"/>
                <a:ext cx="520255" cy="130064"/>
              </a:xfrm>
              <a:custGeom>
                <a:avLst/>
                <a:gdLst>
                  <a:gd name="connsiteX0" fmla="*/ 521339 w 520255"/>
                  <a:gd name="connsiteY0" fmla="*/ 109470 h 130063"/>
                  <a:gd name="connsiteX1" fmla="*/ 525675 w 520255"/>
                  <a:gd name="connsiteY1" fmla="*/ 132232 h 130063"/>
                  <a:gd name="connsiteX2" fmla="*/ 0 w 520255"/>
                  <a:gd name="connsiteY2" fmla="*/ 13007 h 130063"/>
                  <a:gd name="connsiteX3" fmla="*/ 7587 w 520255"/>
                  <a:gd name="connsiteY3" fmla="*/ 0 h 130063"/>
                  <a:gd name="connsiteX4" fmla="*/ 521339 w 520255"/>
                  <a:gd name="connsiteY4" fmla="*/ 109470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130063">
                    <a:moveTo>
                      <a:pt x="521339" y="109470"/>
                    </a:moveTo>
                    <a:lnTo>
                      <a:pt x="525675" y="132232"/>
                    </a:lnTo>
                    <a:cubicBezTo>
                      <a:pt x="525675" y="132232"/>
                      <a:pt x="248205" y="143070"/>
                      <a:pt x="0" y="13007"/>
                    </a:cubicBezTo>
                    <a:lnTo>
                      <a:pt x="7587" y="0"/>
                    </a:lnTo>
                    <a:cubicBezTo>
                      <a:pt x="203767" y="74787"/>
                      <a:pt x="320824" y="104051"/>
                      <a:pt x="521339" y="109470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28A7910-37AB-4F1F-9C7F-62974F0904F2}"/>
                  </a:ext>
                </a:extLst>
              </p:cNvPr>
              <p:cNvSpPr/>
              <p:nvPr/>
            </p:nvSpPr>
            <p:spPr>
              <a:xfrm>
                <a:off x="8366683" y="6542427"/>
                <a:ext cx="281805" cy="184257"/>
              </a:xfrm>
              <a:custGeom>
                <a:avLst/>
                <a:gdLst>
                  <a:gd name="connsiteX0" fmla="*/ 288308 w 281805"/>
                  <a:gd name="connsiteY0" fmla="*/ 172335 h 184257"/>
                  <a:gd name="connsiteX1" fmla="*/ 286141 w 281805"/>
                  <a:gd name="connsiteY1" fmla="*/ 186425 h 184257"/>
                  <a:gd name="connsiteX2" fmla="*/ 0 w 281805"/>
                  <a:gd name="connsiteY2" fmla="*/ 6503 h 184257"/>
                  <a:gd name="connsiteX3" fmla="*/ 7587 w 281805"/>
                  <a:gd name="connsiteY3" fmla="*/ 0 h 184257"/>
                  <a:gd name="connsiteX4" fmla="*/ 288308 w 281805"/>
                  <a:gd name="connsiteY4" fmla="*/ 172335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805" h="184257">
                    <a:moveTo>
                      <a:pt x="288308" y="172335"/>
                    </a:moveTo>
                    <a:lnTo>
                      <a:pt x="286141" y="186425"/>
                    </a:lnTo>
                    <a:cubicBezTo>
                      <a:pt x="286141" y="186425"/>
                      <a:pt x="119225" y="135483"/>
                      <a:pt x="0" y="6503"/>
                    </a:cubicBezTo>
                    <a:lnTo>
                      <a:pt x="7587" y="0"/>
                    </a:lnTo>
                    <a:cubicBezTo>
                      <a:pt x="107303" y="84541"/>
                      <a:pt x="170167" y="126812"/>
                      <a:pt x="288308" y="172335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38B2EE5-855A-474F-9700-282414FE9F45}"/>
                  </a:ext>
                </a:extLst>
              </p:cNvPr>
              <p:cNvSpPr/>
              <p:nvPr/>
            </p:nvSpPr>
            <p:spPr>
              <a:xfrm>
                <a:off x="8466399" y="6494737"/>
                <a:ext cx="130064" cy="173418"/>
              </a:xfrm>
              <a:custGeom>
                <a:avLst/>
                <a:gdLst>
                  <a:gd name="connsiteX0" fmla="*/ 133315 w 130063"/>
                  <a:gd name="connsiteY0" fmla="*/ 170167 h 173418"/>
                  <a:gd name="connsiteX1" fmla="*/ 128980 w 130063"/>
                  <a:gd name="connsiteY1" fmla="*/ 179922 h 173418"/>
                  <a:gd name="connsiteX2" fmla="*/ 0 w 130063"/>
                  <a:gd name="connsiteY2" fmla="*/ 3252 h 173418"/>
                  <a:gd name="connsiteX3" fmla="*/ 5419 w 130063"/>
                  <a:gd name="connsiteY3" fmla="*/ 0 h 173418"/>
                  <a:gd name="connsiteX4" fmla="*/ 133315 w 130063"/>
                  <a:gd name="connsiteY4" fmla="*/ 170167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173418">
                    <a:moveTo>
                      <a:pt x="133315" y="170167"/>
                    </a:moveTo>
                    <a:lnTo>
                      <a:pt x="128980" y="179922"/>
                    </a:lnTo>
                    <a:cubicBezTo>
                      <a:pt x="128980" y="179922"/>
                      <a:pt x="40103" y="114890"/>
                      <a:pt x="0" y="3252"/>
                    </a:cubicBezTo>
                    <a:lnTo>
                      <a:pt x="5419" y="0"/>
                    </a:lnTo>
                    <a:cubicBezTo>
                      <a:pt x="44438" y="76955"/>
                      <a:pt x="72619" y="118142"/>
                      <a:pt x="133315" y="170167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50E9D2F-8B95-451C-9B2C-630FD234E62E}"/>
                  </a:ext>
                </a:extLst>
              </p:cNvPr>
              <p:cNvSpPr/>
              <p:nvPr/>
            </p:nvSpPr>
            <p:spPr>
              <a:xfrm>
                <a:off x="8110891" y="6573859"/>
                <a:ext cx="216773" cy="119225"/>
              </a:xfrm>
              <a:custGeom>
                <a:avLst/>
                <a:gdLst>
                  <a:gd name="connsiteX0" fmla="*/ 2168 w 216773"/>
                  <a:gd name="connsiteY0" fmla="*/ 111638 h 119225"/>
                  <a:gd name="connsiteX1" fmla="*/ 0 w 216773"/>
                  <a:gd name="connsiteY1" fmla="*/ 125728 h 119225"/>
                  <a:gd name="connsiteX2" fmla="*/ 216773 w 216773"/>
                  <a:gd name="connsiteY2" fmla="*/ 7587 h 119225"/>
                  <a:gd name="connsiteX3" fmla="*/ 213522 w 216773"/>
                  <a:gd name="connsiteY3" fmla="*/ 0 h 119225"/>
                  <a:gd name="connsiteX4" fmla="*/ 2168 w 216773"/>
                  <a:gd name="connsiteY4" fmla="*/ 111638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3" h="119225">
                    <a:moveTo>
                      <a:pt x="2168" y="111638"/>
                    </a:moveTo>
                    <a:lnTo>
                      <a:pt x="0" y="125728"/>
                    </a:lnTo>
                    <a:cubicBezTo>
                      <a:pt x="0" y="125728"/>
                      <a:pt x="114890" y="108387"/>
                      <a:pt x="216773" y="7587"/>
                    </a:cubicBezTo>
                    <a:lnTo>
                      <a:pt x="213522" y="0"/>
                    </a:lnTo>
                    <a:cubicBezTo>
                      <a:pt x="133315" y="61780"/>
                      <a:pt x="85625" y="89961"/>
                      <a:pt x="2168" y="111638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074F1A1-8606-4DAB-BC71-B56684B4F82E}"/>
                  </a:ext>
                </a:extLst>
              </p:cNvPr>
              <p:cNvSpPr/>
              <p:nvPr/>
            </p:nvSpPr>
            <p:spPr>
              <a:xfrm>
                <a:off x="8349341" y="6415615"/>
                <a:ext cx="108387" cy="162580"/>
              </a:xfrm>
              <a:custGeom>
                <a:avLst/>
                <a:gdLst>
                  <a:gd name="connsiteX0" fmla="*/ 0 w 108386"/>
                  <a:gd name="connsiteY0" fmla="*/ 151741 h 162579"/>
                  <a:gd name="connsiteX1" fmla="*/ 4335 w 108386"/>
                  <a:gd name="connsiteY1" fmla="*/ 162580 h 162579"/>
                  <a:gd name="connsiteX2" fmla="*/ 111638 w 108386"/>
                  <a:gd name="connsiteY2" fmla="*/ 4335 h 162579"/>
                  <a:gd name="connsiteX3" fmla="*/ 107303 w 108386"/>
                  <a:gd name="connsiteY3" fmla="*/ 0 h 162579"/>
                  <a:gd name="connsiteX4" fmla="*/ 0 w 108386"/>
                  <a:gd name="connsiteY4" fmla="*/ 15174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62579">
                    <a:moveTo>
                      <a:pt x="0" y="151741"/>
                    </a:moveTo>
                    <a:lnTo>
                      <a:pt x="4335" y="162580"/>
                    </a:lnTo>
                    <a:cubicBezTo>
                      <a:pt x="4335" y="162580"/>
                      <a:pt x="76954" y="110554"/>
                      <a:pt x="111638" y="4335"/>
                    </a:cubicBezTo>
                    <a:lnTo>
                      <a:pt x="107303" y="0"/>
                    </a:lnTo>
                    <a:cubicBezTo>
                      <a:pt x="72619" y="71535"/>
                      <a:pt x="48774" y="108387"/>
                      <a:pt x="0" y="15174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C623639-805A-434A-8654-00E5938D8B7B}"/>
                  </a:ext>
                </a:extLst>
              </p:cNvPr>
              <p:cNvSpPr/>
              <p:nvPr/>
            </p:nvSpPr>
            <p:spPr>
              <a:xfrm>
                <a:off x="8229032" y="6469808"/>
                <a:ext cx="130064" cy="227612"/>
              </a:xfrm>
              <a:custGeom>
                <a:avLst/>
                <a:gdLst>
                  <a:gd name="connsiteX0" fmla="*/ 0 w 130063"/>
                  <a:gd name="connsiteY0" fmla="*/ 215689 h 227611"/>
                  <a:gd name="connsiteX1" fmla="*/ 6503 w 130063"/>
                  <a:gd name="connsiteY1" fmla="*/ 228696 h 227611"/>
                  <a:gd name="connsiteX2" fmla="*/ 140902 w 130063"/>
                  <a:gd name="connsiteY2" fmla="*/ 4335 h 227611"/>
                  <a:gd name="connsiteX3" fmla="*/ 134399 w 130063"/>
                  <a:gd name="connsiteY3" fmla="*/ 0 h 227611"/>
                  <a:gd name="connsiteX4" fmla="*/ 0 w 130063"/>
                  <a:gd name="connsiteY4" fmla="*/ 215689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227611">
                    <a:moveTo>
                      <a:pt x="0" y="215689"/>
                    </a:moveTo>
                    <a:lnTo>
                      <a:pt x="6503" y="228696"/>
                    </a:lnTo>
                    <a:cubicBezTo>
                      <a:pt x="6503" y="228696"/>
                      <a:pt x="101883" y="148490"/>
                      <a:pt x="140902" y="4335"/>
                    </a:cubicBezTo>
                    <a:lnTo>
                      <a:pt x="134399" y="0"/>
                    </a:lnTo>
                    <a:cubicBezTo>
                      <a:pt x="93212" y="99716"/>
                      <a:pt x="63948" y="150657"/>
                      <a:pt x="0" y="21568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900B3A-69DC-4874-B54A-9C19212EA129}"/>
                  </a:ext>
                </a:extLst>
              </p:cNvPr>
              <p:cNvSpPr/>
              <p:nvPr/>
            </p:nvSpPr>
            <p:spPr>
              <a:xfrm>
                <a:off x="8292980" y="6707175"/>
                <a:ext cx="260128" cy="21677"/>
              </a:xfrm>
              <a:custGeom>
                <a:avLst/>
                <a:gdLst>
                  <a:gd name="connsiteX0" fmla="*/ 7587 w 260127"/>
                  <a:gd name="connsiteY0" fmla="*/ 6503 h 21677"/>
                  <a:gd name="connsiteX1" fmla="*/ 0 w 260127"/>
                  <a:gd name="connsiteY1" fmla="*/ 18426 h 21677"/>
                  <a:gd name="connsiteX2" fmla="*/ 261212 w 260127"/>
                  <a:gd name="connsiteY2" fmla="*/ 7587 h 21677"/>
                  <a:gd name="connsiteX3" fmla="*/ 261212 w 260127"/>
                  <a:gd name="connsiteY3" fmla="*/ 0 h 21677"/>
                  <a:gd name="connsiteX4" fmla="*/ 7587 w 260127"/>
                  <a:gd name="connsiteY4" fmla="*/ 650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1677">
                    <a:moveTo>
                      <a:pt x="7587" y="6503"/>
                    </a:moveTo>
                    <a:lnTo>
                      <a:pt x="0" y="18426"/>
                    </a:lnTo>
                    <a:cubicBezTo>
                      <a:pt x="0" y="18426"/>
                      <a:pt x="119225" y="54193"/>
                      <a:pt x="261212" y="7587"/>
                    </a:cubicBezTo>
                    <a:lnTo>
                      <a:pt x="261212" y="0"/>
                    </a:lnTo>
                    <a:cubicBezTo>
                      <a:pt x="157160" y="20593"/>
                      <a:pt x="97548" y="23845"/>
                      <a:pt x="7587" y="65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54B633D-783E-4AEC-ADCB-DAE7C32ABFB6}"/>
                  </a:ext>
                </a:extLst>
              </p:cNvPr>
              <p:cNvSpPr/>
              <p:nvPr/>
            </p:nvSpPr>
            <p:spPr>
              <a:xfrm>
                <a:off x="8274555" y="6525085"/>
                <a:ext cx="195096" cy="162580"/>
              </a:xfrm>
              <a:custGeom>
                <a:avLst/>
                <a:gdLst>
                  <a:gd name="connsiteX0" fmla="*/ 0 w 195095"/>
                  <a:gd name="connsiteY0" fmla="*/ 157161 h 162579"/>
                  <a:gd name="connsiteX1" fmla="*/ 1084 w 195095"/>
                  <a:gd name="connsiteY1" fmla="*/ 172335 h 162579"/>
                  <a:gd name="connsiteX2" fmla="*/ 203767 w 195095"/>
                  <a:gd name="connsiteY2" fmla="*/ 6503 h 162579"/>
                  <a:gd name="connsiteX3" fmla="*/ 199431 w 195095"/>
                  <a:gd name="connsiteY3" fmla="*/ 0 h 162579"/>
                  <a:gd name="connsiteX4" fmla="*/ 0 w 195095"/>
                  <a:gd name="connsiteY4" fmla="*/ 15716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162579">
                    <a:moveTo>
                      <a:pt x="0" y="157161"/>
                    </a:moveTo>
                    <a:lnTo>
                      <a:pt x="1084" y="172335"/>
                    </a:lnTo>
                    <a:cubicBezTo>
                      <a:pt x="1084" y="172335"/>
                      <a:pt x="118141" y="128980"/>
                      <a:pt x="203767" y="6503"/>
                    </a:cubicBezTo>
                    <a:lnTo>
                      <a:pt x="199431" y="0"/>
                    </a:lnTo>
                    <a:cubicBezTo>
                      <a:pt x="126812" y="79122"/>
                      <a:pt x="82374" y="118141"/>
                      <a:pt x="0" y="15716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C31FC-DA14-4A28-983A-4F73FC31569D}"/>
                  </a:ext>
                </a:extLst>
              </p:cNvPr>
              <p:cNvSpPr/>
              <p:nvPr/>
            </p:nvSpPr>
            <p:spPr>
              <a:xfrm>
                <a:off x="7851847" y="6643227"/>
                <a:ext cx="585287" cy="97548"/>
              </a:xfrm>
              <a:custGeom>
                <a:avLst/>
                <a:gdLst>
                  <a:gd name="connsiteX0" fmla="*/ 5419 w 585287"/>
                  <a:gd name="connsiteY0" fmla="*/ 73703 h 97547"/>
                  <a:gd name="connsiteX1" fmla="*/ 0 w 585287"/>
                  <a:gd name="connsiteY1" fmla="*/ 96464 h 97547"/>
                  <a:gd name="connsiteX2" fmla="*/ 593958 w 585287"/>
                  <a:gd name="connsiteY2" fmla="*/ 13007 h 97547"/>
                  <a:gd name="connsiteX3" fmla="*/ 586371 w 585287"/>
                  <a:gd name="connsiteY3" fmla="*/ 0 h 97547"/>
                  <a:gd name="connsiteX4" fmla="*/ 5419 w 585287"/>
                  <a:gd name="connsiteY4" fmla="*/ 73703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287" h="97547">
                    <a:moveTo>
                      <a:pt x="5419" y="73703"/>
                    </a:moveTo>
                    <a:lnTo>
                      <a:pt x="0" y="96464"/>
                    </a:lnTo>
                    <a:cubicBezTo>
                      <a:pt x="0" y="96464"/>
                      <a:pt x="311069" y="126812"/>
                      <a:pt x="593958" y="13007"/>
                    </a:cubicBezTo>
                    <a:lnTo>
                      <a:pt x="586371" y="0"/>
                    </a:lnTo>
                    <a:cubicBezTo>
                      <a:pt x="363095" y="60697"/>
                      <a:pt x="230863" y="81290"/>
                      <a:pt x="5419" y="737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7BD6FD91-7217-47B6-A840-A04279E44920}"/>
                  </a:ext>
                </a:extLst>
              </p:cNvPr>
              <p:cNvSpPr/>
              <p:nvPr/>
            </p:nvSpPr>
            <p:spPr>
              <a:xfrm>
                <a:off x="7554868" y="5142073"/>
                <a:ext cx="86709" cy="1593282"/>
              </a:xfrm>
              <a:custGeom>
                <a:avLst/>
                <a:gdLst>
                  <a:gd name="connsiteX0" fmla="*/ 33600 w 86709"/>
                  <a:gd name="connsiteY0" fmla="*/ 0 h 1593282"/>
                  <a:gd name="connsiteX1" fmla="*/ 0 w 86709"/>
                  <a:gd name="connsiteY1" fmla="*/ 5419 h 1593282"/>
                  <a:gd name="connsiteX2" fmla="*/ 67200 w 86709"/>
                  <a:gd name="connsiteY2" fmla="*/ 1601953 h 1593282"/>
                  <a:gd name="connsiteX3" fmla="*/ 86709 w 86709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593282">
                    <a:moveTo>
                      <a:pt x="33600" y="0"/>
                    </a:moveTo>
                    <a:lnTo>
                      <a:pt x="0" y="5419"/>
                    </a:lnTo>
                    <a:lnTo>
                      <a:pt x="67200" y="1601953"/>
                    </a:lnTo>
                    <a:lnTo>
                      <a:pt x="86709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F64DBB7B-823D-4C1F-9803-6D40243C1FE3}"/>
                  </a:ext>
                </a:extLst>
              </p:cNvPr>
              <p:cNvSpPr/>
              <p:nvPr/>
            </p:nvSpPr>
            <p:spPr>
              <a:xfrm>
                <a:off x="9256537" y="5142073"/>
                <a:ext cx="65032" cy="1593282"/>
              </a:xfrm>
              <a:custGeom>
                <a:avLst/>
                <a:gdLst>
                  <a:gd name="connsiteX0" fmla="*/ 35768 w 65031"/>
                  <a:gd name="connsiteY0" fmla="*/ 0 h 1593282"/>
                  <a:gd name="connsiteX1" fmla="*/ 69367 w 65031"/>
                  <a:gd name="connsiteY1" fmla="*/ 5419 h 1593282"/>
                  <a:gd name="connsiteX2" fmla="*/ 19510 w 65031"/>
                  <a:gd name="connsiteY2" fmla="*/ 1601953 h 1593282"/>
                  <a:gd name="connsiteX3" fmla="*/ 0 w 65031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1593282">
                    <a:moveTo>
                      <a:pt x="35768" y="0"/>
                    </a:moveTo>
                    <a:lnTo>
                      <a:pt x="69367" y="5419"/>
                    </a:lnTo>
                    <a:lnTo>
                      <a:pt x="19510" y="1601953"/>
                    </a:lnTo>
                    <a:lnTo>
                      <a:pt x="0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B162C7CE-FC13-448E-A1C0-44B664058953}"/>
                  </a:ext>
                </a:extLst>
              </p:cNvPr>
              <p:cNvSpPr/>
              <p:nvPr/>
            </p:nvSpPr>
            <p:spPr>
              <a:xfrm>
                <a:off x="7564623" y="5298150"/>
                <a:ext cx="1734185" cy="21677"/>
              </a:xfrm>
              <a:custGeom>
                <a:avLst/>
                <a:gdLst>
                  <a:gd name="connsiteX0" fmla="*/ 0 w 1734184"/>
                  <a:gd name="connsiteY0" fmla="*/ 0 h 21677"/>
                  <a:gd name="connsiteX1" fmla="*/ 1740688 w 1734184"/>
                  <a:gd name="connsiteY1" fmla="*/ 0 h 21677"/>
                  <a:gd name="connsiteX2" fmla="*/ 1740688 w 1734184"/>
                  <a:gd name="connsiteY2" fmla="*/ 21677 h 21677"/>
                  <a:gd name="connsiteX3" fmla="*/ 0 w 1734184"/>
                  <a:gd name="connsiteY3" fmla="*/ 21677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184" h="21677">
                    <a:moveTo>
                      <a:pt x="0" y="0"/>
                    </a:moveTo>
                    <a:lnTo>
                      <a:pt x="1740688" y="0"/>
                    </a:lnTo>
                    <a:lnTo>
                      <a:pt x="1740688" y="21677"/>
                    </a:lnTo>
                    <a:lnTo>
                      <a:pt x="0" y="21677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5B83631C-EA47-4142-9BC3-05D6A1BCDEC2}"/>
                  </a:ext>
                </a:extLst>
              </p:cNvPr>
              <p:cNvSpPr/>
              <p:nvPr/>
            </p:nvSpPr>
            <p:spPr>
              <a:xfrm>
                <a:off x="7970644" y="5448807"/>
                <a:ext cx="812899" cy="433546"/>
              </a:xfrm>
              <a:custGeom>
                <a:avLst/>
                <a:gdLst>
                  <a:gd name="connsiteX0" fmla="*/ 3680 w 812899"/>
                  <a:gd name="connsiteY0" fmla="*/ 0 h 433546"/>
                  <a:gd name="connsiteX1" fmla="*/ 428 w 812899"/>
                  <a:gd name="connsiteY1" fmla="*/ 148490 h 433546"/>
                  <a:gd name="connsiteX2" fmla="*/ 406878 w 812899"/>
                  <a:gd name="connsiteY2" fmla="*/ 436798 h 433546"/>
                  <a:gd name="connsiteX3" fmla="*/ 813327 w 812899"/>
                  <a:gd name="connsiteY3" fmla="*/ 148490 h 433546"/>
                  <a:gd name="connsiteX4" fmla="*/ 810076 w 812899"/>
                  <a:gd name="connsiteY4" fmla="*/ 0 h 433546"/>
                  <a:gd name="connsiteX5" fmla="*/ 3680 w 812899"/>
                  <a:gd name="connsiteY5" fmla="*/ 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433546">
                    <a:moveTo>
                      <a:pt x="3680" y="0"/>
                    </a:moveTo>
                    <a:cubicBezTo>
                      <a:pt x="-1740" y="55277"/>
                      <a:pt x="428" y="108387"/>
                      <a:pt x="428" y="148490"/>
                    </a:cubicBezTo>
                    <a:cubicBezTo>
                      <a:pt x="428" y="307818"/>
                      <a:pt x="182518" y="436798"/>
                      <a:pt x="406878" y="436798"/>
                    </a:cubicBezTo>
                    <a:cubicBezTo>
                      <a:pt x="631238" y="436798"/>
                      <a:pt x="813327" y="307818"/>
                      <a:pt x="813327" y="148490"/>
                    </a:cubicBezTo>
                    <a:cubicBezTo>
                      <a:pt x="813327" y="108387"/>
                      <a:pt x="814411" y="56361"/>
                      <a:pt x="810076" y="0"/>
                    </a:cubicBez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338EF2C4-2F5B-46F8-8368-75D5021CA144}"/>
                  </a:ext>
                </a:extLst>
              </p:cNvPr>
              <p:cNvSpPr/>
              <p:nvPr/>
            </p:nvSpPr>
            <p:spPr>
              <a:xfrm>
                <a:off x="7971072" y="5481323"/>
                <a:ext cx="812899" cy="10839"/>
              </a:xfrm>
              <a:custGeom>
                <a:avLst/>
                <a:gdLst>
                  <a:gd name="connsiteX0" fmla="*/ 0 w 812899"/>
                  <a:gd name="connsiteY0" fmla="*/ 0 h 10838"/>
                  <a:gd name="connsiteX1" fmla="*/ 812899 w 812899"/>
                  <a:gd name="connsiteY1" fmla="*/ 0 h 10838"/>
                  <a:gd name="connsiteX2" fmla="*/ 812899 w 812899"/>
                  <a:gd name="connsiteY2" fmla="*/ 20593 h 10838"/>
                  <a:gd name="connsiteX3" fmla="*/ 0 w 812899"/>
                  <a:gd name="connsiteY3" fmla="*/ 2059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899" h="10838">
                    <a:moveTo>
                      <a:pt x="0" y="0"/>
                    </a:moveTo>
                    <a:lnTo>
                      <a:pt x="812899" y="0"/>
                    </a:lnTo>
                    <a:lnTo>
                      <a:pt x="812899" y="20593"/>
                    </a:lnTo>
                    <a:lnTo>
                      <a:pt x="0" y="20593"/>
                    </a:lnTo>
                    <a:close/>
                  </a:path>
                </a:pathLst>
              </a:custGeom>
              <a:solidFill>
                <a:srgbClr val="5E44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2AFA3C5-0A18-4AB3-8D9B-52ADA5182C66}"/>
                  </a:ext>
                </a:extLst>
              </p:cNvPr>
              <p:cNvSpPr/>
              <p:nvPr/>
            </p:nvSpPr>
            <p:spPr>
              <a:xfrm>
                <a:off x="7971072" y="5565864"/>
                <a:ext cx="812899" cy="314321"/>
              </a:xfrm>
              <a:custGeom>
                <a:avLst/>
                <a:gdLst>
                  <a:gd name="connsiteX0" fmla="*/ 0 w 812899"/>
                  <a:gd name="connsiteY0" fmla="*/ 0 h 314321"/>
                  <a:gd name="connsiteX1" fmla="*/ 0 w 812899"/>
                  <a:gd name="connsiteY1" fmla="*/ 31432 h 314321"/>
                  <a:gd name="connsiteX2" fmla="*/ 406450 w 812899"/>
                  <a:gd name="connsiteY2" fmla="*/ 319740 h 314321"/>
                  <a:gd name="connsiteX3" fmla="*/ 812899 w 812899"/>
                  <a:gd name="connsiteY3" fmla="*/ 31432 h 314321"/>
                  <a:gd name="connsiteX4" fmla="*/ 812899 w 812899"/>
                  <a:gd name="connsiteY4" fmla="*/ 0 h 314321"/>
                  <a:gd name="connsiteX5" fmla="*/ 0 w 812899"/>
                  <a:gd name="connsiteY5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314321">
                    <a:moveTo>
                      <a:pt x="0" y="0"/>
                    </a:moveTo>
                    <a:cubicBezTo>
                      <a:pt x="0" y="10839"/>
                      <a:pt x="0" y="21677"/>
                      <a:pt x="0" y="31432"/>
                    </a:cubicBezTo>
                    <a:cubicBezTo>
                      <a:pt x="0" y="190760"/>
                      <a:pt x="182089" y="319740"/>
                      <a:pt x="406450" y="319740"/>
                    </a:cubicBezTo>
                    <a:cubicBezTo>
                      <a:pt x="630810" y="319740"/>
                      <a:pt x="812899" y="190760"/>
                      <a:pt x="812899" y="31432"/>
                    </a:cubicBezTo>
                    <a:cubicBezTo>
                      <a:pt x="812899" y="21677"/>
                      <a:pt x="812899" y="10839"/>
                      <a:pt x="812899" y="0"/>
                    </a:cubicBezTo>
                    <a:cubicBezTo>
                      <a:pt x="654655" y="161496"/>
                      <a:pt x="157160" y="156077"/>
                      <a:pt x="0" y="0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270001D-D7F3-4419-81CF-4B2DEEC0DCB8}"/>
                  </a:ext>
                </a:extLst>
              </p:cNvPr>
              <p:cNvSpPr/>
              <p:nvPr/>
            </p:nvSpPr>
            <p:spPr>
              <a:xfrm>
                <a:off x="7948311" y="5447723"/>
                <a:ext cx="856254" cy="32516"/>
              </a:xfrm>
              <a:custGeom>
                <a:avLst/>
                <a:gdLst>
                  <a:gd name="connsiteX0" fmla="*/ 839996 w 856253"/>
                  <a:gd name="connsiteY0" fmla="*/ 39019 h 32515"/>
                  <a:gd name="connsiteX1" fmla="*/ 854086 w 856253"/>
                  <a:gd name="connsiteY1" fmla="*/ 32516 h 32515"/>
                  <a:gd name="connsiteX2" fmla="*/ 859505 w 856253"/>
                  <a:gd name="connsiteY2" fmla="*/ 17342 h 32515"/>
                  <a:gd name="connsiteX3" fmla="*/ 859505 w 856253"/>
                  <a:gd name="connsiteY3" fmla="*/ 15174 h 32515"/>
                  <a:gd name="connsiteX4" fmla="*/ 843247 w 856253"/>
                  <a:gd name="connsiteY4" fmla="*/ 0 h 32515"/>
                  <a:gd name="connsiteX5" fmla="*/ 17342 w 856253"/>
                  <a:gd name="connsiteY5" fmla="*/ 0 h 32515"/>
                  <a:gd name="connsiteX6" fmla="*/ 0 w 856253"/>
                  <a:gd name="connsiteY6" fmla="*/ 16258 h 32515"/>
                  <a:gd name="connsiteX7" fmla="*/ 0 w 856253"/>
                  <a:gd name="connsiteY7" fmla="*/ 18426 h 32515"/>
                  <a:gd name="connsiteX8" fmla="*/ 5419 w 856253"/>
                  <a:gd name="connsiteY8" fmla="*/ 32516 h 32515"/>
                  <a:gd name="connsiteX9" fmla="*/ 19510 w 856253"/>
                  <a:gd name="connsiteY9" fmla="*/ 39019 h 32515"/>
                  <a:gd name="connsiteX10" fmla="*/ 839996 w 856253"/>
                  <a:gd name="connsiteY10" fmla="*/ 39019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253" h="32515">
                    <a:moveTo>
                      <a:pt x="839996" y="39019"/>
                    </a:moveTo>
                    <a:cubicBezTo>
                      <a:pt x="845415" y="39019"/>
                      <a:pt x="850834" y="36852"/>
                      <a:pt x="854086" y="32516"/>
                    </a:cubicBezTo>
                    <a:cubicBezTo>
                      <a:pt x="857338" y="28181"/>
                      <a:pt x="859505" y="22761"/>
                      <a:pt x="859505" y="17342"/>
                    </a:cubicBezTo>
                    <a:cubicBezTo>
                      <a:pt x="859505" y="16258"/>
                      <a:pt x="859505" y="16258"/>
                      <a:pt x="859505" y="15174"/>
                    </a:cubicBezTo>
                    <a:cubicBezTo>
                      <a:pt x="858421" y="6503"/>
                      <a:pt x="851918" y="0"/>
                      <a:pt x="843247" y="0"/>
                    </a:cubicBezTo>
                    <a:lnTo>
                      <a:pt x="17342" y="0"/>
                    </a:lnTo>
                    <a:cubicBezTo>
                      <a:pt x="8671" y="0"/>
                      <a:pt x="1084" y="6503"/>
                      <a:pt x="0" y="16258"/>
                    </a:cubicBezTo>
                    <a:cubicBezTo>
                      <a:pt x="0" y="17342"/>
                      <a:pt x="0" y="17342"/>
                      <a:pt x="0" y="18426"/>
                    </a:cubicBezTo>
                    <a:cubicBezTo>
                      <a:pt x="0" y="23845"/>
                      <a:pt x="1084" y="29264"/>
                      <a:pt x="5419" y="32516"/>
                    </a:cubicBezTo>
                    <a:cubicBezTo>
                      <a:pt x="8671" y="36852"/>
                      <a:pt x="14090" y="39019"/>
                      <a:pt x="19510" y="39019"/>
                    </a:cubicBezTo>
                    <a:lnTo>
                      <a:pt x="839996" y="39019"/>
                    </a:lnTo>
                    <a:close/>
                  </a:path>
                </a:pathLst>
              </a:custGeom>
              <a:solidFill>
                <a:srgbClr val="9E807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B5876515-DB97-480E-A850-A6AB1576959F}"/>
                  </a:ext>
                </a:extLst>
              </p:cNvPr>
              <p:cNvSpPr/>
              <p:nvPr/>
            </p:nvSpPr>
            <p:spPr>
              <a:xfrm>
                <a:off x="7823667" y="5514923"/>
                <a:ext cx="227612" cy="54193"/>
              </a:xfrm>
              <a:custGeom>
                <a:avLst/>
                <a:gdLst>
                  <a:gd name="connsiteX0" fmla="*/ 237367 w 227611"/>
                  <a:gd name="connsiteY0" fmla="*/ 31432 h 54193"/>
                  <a:gd name="connsiteX1" fmla="*/ 92129 w 227611"/>
                  <a:gd name="connsiteY1" fmla="*/ 0 h 54193"/>
                  <a:gd name="connsiteX2" fmla="*/ 0 w 227611"/>
                  <a:gd name="connsiteY2" fmla="*/ 31432 h 54193"/>
                  <a:gd name="connsiteX3" fmla="*/ 92129 w 227611"/>
                  <a:gd name="connsiteY3" fmla="*/ 62864 h 54193"/>
                  <a:gd name="connsiteX4" fmla="*/ 237367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237367" y="31432"/>
                    </a:moveTo>
                    <a:cubicBezTo>
                      <a:pt x="237367" y="14090"/>
                      <a:pt x="172335" y="0"/>
                      <a:pt x="92129" y="0"/>
                    </a:cubicBezTo>
                    <a:cubicBezTo>
                      <a:pt x="11923" y="0"/>
                      <a:pt x="0" y="14090"/>
                      <a:pt x="0" y="31432"/>
                    </a:cubicBezTo>
                    <a:cubicBezTo>
                      <a:pt x="0" y="48774"/>
                      <a:pt x="10839" y="62864"/>
                      <a:pt x="92129" y="62864"/>
                    </a:cubicBezTo>
                    <a:cubicBezTo>
                      <a:pt x="172335" y="62864"/>
                      <a:pt x="237367" y="48774"/>
                      <a:pt x="237367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781D5905-00C6-44E5-84E8-FDC4A65DFBEE}"/>
                  </a:ext>
                </a:extLst>
              </p:cNvPr>
              <p:cNvSpPr/>
              <p:nvPr/>
            </p:nvSpPr>
            <p:spPr>
              <a:xfrm>
                <a:off x="7836567" y="5513986"/>
                <a:ext cx="140903" cy="32516"/>
              </a:xfrm>
              <a:custGeom>
                <a:avLst/>
                <a:gdLst>
                  <a:gd name="connsiteX0" fmla="*/ 144260 w 140902"/>
                  <a:gd name="connsiteY0" fmla="*/ 13944 h 32515"/>
                  <a:gd name="connsiteX1" fmla="*/ 54299 w 140902"/>
                  <a:gd name="connsiteY1" fmla="*/ 937 h 32515"/>
                  <a:gd name="connsiteX2" fmla="*/ 106 w 140902"/>
                  <a:gd name="connsiteY2" fmla="*/ 23698 h 32515"/>
                  <a:gd name="connsiteX3" fmla="*/ 57551 w 140902"/>
                  <a:gd name="connsiteY3" fmla="*/ 38872 h 32515"/>
                  <a:gd name="connsiteX4" fmla="*/ 144260 w 140902"/>
                  <a:gd name="connsiteY4" fmla="*/ 1394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32515">
                    <a:moveTo>
                      <a:pt x="144260" y="13944"/>
                    </a:moveTo>
                    <a:cubicBezTo>
                      <a:pt x="143176" y="3105"/>
                      <a:pt x="103073" y="-2314"/>
                      <a:pt x="54299" y="937"/>
                    </a:cubicBezTo>
                    <a:cubicBezTo>
                      <a:pt x="5525" y="4189"/>
                      <a:pt x="-978" y="12860"/>
                      <a:pt x="106" y="23698"/>
                    </a:cubicBezTo>
                    <a:cubicBezTo>
                      <a:pt x="1190" y="34537"/>
                      <a:pt x="8777" y="42124"/>
                      <a:pt x="57551" y="38872"/>
                    </a:cubicBezTo>
                    <a:cubicBezTo>
                      <a:pt x="105241" y="35621"/>
                      <a:pt x="144260" y="24782"/>
                      <a:pt x="144260" y="1394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CA988930-ECA4-4EBB-9D4C-666D38EC9E46}"/>
                  </a:ext>
                </a:extLst>
              </p:cNvPr>
              <p:cNvSpPr/>
              <p:nvPr/>
            </p:nvSpPr>
            <p:spPr>
              <a:xfrm>
                <a:off x="8702682" y="5514923"/>
                <a:ext cx="227612" cy="54193"/>
              </a:xfrm>
              <a:custGeom>
                <a:avLst/>
                <a:gdLst>
                  <a:gd name="connsiteX0" fmla="*/ 0 w 227611"/>
                  <a:gd name="connsiteY0" fmla="*/ 31432 h 54193"/>
                  <a:gd name="connsiteX1" fmla="*/ 146322 w 227611"/>
                  <a:gd name="connsiteY1" fmla="*/ 62864 h 54193"/>
                  <a:gd name="connsiteX2" fmla="*/ 238450 w 227611"/>
                  <a:gd name="connsiteY2" fmla="*/ 31432 h 54193"/>
                  <a:gd name="connsiteX3" fmla="*/ 146322 w 227611"/>
                  <a:gd name="connsiteY3" fmla="*/ 0 h 54193"/>
                  <a:gd name="connsiteX4" fmla="*/ 0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0" y="31432"/>
                    </a:moveTo>
                    <a:cubicBezTo>
                      <a:pt x="0" y="48774"/>
                      <a:pt x="65032" y="62864"/>
                      <a:pt x="146322" y="62864"/>
                    </a:cubicBezTo>
                    <a:cubicBezTo>
                      <a:pt x="226528" y="62864"/>
                      <a:pt x="238450" y="48774"/>
                      <a:pt x="238450" y="31432"/>
                    </a:cubicBezTo>
                    <a:cubicBezTo>
                      <a:pt x="238450" y="14090"/>
                      <a:pt x="227612" y="0"/>
                      <a:pt x="146322" y="0"/>
                    </a:cubicBezTo>
                    <a:cubicBezTo>
                      <a:pt x="65032" y="0"/>
                      <a:pt x="0" y="14090"/>
                      <a:pt x="0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ACEABD86-EE0D-4465-B28D-1A5A3DC4D281}"/>
                  </a:ext>
                </a:extLst>
              </p:cNvPr>
              <p:cNvSpPr/>
              <p:nvPr/>
            </p:nvSpPr>
            <p:spPr>
              <a:xfrm>
                <a:off x="8783971" y="5514831"/>
                <a:ext cx="130064" cy="32516"/>
              </a:xfrm>
              <a:custGeom>
                <a:avLst/>
                <a:gdLst>
                  <a:gd name="connsiteX0" fmla="*/ 0 w 130063"/>
                  <a:gd name="connsiteY0" fmla="*/ 17434 h 32515"/>
                  <a:gd name="connsiteX1" fmla="*/ 83458 w 130063"/>
                  <a:gd name="connsiteY1" fmla="*/ 34776 h 32515"/>
                  <a:gd name="connsiteX2" fmla="*/ 135483 w 130063"/>
                  <a:gd name="connsiteY2" fmla="*/ 17434 h 32515"/>
                  <a:gd name="connsiteX3" fmla="*/ 83458 w 130063"/>
                  <a:gd name="connsiteY3" fmla="*/ 92 h 32515"/>
                  <a:gd name="connsiteX4" fmla="*/ 0 w 130063"/>
                  <a:gd name="connsiteY4" fmla="*/ 1743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32515">
                    <a:moveTo>
                      <a:pt x="0" y="17434"/>
                    </a:moveTo>
                    <a:cubicBezTo>
                      <a:pt x="0" y="27188"/>
                      <a:pt x="36851" y="34776"/>
                      <a:pt x="83458" y="34776"/>
                    </a:cubicBezTo>
                    <a:cubicBezTo>
                      <a:pt x="128980" y="34776"/>
                      <a:pt x="135483" y="27188"/>
                      <a:pt x="135483" y="17434"/>
                    </a:cubicBezTo>
                    <a:cubicBezTo>
                      <a:pt x="135483" y="7679"/>
                      <a:pt x="128980" y="92"/>
                      <a:pt x="83458" y="92"/>
                    </a:cubicBezTo>
                    <a:cubicBezTo>
                      <a:pt x="36851" y="-992"/>
                      <a:pt x="0" y="7679"/>
                      <a:pt x="0" y="1743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77DA3AAC-2B04-4A82-9143-E9641235D93D}"/>
                  </a:ext>
                </a:extLst>
              </p:cNvPr>
              <p:cNvSpPr/>
              <p:nvPr/>
            </p:nvSpPr>
            <p:spPr>
              <a:xfrm>
                <a:off x="8130745" y="6000495"/>
                <a:ext cx="574449" cy="639481"/>
              </a:xfrm>
              <a:custGeom>
                <a:avLst/>
                <a:gdLst>
                  <a:gd name="connsiteX0" fmla="*/ 411525 w 574448"/>
                  <a:gd name="connsiteY0" fmla="*/ 128980 h 639480"/>
                  <a:gd name="connsiteX1" fmla="*/ 420196 w 574448"/>
                  <a:gd name="connsiteY1" fmla="*/ 273134 h 639480"/>
                  <a:gd name="connsiteX2" fmla="*/ 280377 w 574448"/>
                  <a:gd name="connsiteY2" fmla="*/ 160412 h 639480"/>
                  <a:gd name="connsiteX3" fmla="*/ 248945 w 574448"/>
                  <a:gd name="connsiteY3" fmla="*/ 342501 h 639480"/>
                  <a:gd name="connsiteX4" fmla="*/ 219681 w 574448"/>
                  <a:gd name="connsiteY4" fmla="*/ 0 h 639480"/>
                  <a:gd name="connsiteX5" fmla="*/ 9411 w 574448"/>
                  <a:gd name="connsiteY5" fmla="*/ 358759 h 639480"/>
                  <a:gd name="connsiteX6" fmla="*/ 254364 w 574448"/>
                  <a:gd name="connsiteY6" fmla="*/ 640564 h 639480"/>
                  <a:gd name="connsiteX7" fmla="*/ 411525 w 574448"/>
                  <a:gd name="connsiteY7" fmla="*/ 128980 h 63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4448" h="639480">
                    <a:moveTo>
                      <a:pt x="411525" y="128980"/>
                    </a:moveTo>
                    <a:cubicBezTo>
                      <a:pt x="472221" y="204851"/>
                      <a:pt x="451628" y="261211"/>
                      <a:pt x="420196" y="273134"/>
                    </a:cubicBezTo>
                    <a:cubicBezTo>
                      <a:pt x="388764" y="285057"/>
                      <a:pt x="368170" y="190760"/>
                      <a:pt x="280377" y="160412"/>
                    </a:cubicBezTo>
                    <a:cubicBezTo>
                      <a:pt x="280377" y="160412"/>
                      <a:pt x="351912" y="372850"/>
                      <a:pt x="248945" y="342501"/>
                    </a:cubicBezTo>
                    <a:cubicBezTo>
                      <a:pt x="136223" y="308902"/>
                      <a:pt x="219681" y="0"/>
                      <a:pt x="219681" y="0"/>
                    </a:cubicBezTo>
                    <a:cubicBezTo>
                      <a:pt x="167655" y="57445"/>
                      <a:pt x="53849" y="202683"/>
                      <a:pt x="9411" y="358759"/>
                    </a:cubicBezTo>
                    <a:cubicBezTo>
                      <a:pt x="-35028" y="514836"/>
                      <a:pt x="83113" y="638397"/>
                      <a:pt x="254364" y="640564"/>
                    </a:cubicBezTo>
                    <a:cubicBezTo>
                      <a:pt x="599033" y="679584"/>
                      <a:pt x="707420" y="252541"/>
                      <a:pt x="411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E8D540C0-03E3-4AB1-84E7-EDDBA299B83B}"/>
                  </a:ext>
                </a:extLst>
              </p:cNvPr>
              <p:cNvSpPr/>
              <p:nvPr/>
            </p:nvSpPr>
            <p:spPr>
              <a:xfrm>
                <a:off x="8117394" y="5989656"/>
                <a:ext cx="596126" cy="661158"/>
              </a:xfrm>
              <a:custGeom>
                <a:avLst/>
                <a:gdLst>
                  <a:gd name="connsiteX0" fmla="*/ 598294 w 596125"/>
                  <a:gd name="connsiteY0" fmla="*/ 430294 h 661157"/>
                  <a:gd name="connsiteX1" fmla="*/ 600462 w 596125"/>
                  <a:gd name="connsiteY1" fmla="*/ 414036 h 661157"/>
                  <a:gd name="connsiteX2" fmla="*/ 601545 w 596125"/>
                  <a:gd name="connsiteY2" fmla="*/ 407533 h 661157"/>
                  <a:gd name="connsiteX3" fmla="*/ 601545 w 596125"/>
                  <a:gd name="connsiteY3" fmla="*/ 394527 h 661157"/>
                  <a:gd name="connsiteX4" fmla="*/ 601545 w 596125"/>
                  <a:gd name="connsiteY4" fmla="*/ 385856 h 661157"/>
                  <a:gd name="connsiteX5" fmla="*/ 601545 w 596125"/>
                  <a:gd name="connsiteY5" fmla="*/ 375017 h 661157"/>
                  <a:gd name="connsiteX6" fmla="*/ 600462 w 596125"/>
                  <a:gd name="connsiteY6" fmla="*/ 363095 h 661157"/>
                  <a:gd name="connsiteX7" fmla="*/ 599378 w 596125"/>
                  <a:gd name="connsiteY7" fmla="*/ 355508 h 661157"/>
                  <a:gd name="connsiteX8" fmla="*/ 597210 w 596125"/>
                  <a:gd name="connsiteY8" fmla="*/ 340334 h 661157"/>
                  <a:gd name="connsiteX9" fmla="*/ 596126 w 596125"/>
                  <a:gd name="connsiteY9" fmla="*/ 335998 h 661157"/>
                  <a:gd name="connsiteX10" fmla="*/ 591791 w 596125"/>
                  <a:gd name="connsiteY10" fmla="*/ 318656 h 661157"/>
                  <a:gd name="connsiteX11" fmla="*/ 591791 w 596125"/>
                  <a:gd name="connsiteY11" fmla="*/ 317572 h 661157"/>
                  <a:gd name="connsiteX12" fmla="*/ 420540 w 596125"/>
                  <a:gd name="connsiteY12" fmla="*/ 133315 h 661157"/>
                  <a:gd name="connsiteX13" fmla="*/ 464978 w 596125"/>
                  <a:gd name="connsiteY13" fmla="*/ 235199 h 661157"/>
                  <a:gd name="connsiteX14" fmla="*/ 266631 w 596125"/>
                  <a:gd name="connsiteY14" fmla="*/ 653571 h 661157"/>
                  <a:gd name="connsiteX15" fmla="*/ 239534 w 596125"/>
                  <a:gd name="connsiteY15" fmla="*/ 0 h 661157"/>
                  <a:gd name="connsiteX16" fmla="*/ 208102 w 596125"/>
                  <a:gd name="connsiteY16" fmla="*/ 31432 h 661157"/>
                  <a:gd name="connsiteX17" fmla="*/ 208102 w 596125"/>
                  <a:gd name="connsiteY17" fmla="*/ 31432 h 661157"/>
                  <a:gd name="connsiteX18" fmla="*/ 208102 w 596125"/>
                  <a:gd name="connsiteY18" fmla="*/ 32516 h 661157"/>
                  <a:gd name="connsiteX19" fmla="*/ 196180 w 596125"/>
                  <a:gd name="connsiteY19" fmla="*/ 45522 h 661157"/>
                  <a:gd name="connsiteX20" fmla="*/ 195096 w 596125"/>
                  <a:gd name="connsiteY20" fmla="*/ 46606 h 661157"/>
                  <a:gd name="connsiteX21" fmla="*/ 157160 w 596125"/>
                  <a:gd name="connsiteY21" fmla="*/ 93212 h 661157"/>
                  <a:gd name="connsiteX22" fmla="*/ 154993 w 596125"/>
                  <a:gd name="connsiteY22" fmla="*/ 95380 h 661157"/>
                  <a:gd name="connsiteX23" fmla="*/ 145238 w 596125"/>
                  <a:gd name="connsiteY23" fmla="*/ 107303 h 661157"/>
                  <a:gd name="connsiteX24" fmla="*/ 138735 w 596125"/>
                  <a:gd name="connsiteY24" fmla="*/ 115973 h 661157"/>
                  <a:gd name="connsiteX25" fmla="*/ 130064 w 596125"/>
                  <a:gd name="connsiteY25" fmla="*/ 127896 h 661157"/>
                  <a:gd name="connsiteX26" fmla="*/ 122477 w 596125"/>
                  <a:gd name="connsiteY26" fmla="*/ 138735 h 661157"/>
                  <a:gd name="connsiteX27" fmla="*/ 114890 w 596125"/>
                  <a:gd name="connsiteY27" fmla="*/ 149573 h 661157"/>
                  <a:gd name="connsiteX28" fmla="*/ 106219 w 596125"/>
                  <a:gd name="connsiteY28" fmla="*/ 162580 h 661157"/>
                  <a:gd name="connsiteX29" fmla="*/ 99716 w 596125"/>
                  <a:gd name="connsiteY29" fmla="*/ 173418 h 661157"/>
                  <a:gd name="connsiteX30" fmla="*/ 89961 w 596125"/>
                  <a:gd name="connsiteY30" fmla="*/ 189676 h 661157"/>
                  <a:gd name="connsiteX31" fmla="*/ 85625 w 596125"/>
                  <a:gd name="connsiteY31" fmla="*/ 197263 h 661157"/>
                  <a:gd name="connsiteX32" fmla="*/ 71535 w 596125"/>
                  <a:gd name="connsiteY32" fmla="*/ 222192 h 661157"/>
                  <a:gd name="connsiteX33" fmla="*/ 68284 w 596125"/>
                  <a:gd name="connsiteY33" fmla="*/ 228695 h 661157"/>
                  <a:gd name="connsiteX34" fmla="*/ 58529 w 596125"/>
                  <a:gd name="connsiteY34" fmla="*/ 248205 h 661157"/>
                  <a:gd name="connsiteX35" fmla="*/ 54193 w 596125"/>
                  <a:gd name="connsiteY35" fmla="*/ 257960 h 661157"/>
                  <a:gd name="connsiteX36" fmla="*/ 45522 w 596125"/>
                  <a:gd name="connsiteY36" fmla="*/ 275302 h 661157"/>
                  <a:gd name="connsiteX37" fmla="*/ 41187 w 596125"/>
                  <a:gd name="connsiteY37" fmla="*/ 286140 h 661157"/>
                  <a:gd name="connsiteX38" fmla="*/ 33600 w 596125"/>
                  <a:gd name="connsiteY38" fmla="*/ 303482 h 661157"/>
                  <a:gd name="connsiteX39" fmla="*/ 29264 w 596125"/>
                  <a:gd name="connsiteY39" fmla="*/ 314321 h 661157"/>
                  <a:gd name="connsiteX40" fmla="*/ 21677 w 596125"/>
                  <a:gd name="connsiteY40" fmla="*/ 333830 h 661157"/>
                  <a:gd name="connsiteX41" fmla="*/ 18426 w 596125"/>
                  <a:gd name="connsiteY41" fmla="*/ 342501 h 661157"/>
                  <a:gd name="connsiteX42" fmla="*/ 9755 w 596125"/>
                  <a:gd name="connsiteY42" fmla="*/ 370682 h 661157"/>
                  <a:gd name="connsiteX43" fmla="*/ 3252 w 596125"/>
                  <a:gd name="connsiteY43" fmla="*/ 398862 h 661157"/>
                  <a:gd name="connsiteX44" fmla="*/ 1084 w 596125"/>
                  <a:gd name="connsiteY44" fmla="*/ 418372 h 661157"/>
                  <a:gd name="connsiteX45" fmla="*/ 0 w 596125"/>
                  <a:gd name="connsiteY45" fmla="*/ 425959 h 661157"/>
                  <a:gd name="connsiteX46" fmla="*/ 0 w 596125"/>
                  <a:gd name="connsiteY46" fmla="*/ 450888 h 661157"/>
                  <a:gd name="connsiteX47" fmla="*/ 0 w 596125"/>
                  <a:gd name="connsiteY47" fmla="*/ 451972 h 661157"/>
                  <a:gd name="connsiteX48" fmla="*/ 262295 w 596125"/>
                  <a:gd name="connsiteY48" fmla="*/ 664409 h 661157"/>
                  <a:gd name="connsiteX49" fmla="*/ 598294 w 596125"/>
                  <a:gd name="connsiteY49" fmla="*/ 430294 h 661157"/>
                  <a:gd name="connsiteX50" fmla="*/ 598294 w 596125"/>
                  <a:gd name="connsiteY50" fmla="*/ 430294 h 661157"/>
                  <a:gd name="connsiteX51" fmla="*/ 598294 w 596125"/>
                  <a:gd name="connsiteY51" fmla="*/ 430294 h 66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6125" h="661157">
                    <a:moveTo>
                      <a:pt x="598294" y="430294"/>
                    </a:moveTo>
                    <a:cubicBezTo>
                      <a:pt x="599378" y="424875"/>
                      <a:pt x="599378" y="419456"/>
                      <a:pt x="600462" y="414036"/>
                    </a:cubicBezTo>
                    <a:cubicBezTo>
                      <a:pt x="600462" y="411869"/>
                      <a:pt x="600462" y="409701"/>
                      <a:pt x="601545" y="407533"/>
                    </a:cubicBezTo>
                    <a:cubicBezTo>
                      <a:pt x="601545" y="403198"/>
                      <a:pt x="601545" y="398862"/>
                      <a:pt x="601545" y="394527"/>
                    </a:cubicBezTo>
                    <a:cubicBezTo>
                      <a:pt x="601545" y="391275"/>
                      <a:pt x="601545" y="389108"/>
                      <a:pt x="601545" y="385856"/>
                    </a:cubicBezTo>
                    <a:cubicBezTo>
                      <a:pt x="601545" y="382604"/>
                      <a:pt x="601545" y="379353"/>
                      <a:pt x="601545" y="375017"/>
                    </a:cubicBezTo>
                    <a:cubicBezTo>
                      <a:pt x="601545" y="370682"/>
                      <a:pt x="601545" y="367430"/>
                      <a:pt x="600462" y="363095"/>
                    </a:cubicBezTo>
                    <a:cubicBezTo>
                      <a:pt x="600462" y="360927"/>
                      <a:pt x="599378" y="357676"/>
                      <a:pt x="599378" y="355508"/>
                    </a:cubicBezTo>
                    <a:cubicBezTo>
                      <a:pt x="598294" y="350088"/>
                      <a:pt x="598294" y="345753"/>
                      <a:pt x="597210" y="340334"/>
                    </a:cubicBezTo>
                    <a:cubicBezTo>
                      <a:pt x="597210" y="339250"/>
                      <a:pt x="596126" y="337082"/>
                      <a:pt x="596126" y="335998"/>
                    </a:cubicBezTo>
                    <a:cubicBezTo>
                      <a:pt x="595042" y="330579"/>
                      <a:pt x="593958" y="324076"/>
                      <a:pt x="591791" y="318656"/>
                    </a:cubicBezTo>
                    <a:cubicBezTo>
                      <a:pt x="591791" y="318656"/>
                      <a:pt x="591791" y="317572"/>
                      <a:pt x="591791" y="317572"/>
                    </a:cubicBezTo>
                    <a:cubicBezTo>
                      <a:pt x="571197" y="241702"/>
                      <a:pt x="515920" y="172335"/>
                      <a:pt x="420540" y="133315"/>
                    </a:cubicBezTo>
                    <a:cubicBezTo>
                      <a:pt x="454140" y="174502"/>
                      <a:pt x="466062" y="209186"/>
                      <a:pt x="464978" y="235199"/>
                    </a:cubicBezTo>
                    <a:cubicBezTo>
                      <a:pt x="671997" y="359843"/>
                      <a:pt x="505081" y="683919"/>
                      <a:pt x="266631" y="653571"/>
                    </a:cubicBezTo>
                    <a:cubicBezTo>
                      <a:pt x="-175586" y="634061"/>
                      <a:pt x="153909" y="97548"/>
                      <a:pt x="239534" y="0"/>
                    </a:cubicBezTo>
                    <a:cubicBezTo>
                      <a:pt x="230863" y="8671"/>
                      <a:pt x="220025" y="19509"/>
                      <a:pt x="208102" y="31432"/>
                    </a:cubicBezTo>
                    <a:cubicBezTo>
                      <a:pt x="208102" y="31432"/>
                      <a:pt x="208102" y="31432"/>
                      <a:pt x="208102" y="31432"/>
                    </a:cubicBezTo>
                    <a:cubicBezTo>
                      <a:pt x="208102" y="31432"/>
                      <a:pt x="208102" y="31432"/>
                      <a:pt x="208102" y="32516"/>
                    </a:cubicBezTo>
                    <a:cubicBezTo>
                      <a:pt x="204851" y="36851"/>
                      <a:pt x="200515" y="41187"/>
                      <a:pt x="196180" y="45522"/>
                    </a:cubicBezTo>
                    <a:cubicBezTo>
                      <a:pt x="196180" y="45522"/>
                      <a:pt x="196180" y="46606"/>
                      <a:pt x="195096" y="46606"/>
                    </a:cubicBezTo>
                    <a:cubicBezTo>
                      <a:pt x="183173" y="60696"/>
                      <a:pt x="170167" y="75871"/>
                      <a:pt x="157160" y="93212"/>
                    </a:cubicBezTo>
                    <a:cubicBezTo>
                      <a:pt x="156077" y="94296"/>
                      <a:pt x="156077" y="94296"/>
                      <a:pt x="154993" y="95380"/>
                    </a:cubicBezTo>
                    <a:cubicBezTo>
                      <a:pt x="151741" y="99715"/>
                      <a:pt x="148490" y="104051"/>
                      <a:pt x="145238" y="107303"/>
                    </a:cubicBezTo>
                    <a:cubicBezTo>
                      <a:pt x="143070" y="110554"/>
                      <a:pt x="140903" y="112722"/>
                      <a:pt x="138735" y="115973"/>
                    </a:cubicBezTo>
                    <a:cubicBezTo>
                      <a:pt x="136567" y="119225"/>
                      <a:pt x="133315" y="123561"/>
                      <a:pt x="130064" y="127896"/>
                    </a:cubicBezTo>
                    <a:cubicBezTo>
                      <a:pt x="127896" y="131147"/>
                      <a:pt x="124645" y="135483"/>
                      <a:pt x="122477" y="138735"/>
                    </a:cubicBezTo>
                    <a:cubicBezTo>
                      <a:pt x="120309" y="141986"/>
                      <a:pt x="117057" y="146322"/>
                      <a:pt x="114890" y="149573"/>
                    </a:cubicBezTo>
                    <a:cubicBezTo>
                      <a:pt x="111638" y="153909"/>
                      <a:pt x="109470" y="158244"/>
                      <a:pt x="106219" y="162580"/>
                    </a:cubicBezTo>
                    <a:cubicBezTo>
                      <a:pt x="104051" y="165831"/>
                      <a:pt x="101883" y="169083"/>
                      <a:pt x="99716" y="173418"/>
                    </a:cubicBezTo>
                    <a:cubicBezTo>
                      <a:pt x="96464" y="178838"/>
                      <a:pt x="93212" y="184257"/>
                      <a:pt x="89961" y="189676"/>
                    </a:cubicBezTo>
                    <a:cubicBezTo>
                      <a:pt x="88877" y="191844"/>
                      <a:pt x="86709" y="195096"/>
                      <a:pt x="85625" y="197263"/>
                    </a:cubicBezTo>
                    <a:cubicBezTo>
                      <a:pt x="81290" y="205934"/>
                      <a:pt x="75871" y="213521"/>
                      <a:pt x="71535" y="222192"/>
                    </a:cubicBezTo>
                    <a:cubicBezTo>
                      <a:pt x="70451" y="224360"/>
                      <a:pt x="69367" y="226528"/>
                      <a:pt x="68284" y="228695"/>
                    </a:cubicBezTo>
                    <a:cubicBezTo>
                      <a:pt x="65032" y="235199"/>
                      <a:pt x="61780" y="241702"/>
                      <a:pt x="58529" y="248205"/>
                    </a:cubicBezTo>
                    <a:cubicBezTo>
                      <a:pt x="57445" y="251457"/>
                      <a:pt x="55277" y="254708"/>
                      <a:pt x="54193" y="257960"/>
                    </a:cubicBezTo>
                    <a:cubicBezTo>
                      <a:pt x="50942" y="263379"/>
                      <a:pt x="48774" y="269882"/>
                      <a:pt x="45522" y="275302"/>
                    </a:cubicBezTo>
                    <a:cubicBezTo>
                      <a:pt x="44438" y="278553"/>
                      <a:pt x="42271" y="281805"/>
                      <a:pt x="41187" y="286140"/>
                    </a:cubicBezTo>
                    <a:cubicBezTo>
                      <a:pt x="39019" y="291560"/>
                      <a:pt x="35768" y="298063"/>
                      <a:pt x="33600" y="303482"/>
                    </a:cubicBezTo>
                    <a:cubicBezTo>
                      <a:pt x="32516" y="306734"/>
                      <a:pt x="30348" y="309985"/>
                      <a:pt x="29264" y="314321"/>
                    </a:cubicBezTo>
                    <a:cubicBezTo>
                      <a:pt x="27097" y="320824"/>
                      <a:pt x="24929" y="327327"/>
                      <a:pt x="21677" y="333830"/>
                    </a:cubicBezTo>
                    <a:cubicBezTo>
                      <a:pt x="20593" y="337082"/>
                      <a:pt x="19510" y="340334"/>
                      <a:pt x="18426" y="342501"/>
                    </a:cubicBezTo>
                    <a:cubicBezTo>
                      <a:pt x="15174" y="352256"/>
                      <a:pt x="11923" y="360927"/>
                      <a:pt x="9755" y="370682"/>
                    </a:cubicBezTo>
                    <a:cubicBezTo>
                      <a:pt x="6503" y="380437"/>
                      <a:pt x="5419" y="390192"/>
                      <a:pt x="3252" y="398862"/>
                    </a:cubicBezTo>
                    <a:cubicBezTo>
                      <a:pt x="2168" y="405366"/>
                      <a:pt x="2168" y="411869"/>
                      <a:pt x="1084" y="418372"/>
                    </a:cubicBezTo>
                    <a:cubicBezTo>
                      <a:pt x="1084" y="420540"/>
                      <a:pt x="0" y="422708"/>
                      <a:pt x="0" y="425959"/>
                    </a:cubicBezTo>
                    <a:cubicBezTo>
                      <a:pt x="0" y="434630"/>
                      <a:pt x="0" y="442217"/>
                      <a:pt x="0" y="450888"/>
                    </a:cubicBezTo>
                    <a:cubicBezTo>
                      <a:pt x="0" y="450888"/>
                      <a:pt x="0" y="450888"/>
                      <a:pt x="0" y="451972"/>
                    </a:cubicBezTo>
                    <a:cubicBezTo>
                      <a:pt x="7587" y="574449"/>
                      <a:pt x="115974" y="662242"/>
                      <a:pt x="262295" y="664409"/>
                    </a:cubicBezTo>
                    <a:cubicBezTo>
                      <a:pt x="460643" y="685003"/>
                      <a:pt x="578784" y="565778"/>
                      <a:pt x="598294" y="430294"/>
                    </a:cubicBezTo>
                    <a:cubicBezTo>
                      <a:pt x="598294" y="431378"/>
                      <a:pt x="598294" y="431378"/>
                      <a:pt x="598294" y="430294"/>
                    </a:cubicBezTo>
                    <a:cubicBezTo>
                      <a:pt x="598294" y="430294"/>
                      <a:pt x="598294" y="430294"/>
                      <a:pt x="598294" y="430294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D9151099-F148-4C29-BFB5-5136D8A67DE4}"/>
                  </a:ext>
                </a:extLst>
              </p:cNvPr>
              <p:cNvSpPr/>
              <p:nvPr/>
            </p:nvSpPr>
            <p:spPr>
              <a:xfrm>
                <a:off x="8320385" y="6251951"/>
                <a:ext cx="108387" cy="173418"/>
              </a:xfrm>
              <a:custGeom>
                <a:avLst/>
                <a:gdLst>
                  <a:gd name="connsiteX0" fmla="*/ 1860 w 108386"/>
                  <a:gd name="connsiteY0" fmla="*/ 0 h 173418"/>
                  <a:gd name="connsiteX1" fmla="*/ 58221 w 108386"/>
                  <a:gd name="connsiteY1" fmla="*/ 170167 h 173418"/>
                  <a:gd name="connsiteX2" fmla="*/ 110247 w 108386"/>
                  <a:gd name="connsiteY2" fmla="*/ 68284 h 173418"/>
                  <a:gd name="connsiteX3" fmla="*/ 58221 w 108386"/>
                  <a:gd name="connsiteY3" fmla="*/ 91045 h 173418"/>
                  <a:gd name="connsiteX4" fmla="*/ 1860 w 108386"/>
                  <a:gd name="connsiteY4" fmla="*/ 0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73418">
                    <a:moveTo>
                      <a:pt x="1860" y="0"/>
                    </a:moveTo>
                    <a:cubicBezTo>
                      <a:pt x="-4643" y="78038"/>
                      <a:pt x="4028" y="153909"/>
                      <a:pt x="58221" y="170167"/>
                    </a:cubicBezTo>
                    <a:cubicBezTo>
                      <a:pt x="117834" y="188593"/>
                      <a:pt x="120001" y="125728"/>
                      <a:pt x="110247" y="68284"/>
                    </a:cubicBezTo>
                    <a:cubicBezTo>
                      <a:pt x="103743" y="88877"/>
                      <a:pt x="87485" y="100800"/>
                      <a:pt x="58221" y="91045"/>
                    </a:cubicBezTo>
                    <a:cubicBezTo>
                      <a:pt x="22453" y="80206"/>
                      <a:pt x="7279" y="44439"/>
                      <a:pt x="1860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F100E3E8-2118-498B-911E-B033F2D962AA}"/>
                  </a:ext>
                </a:extLst>
              </p:cNvPr>
              <p:cNvSpPr/>
              <p:nvPr/>
            </p:nvSpPr>
            <p:spPr>
              <a:xfrm>
                <a:off x="8404619" y="6153954"/>
                <a:ext cx="162580" cy="140903"/>
              </a:xfrm>
              <a:custGeom>
                <a:avLst/>
                <a:gdLst>
                  <a:gd name="connsiteX0" fmla="*/ 4335 w 162579"/>
                  <a:gd name="connsiteY0" fmla="*/ 1533 h 140902"/>
                  <a:gd name="connsiteX1" fmla="*/ 5419 w 162579"/>
                  <a:gd name="connsiteY1" fmla="*/ 5868 h 140902"/>
                  <a:gd name="connsiteX2" fmla="*/ 5419 w 162579"/>
                  <a:gd name="connsiteY2" fmla="*/ 6952 h 140902"/>
                  <a:gd name="connsiteX3" fmla="*/ 7587 w 162579"/>
                  <a:gd name="connsiteY3" fmla="*/ 14539 h 140902"/>
                  <a:gd name="connsiteX4" fmla="*/ 7587 w 162579"/>
                  <a:gd name="connsiteY4" fmla="*/ 15623 h 140902"/>
                  <a:gd name="connsiteX5" fmla="*/ 10839 w 162579"/>
                  <a:gd name="connsiteY5" fmla="*/ 25378 h 140902"/>
                  <a:gd name="connsiteX6" fmla="*/ 10839 w 162579"/>
                  <a:gd name="connsiteY6" fmla="*/ 27546 h 140902"/>
                  <a:gd name="connsiteX7" fmla="*/ 14090 w 162579"/>
                  <a:gd name="connsiteY7" fmla="*/ 39468 h 140902"/>
                  <a:gd name="connsiteX8" fmla="*/ 14090 w 162579"/>
                  <a:gd name="connsiteY8" fmla="*/ 40552 h 140902"/>
                  <a:gd name="connsiteX9" fmla="*/ 17342 w 162579"/>
                  <a:gd name="connsiteY9" fmla="*/ 54642 h 140902"/>
                  <a:gd name="connsiteX10" fmla="*/ 17342 w 162579"/>
                  <a:gd name="connsiteY10" fmla="*/ 55726 h 140902"/>
                  <a:gd name="connsiteX11" fmla="*/ 20593 w 162579"/>
                  <a:gd name="connsiteY11" fmla="*/ 70900 h 140902"/>
                  <a:gd name="connsiteX12" fmla="*/ 20593 w 162579"/>
                  <a:gd name="connsiteY12" fmla="*/ 73068 h 140902"/>
                  <a:gd name="connsiteX13" fmla="*/ 164748 w 162579"/>
                  <a:gd name="connsiteY13" fmla="*/ 105584 h 140902"/>
                  <a:gd name="connsiteX14" fmla="*/ 147406 w 162579"/>
                  <a:gd name="connsiteY14" fmla="*/ 118590 h 140902"/>
                  <a:gd name="connsiteX15" fmla="*/ 0 w 162579"/>
                  <a:gd name="connsiteY15" fmla="*/ 449 h 140902"/>
                  <a:gd name="connsiteX16" fmla="*/ 4335 w 162579"/>
                  <a:gd name="connsiteY16" fmla="*/ 1533 h 140902"/>
                  <a:gd name="connsiteX17" fmla="*/ 4335 w 162579"/>
                  <a:gd name="connsiteY17" fmla="*/ 1533 h 14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2579" h="140902">
                    <a:moveTo>
                      <a:pt x="4335" y="1533"/>
                    </a:moveTo>
                    <a:cubicBezTo>
                      <a:pt x="4335" y="2617"/>
                      <a:pt x="5419" y="4784"/>
                      <a:pt x="5419" y="5868"/>
                    </a:cubicBezTo>
                    <a:cubicBezTo>
                      <a:pt x="5419" y="5868"/>
                      <a:pt x="5419" y="6952"/>
                      <a:pt x="5419" y="6952"/>
                    </a:cubicBezTo>
                    <a:cubicBezTo>
                      <a:pt x="6503" y="9120"/>
                      <a:pt x="6503" y="11288"/>
                      <a:pt x="7587" y="14539"/>
                    </a:cubicBezTo>
                    <a:cubicBezTo>
                      <a:pt x="7587" y="14539"/>
                      <a:pt x="7587" y="15623"/>
                      <a:pt x="7587" y="15623"/>
                    </a:cubicBezTo>
                    <a:cubicBezTo>
                      <a:pt x="8671" y="18875"/>
                      <a:pt x="9755" y="22126"/>
                      <a:pt x="10839" y="25378"/>
                    </a:cubicBezTo>
                    <a:cubicBezTo>
                      <a:pt x="10839" y="26462"/>
                      <a:pt x="10839" y="26462"/>
                      <a:pt x="10839" y="27546"/>
                    </a:cubicBezTo>
                    <a:cubicBezTo>
                      <a:pt x="11923" y="30797"/>
                      <a:pt x="13006" y="35133"/>
                      <a:pt x="14090" y="39468"/>
                    </a:cubicBezTo>
                    <a:cubicBezTo>
                      <a:pt x="14090" y="39468"/>
                      <a:pt x="14090" y="40552"/>
                      <a:pt x="14090" y="40552"/>
                    </a:cubicBezTo>
                    <a:cubicBezTo>
                      <a:pt x="15174" y="44888"/>
                      <a:pt x="16258" y="49223"/>
                      <a:pt x="17342" y="54642"/>
                    </a:cubicBezTo>
                    <a:cubicBezTo>
                      <a:pt x="17342" y="54642"/>
                      <a:pt x="17342" y="54642"/>
                      <a:pt x="17342" y="55726"/>
                    </a:cubicBezTo>
                    <a:cubicBezTo>
                      <a:pt x="18426" y="60062"/>
                      <a:pt x="19510" y="65481"/>
                      <a:pt x="20593" y="70900"/>
                    </a:cubicBezTo>
                    <a:cubicBezTo>
                      <a:pt x="20593" y="71984"/>
                      <a:pt x="20593" y="73068"/>
                      <a:pt x="20593" y="73068"/>
                    </a:cubicBezTo>
                    <a:cubicBezTo>
                      <a:pt x="53109" y="82823"/>
                      <a:pt x="162580" y="209635"/>
                      <a:pt x="164748" y="105584"/>
                    </a:cubicBezTo>
                    <a:cubicBezTo>
                      <a:pt x="160412" y="111003"/>
                      <a:pt x="154993" y="115339"/>
                      <a:pt x="147406" y="118590"/>
                    </a:cubicBezTo>
                    <a:cubicBezTo>
                      <a:pt x="114890" y="130513"/>
                      <a:pt x="91045" y="31881"/>
                      <a:pt x="0" y="449"/>
                    </a:cubicBezTo>
                    <a:cubicBezTo>
                      <a:pt x="4335" y="-635"/>
                      <a:pt x="4335" y="449"/>
                      <a:pt x="4335" y="1533"/>
                    </a:cubicBezTo>
                    <a:cubicBezTo>
                      <a:pt x="4335" y="1533"/>
                      <a:pt x="4335" y="1533"/>
                      <a:pt x="4335" y="1533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4DCE78CF-B92B-4F44-B964-2583CFBC2D9A}"/>
                  </a:ext>
                </a:extLst>
              </p:cNvPr>
              <p:cNvSpPr/>
              <p:nvPr/>
            </p:nvSpPr>
            <p:spPr>
              <a:xfrm>
                <a:off x="8051278" y="5681838"/>
                <a:ext cx="650319" cy="195096"/>
              </a:xfrm>
              <a:custGeom>
                <a:avLst/>
                <a:gdLst>
                  <a:gd name="connsiteX0" fmla="*/ 370682 w 650319"/>
                  <a:gd name="connsiteY0" fmla="*/ 52026 h 195095"/>
                  <a:gd name="connsiteX1" fmla="*/ 0 w 650319"/>
                  <a:gd name="connsiteY1" fmla="*/ 0 h 195095"/>
                  <a:gd name="connsiteX2" fmla="*/ 0 w 650319"/>
                  <a:gd name="connsiteY2" fmla="*/ 13006 h 195095"/>
                  <a:gd name="connsiteX3" fmla="*/ 327327 w 650319"/>
                  <a:gd name="connsiteY3" fmla="*/ 200515 h 195095"/>
                  <a:gd name="connsiteX4" fmla="*/ 653571 w 650319"/>
                  <a:gd name="connsiteY4" fmla="*/ 22761 h 195095"/>
                  <a:gd name="connsiteX5" fmla="*/ 370682 w 650319"/>
                  <a:gd name="connsiteY5" fmla="*/ 52026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9" h="195095">
                    <a:moveTo>
                      <a:pt x="370682" y="52026"/>
                    </a:moveTo>
                    <a:cubicBezTo>
                      <a:pt x="229779" y="52026"/>
                      <a:pt x="100799" y="32516"/>
                      <a:pt x="0" y="0"/>
                    </a:cubicBezTo>
                    <a:cubicBezTo>
                      <a:pt x="0" y="4335"/>
                      <a:pt x="0" y="9755"/>
                      <a:pt x="0" y="13006"/>
                    </a:cubicBezTo>
                    <a:cubicBezTo>
                      <a:pt x="0" y="117058"/>
                      <a:pt x="146322" y="200515"/>
                      <a:pt x="327327" y="200515"/>
                    </a:cubicBezTo>
                    <a:cubicBezTo>
                      <a:pt x="501830" y="200515"/>
                      <a:pt x="643816" y="121393"/>
                      <a:pt x="653571" y="22761"/>
                    </a:cubicBezTo>
                    <a:cubicBezTo>
                      <a:pt x="569029" y="42271"/>
                      <a:pt x="472565" y="52026"/>
                      <a:pt x="370682" y="52026"/>
                    </a:cubicBezTo>
                    <a:close/>
                  </a:path>
                </a:pathLst>
              </a:custGeom>
              <a:solidFill>
                <a:srgbClr val="E09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55F36A65-C3A7-488C-BAE7-934895DFB82A}"/>
                  </a:ext>
                </a:extLst>
              </p:cNvPr>
              <p:cNvSpPr/>
              <p:nvPr/>
            </p:nvSpPr>
            <p:spPr>
              <a:xfrm>
                <a:off x="7808492" y="5490909"/>
                <a:ext cx="10839" cy="10839"/>
              </a:xfrm>
              <a:custGeom>
                <a:avLst/>
                <a:gdLst>
                  <a:gd name="connsiteX0" fmla="*/ 0 w 10838"/>
                  <a:gd name="connsiteY0" fmla="*/ 7755 h 10838"/>
                  <a:gd name="connsiteX1" fmla="*/ 7587 w 10838"/>
                  <a:gd name="connsiteY1" fmla="*/ 15343 h 10838"/>
                  <a:gd name="connsiteX2" fmla="*/ 15174 w 10838"/>
                  <a:gd name="connsiteY2" fmla="*/ 7755 h 10838"/>
                  <a:gd name="connsiteX3" fmla="*/ 7587 w 10838"/>
                  <a:gd name="connsiteY3" fmla="*/ 168 h 10838"/>
                  <a:gd name="connsiteX4" fmla="*/ 0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0" y="7755"/>
                    </a:moveTo>
                    <a:cubicBezTo>
                      <a:pt x="0" y="12091"/>
                      <a:pt x="3252" y="15343"/>
                      <a:pt x="7587" y="15343"/>
                    </a:cubicBezTo>
                    <a:cubicBezTo>
                      <a:pt x="11923" y="15343"/>
                      <a:pt x="15174" y="12091"/>
                      <a:pt x="15174" y="7755"/>
                    </a:cubicBezTo>
                    <a:cubicBezTo>
                      <a:pt x="15174" y="3420"/>
                      <a:pt x="11923" y="168"/>
                      <a:pt x="7587" y="168"/>
                    </a:cubicBezTo>
                    <a:cubicBezTo>
                      <a:pt x="3252" y="-915"/>
                      <a:pt x="0" y="3420"/>
                      <a:pt x="0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EFA29B9D-9140-4117-8F61-8C30C65C6EB6}"/>
                  </a:ext>
                </a:extLst>
              </p:cNvPr>
              <p:cNvSpPr/>
              <p:nvPr/>
            </p:nvSpPr>
            <p:spPr>
              <a:xfrm>
                <a:off x="7538610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4417245B-3E4B-4121-B55D-C831042994C1}"/>
                  </a:ext>
                </a:extLst>
              </p:cNvPr>
              <p:cNvSpPr/>
              <p:nvPr/>
            </p:nvSpPr>
            <p:spPr>
              <a:xfrm>
                <a:off x="7557036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8671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3A0EE2DF-8D79-4145-90FC-7C729DA1F520}"/>
                  </a:ext>
                </a:extLst>
              </p:cNvPr>
              <p:cNvSpPr/>
              <p:nvPr/>
            </p:nvSpPr>
            <p:spPr>
              <a:xfrm>
                <a:off x="9266292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1A067FD2-B4CF-4566-96E5-AF3FE7BB2B99}"/>
                  </a:ext>
                </a:extLst>
              </p:cNvPr>
              <p:cNvSpPr/>
              <p:nvPr/>
            </p:nvSpPr>
            <p:spPr>
              <a:xfrm>
                <a:off x="9284717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9755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508CC699-7A35-455A-B37C-006A0133561F}"/>
                  </a:ext>
                </a:extLst>
              </p:cNvPr>
              <p:cNvSpPr/>
              <p:nvPr/>
            </p:nvSpPr>
            <p:spPr>
              <a:xfrm>
                <a:off x="8365314" y="5859148"/>
                <a:ext cx="119225" cy="21677"/>
              </a:xfrm>
              <a:custGeom>
                <a:avLst/>
                <a:gdLst>
                  <a:gd name="connsiteX0" fmla="*/ 123846 w 119225"/>
                  <a:gd name="connsiteY0" fmla="*/ 5863 h 21677"/>
                  <a:gd name="connsiteX1" fmla="*/ 68569 w 119225"/>
                  <a:gd name="connsiteY1" fmla="*/ 1528 h 21677"/>
                  <a:gd name="connsiteX2" fmla="*/ 285 w 119225"/>
                  <a:gd name="connsiteY2" fmla="*/ 16702 h 21677"/>
                  <a:gd name="connsiteX3" fmla="*/ 55562 w 119225"/>
                  <a:gd name="connsiteY3" fmla="*/ 21037 h 21677"/>
                  <a:gd name="connsiteX4" fmla="*/ 123846 w 119225"/>
                  <a:gd name="connsiteY4" fmla="*/ 586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21677">
                    <a:moveTo>
                      <a:pt x="123846" y="5863"/>
                    </a:moveTo>
                    <a:cubicBezTo>
                      <a:pt x="127097" y="444"/>
                      <a:pt x="102169" y="-1724"/>
                      <a:pt x="68569" y="1528"/>
                    </a:cubicBezTo>
                    <a:cubicBezTo>
                      <a:pt x="33885" y="4779"/>
                      <a:pt x="3537" y="11283"/>
                      <a:pt x="285" y="16702"/>
                    </a:cubicBezTo>
                    <a:cubicBezTo>
                      <a:pt x="-2966" y="22121"/>
                      <a:pt x="21963" y="23205"/>
                      <a:pt x="55562" y="21037"/>
                    </a:cubicBezTo>
                    <a:cubicBezTo>
                      <a:pt x="89162" y="17786"/>
                      <a:pt x="120594" y="11283"/>
                      <a:pt x="123846" y="5863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466FEE46-AD72-4B66-90A1-152DC621E599}"/>
                  </a:ext>
                </a:extLst>
              </p:cNvPr>
              <p:cNvSpPr/>
              <p:nvPr/>
            </p:nvSpPr>
            <p:spPr>
              <a:xfrm>
                <a:off x="8511921" y="5837433"/>
                <a:ext cx="32516" cy="10839"/>
              </a:xfrm>
              <a:custGeom>
                <a:avLst/>
                <a:gdLst>
                  <a:gd name="connsiteX0" fmla="*/ 42271 w 32515"/>
                  <a:gd name="connsiteY0" fmla="*/ 4817 h 10838"/>
                  <a:gd name="connsiteX1" fmla="*/ 21677 w 32515"/>
                  <a:gd name="connsiteY1" fmla="*/ 1566 h 10838"/>
                  <a:gd name="connsiteX2" fmla="*/ 0 w 32515"/>
                  <a:gd name="connsiteY2" fmla="*/ 15656 h 10838"/>
                  <a:gd name="connsiteX3" fmla="*/ 20593 w 32515"/>
                  <a:gd name="connsiteY3" fmla="*/ 18907 h 10838"/>
                  <a:gd name="connsiteX4" fmla="*/ 42271 w 32515"/>
                  <a:gd name="connsiteY4" fmla="*/ 481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10838">
                    <a:moveTo>
                      <a:pt x="42271" y="4817"/>
                    </a:moveTo>
                    <a:cubicBezTo>
                      <a:pt x="42271" y="482"/>
                      <a:pt x="33600" y="-1686"/>
                      <a:pt x="21677" y="1566"/>
                    </a:cubicBezTo>
                    <a:cubicBezTo>
                      <a:pt x="9755" y="4817"/>
                      <a:pt x="0" y="10237"/>
                      <a:pt x="0" y="15656"/>
                    </a:cubicBezTo>
                    <a:cubicBezTo>
                      <a:pt x="0" y="19991"/>
                      <a:pt x="8671" y="22159"/>
                      <a:pt x="20593" y="18907"/>
                    </a:cubicBezTo>
                    <a:cubicBezTo>
                      <a:pt x="32516" y="15656"/>
                      <a:pt x="42271" y="9153"/>
                      <a:pt x="42271" y="4817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DAFFBD88-B92E-45C6-AD16-2224E44CC50E}"/>
                  </a:ext>
                </a:extLst>
              </p:cNvPr>
              <p:cNvSpPr/>
              <p:nvPr/>
            </p:nvSpPr>
            <p:spPr>
              <a:xfrm>
                <a:off x="8217636" y="5843290"/>
                <a:ext cx="21677" cy="10839"/>
              </a:xfrm>
              <a:custGeom>
                <a:avLst/>
                <a:gdLst>
                  <a:gd name="connsiteX0" fmla="*/ 26571 w 21677"/>
                  <a:gd name="connsiteY0" fmla="*/ 11966 h 10838"/>
                  <a:gd name="connsiteX1" fmla="*/ 16816 w 21677"/>
                  <a:gd name="connsiteY1" fmla="*/ 1128 h 10838"/>
                  <a:gd name="connsiteX2" fmla="*/ 558 w 21677"/>
                  <a:gd name="connsiteY2" fmla="*/ 3295 h 10838"/>
                  <a:gd name="connsiteX3" fmla="*/ 10313 w 21677"/>
                  <a:gd name="connsiteY3" fmla="*/ 14134 h 10838"/>
                  <a:gd name="connsiteX4" fmla="*/ 26571 w 21677"/>
                  <a:gd name="connsiteY4" fmla="*/ 1196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10838">
                    <a:moveTo>
                      <a:pt x="26571" y="11966"/>
                    </a:moveTo>
                    <a:cubicBezTo>
                      <a:pt x="28739" y="8715"/>
                      <a:pt x="24403" y="3295"/>
                      <a:pt x="16816" y="1128"/>
                    </a:cubicBezTo>
                    <a:cubicBezTo>
                      <a:pt x="9229" y="-1040"/>
                      <a:pt x="1642" y="44"/>
                      <a:pt x="558" y="3295"/>
                    </a:cubicBezTo>
                    <a:cubicBezTo>
                      <a:pt x="-1610" y="6547"/>
                      <a:pt x="2726" y="11966"/>
                      <a:pt x="10313" y="14134"/>
                    </a:cubicBezTo>
                    <a:cubicBezTo>
                      <a:pt x="17900" y="17386"/>
                      <a:pt x="24403" y="16302"/>
                      <a:pt x="26571" y="11966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E1E6D3-5DC6-4BF5-833E-A11A5A7E966D}"/>
                  </a:ext>
                </a:extLst>
              </p:cNvPr>
              <p:cNvSpPr/>
              <p:nvPr/>
            </p:nvSpPr>
            <p:spPr>
              <a:xfrm>
                <a:off x="8559292" y="5509503"/>
                <a:ext cx="195096" cy="32516"/>
              </a:xfrm>
              <a:custGeom>
                <a:avLst/>
                <a:gdLst>
                  <a:gd name="connsiteX0" fmla="*/ 189996 w 195095"/>
                  <a:gd name="connsiteY0" fmla="*/ 17342 h 32515"/>
                  <a:gd name="connsiteX1" fmla="*/ 156396 w 195095"/>
                  <a:gd name="connsiteY1" fmla="*/ 0 h 32515"/>
                  <a:gd name="connsiteX2" fmla="*/ 4655 w 195095"/>
                  <a:gd name="connsiteY2" fmla="*/ 17342 h 32515"/>
                  <a:gd name="connsiteX3" fmla="*/ 89196 w 195095"/>
                  <a:gd name="connsiteY3" fmla="*/ 34684 h 32515"/>
                  <a:gd name="connsiteX4" fmla="*/ 189996 w 195095"/>
                  <a:gd name="connsiteY4" fmla="*/ 17342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2515">
                    <a:moveTo>
                      <a:pt x="189996" y="17342"/>
                    </a:moveTo>
                    <a:cubicBezTo>
                      <a:pt x="208421" y="7587"/>
                      <a:pt x="222511" y="0"/>
                      <a:pt x="156396" y="0"/>
                    </a:cubicBezTo>
                    <a:cubicBezTo>
                      <a:pt x="91364" y="0"/>
                      <a:pt x="23080" y="7587"/>
                      <a:pt x="4655" y="17342"/>
                    </a:cubicBezTo>
                    <a:cubicBezTo>
                      <a:pt x="-13771" y="27097"/>
                      <a:pt x="24164" y="34684"/>
                      <a:pt x="89196" y="34684"/>
                    </a:cubicBezTo>
                    <a:cubicBezTo>
                      <a:pt x="154228" y="35768"/>
                      <a:pt x="171570" y="28181"/>
                      <a:pt x="189996" y="17342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143C937-A013-4366-B663-0ABB1AF4D616}"/>
                  </a:ext>
                </a:extLst>
              </p:cNvPr>
              <p:cNvSpPr/>
              <p:nvPr/>
            </p:nvSpPr>
            <p:spPr>
              <a:xfrm>
                <a:off x="7948311" y="5457478"/>
                <a:ext cx="856254" cy="32516"/>
              </a:xfrm>
              <a:custGeom>
                <a:avLst/>
                <a:gdLst>
                  <a:gd name="connsiteX0" fmla="*/ 857338 w 856253"/>
                  <a:gd name="connsiteY0" fmla="*/ 0 h 32515"/>
                  <a:gd name="connsiteX1" fmla="*/ 854086 w 856253"/>
                  <a:gd name="connsiteY1" fmla="*/ 5419 h 32515"/>
                  <a:gd name="connsiteX2" fmla="*/ 839996 w 856253"/>
                  <a:gd name="connsiteY2" fmla="*/ 13006 h 32515"/>
                  <a:gd name="connsiteX3" fmla="*/ 18426 w 856253"/>
                  <a:gd name="connsiteY3" fmla="*/ 13006 h 32515"/>
                  <a:gd name="connsiteX4" fmla="*/ 4335 w 856253"/>
                  <a:gd name="connsiteY4" fmla="*/ 5419 h 32515"/>
                  <a:gd name="connsiteX5" fmla="*/ 2168 w 856253"/>
                  <a:gd name="connsiteY5" fmla="*/ 0 h 32515"/>
                  <a:gd name="connsiteX6" fmla="*/ 0 w 856253"/>
                  <a:gd name="connsiteY6" fmla="*/ 8671 h 32515"/>
                  <a:gd name="connsiteX7" fmla="*/ 0 w 856253"/>
                  <a:gd name="connsiteY7" fmla="*/ 10839 h 32515"/>
                  <a:gd name="connsiteX8" fmla="*/ 5419 w 856253"/>
                  <a:gd name="connsiteY8" fmla="*/ 28180 h 32515"/>
                  <a:gd name="connsiteX9" fmla="*/ 19510 w 856253"/>
                  <a:gd name="connsiteY9" fmla="*/ 35767 h 32515"/>
                  <a:gd name="connsiteX10" fmla="*/ 841080 w 856253"/>
                  <a:gd name="connsiteY10" fmla="*/ 35767 h 32515"/>
                  <a:gd name="connsiteX11" fmla="*/ 855170 w 856253"/>
                  <a:gd name="connsiteY11" fmla="*/ 28180 h 32515"/>
                  <a:gd name="connsiteX12" fmla="*/ 860589 w 856253"/>
                  <a:gd name="connsiteY12" fmla="*/ 10839 h 32515"/>
                  <a:gd name="connsiteX13" fmla="*/ 860589 w 856253"/>
                  <a:gd name="connsiteY13" fmla="*/ 8671 h 32515"/>
                  <a:gd name="connsiteX14" fmla="*/ 857338 w 856253"/>
                  <a:gd name="connsiteY14" fmla="*/ 0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253" h="32515">
                    <a:moveTo>
                      <a:pt x="857338" y="0"/>
                    </a:moveTo>
                    <a:cubicBezTo>
                      <a:pt x="856254" y="2168"/>
                      <a:pt x="856254" y="4335"/>
                      <a:pt x="854086" y="5419"/>
                    </a:cubicBezTo>
                    <a:cubicBezTo>
                      <a:pt x="850834" y="9755"/>
                      <a:pt x="845415" y="13006"/>
                      <a:pt x="839996" y="13006"/>
                    </a:cubicBezTo>
                    <a:lnTo>
                      <a:pt x="18426" y="13006"/>
                    </a:lnTo>
                    <a:cubicBezTo>
                      <a:pt x="13006" y="13006"/>
                      <a:pt x="8671" y="10839"/>
                      <a:pt x="4335" y="5419"/>
                    </a:cubicBezTo>
                    <a:cubicBezTo>
                      <a:pt x="3252" y="4335"/>
                      <a:pt x="2168" y="2168"/>
                      <a:pt x="2168" y="0"/>
                    </a:cubicBezTo>
                    <a:cubicBezTo>
                      <a:pt x="1084" y="2168"/>
                      <a:pt x="0" y="5419"/>
                      <a:pt x="0" y="8671"/>
                    </a:cubicBezTo>
                    <a:cubicBezTo>
                      <a:pt x="0" y="9755"/>
                      <a:pt x="0" y="10839"/>
                      <a:pt x="0" y="10839"/>
                    </a:cubicBezTo>
                    <a:cubicBezTo>
                      <a:pt x="0" y="17342"/>
                      <a:pt x="1084" y="23845"/>
                      <a:pt x="5419" y="28180"/>
                    </a:cubicBezTo>
                    <a:cubicBezTo>
                      <a:pt x="8671" y="32516"/>
                      <a:pt x="14090" y="35767"/>
                      <a:pt x="19510" y="35767"/>
                    </a:cubicBezTo>
                    <a:lnTo>
                      <a:pt x="841080" y="35767"/>
                    </a:lnTo>
                    <a:cubicBezTo>
                      <a:pt x="846499" y="35767"/>
                      <a:pt x="851918" y="32516"/>
                      <a:pt x="855170" y="28180"/>
                    </a:cubicBezTo>
                    <a:cubicBezTo>
                      <a:pt x="858421" y="23845"/>
                      <a:pt x="860589" y="17342"/>
                      <a:pt x="860589" y="10839"/>
                    </a:cubicBezTo>
                    <a:cubicBezTo>
                      <a:pt x="860589" y="9755"/>
                      <a:pt x="860589" y="9755"/>
                      <a:pt x="860589" y="8671"/>
                    </a:cubicBezTo>
                    <a:cubicBezTo>
                      <a:pt x="859505" y="5419"/>
                      <a:pt x="858421" y="2168"/>
                      <a:pt x="857338" y="0"/>
                    </a:cubicBezTo>
                    <a:close/>
                  </a:path>
                </a:pathLst>
              </a:custGeom>
              <a:solidFill>
                <a:srgbClr val="84675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E115E7D-F98E-4ECF-A4A9-FD5508DC7C8C}"/>
                  </a:ext>
                </a:extLst>
              </p:cNvPr>
              <p:cNvSpPr/>
              <p:nvPr/>
            </p:nvSpPr>
            <p:spPr>
              <a:xfrm>
                <a:off x="8290442" y="5285639"/>
                <a:ext cx="10839" cy="54193"/>
              </a:xfrm>
              <a:custGeom>
                <a:avLst/>
                <a:gdLst>
                  <a:gd name="connsiteX0" fmla="*/ 20964 w 10838"/>
                  <a:gd name="connsiteY0" fmla="*/ 61285 h 54193"/>
                  <a:gd name="connsiteX1" fmla="*/ 3623 w 10838"/>
                  <a:gd name="connsiteY1" fmla="*/ 588 h 54193"/>
                  <a:gd name="connsiteX2" fmla="*/ 20964 w 10838"/>
                  <a:gd name="connsiteY2" fmla="*/ 61285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38" h="54193">
                    <a:moveTo>
                      <a:pt x="20964" y="61285"/>
                    </a:moveTo>
                    <a:cubicBezTo>
                      <a:pt x="12293" y="46111"/>
                      <a:pt x="-8300" y="3840"/>
                      <a:pt x="3623" y="588"/>
                    </a:cubicBezTo>
                    <a:cubicBezTo>
                      <a:pt x="24216" y="-6999"/>
                      <a:pt x="20964" y="61285"/>
                      <a:pt x="20964" y="6128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DB8033A-178B-45E1-9973-05928D6ED803}"/>
                  </a:ext>
                </a:extLst>
              </p:cNvPr>
              <p:cNvSpPr/>
              <p:nvPr/>
            </p:nvSpPr>
            <p:spPr>
              <a:xfrm>
                <a:off x="8099218" y="6535924"/>
                <a:ext cx="65032" cy="119225"/>
              </a:xfrm>
              <a:custGeom>
                <a:avLst/>
                <a:gdLst>
                  <a:gd name="connsiteX0" fmla="*/ 48525 w 65031"/>
                  <a:gd name="connsiteY0" fmla="*/ 128980 h 119225"/>
                  <a:gd name="connsiteX1" fmla="*/ 1919 w 65031"/>
                  <a:gd name="connsiteY1" fmla="*/ 79122 h 119225"/>
                  <a:gd name="connsiteX2" fmla="*/ 16009 w 65031"/>
                  <a:gd name="connsiteY2" fmla="*/ 0 h 119225"/>
                  <a:gd name="connsiteX3" fmla="*/ 71286 w 65031"/>
                  <a:gd name="connsiteY3" fmla="*/ 73703 h 119225"/>
                  <a:gd name="connsiteX4" fmla="*/ 48525 w 65031"/>
                  <a:gd name="connsiteY4" fmla="*/ 12898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1" h="119225">
                    <a:moveTo>
                      <a:pt x="48525" y="128980"/>
                    </a:moveTo>
                    <a:cubicBezTo>
                      <a:pt x="21428" y="135483"/>
                      <a:pt x="-7836" y="109470"/>
                      <a:pt x="1919" y="79122"/>
                    </a:cubicBezTo>
                    <a:cubicBezTo>
                      <a:pt x="11673" y="48774"/>
                      <a:pt x="26848" y="18426"/>
                      <a:pt x="16009" y="0"/>
                    </a:cubicBezTo>
                    <a:cubicBezTo>
                      <a:pt x="16009" y="0"/>
                      <a:pt x="66951" y="56361"/>
                      <a:pt x="71286" y="73703"/>
                    </a:cubicBezTo>
                    <a:cubicBezTo>
                      <a:pt x="74538" y="89961"/>
                      <a:pt x="84292" y="120309"/>
                      <a:pt x="48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EF56158-003B-43BC-828E-1676787B9A2A}"/>
                  </a:ext>
                </a:extLst>
              </p:cNvPr>
              <p:cNvSpPr/>
              <p:nvPr/>
            </p:nvSpPr>
            <p:spPr>
              <a:xfrm>
                <a:off x="8642160" y="6600956"/>
                <a:ext cx="43355" cy="97548"/>
              </a:xfrm>
              <a:custGeom>
                <a:avLst/>
                <a:gdLst>
                  <a:gd name="connsiteX0" fmla="*/ 16083 w 43354"/>
                  <a:gd name="connsiteY0" fmla="*/ 100799 h 97547"/>
                  <a:gd name="connsiteX1" fmla="*/ 44264 w 43354"/>
                  <a:gd name="connsiteY1" fmla="*/ 61780 h 97547"/>
                  <a:gd name="connsiteX2" fmla="*/ 35593 w 43354"/>
                  <a:gd name="connsiteY2" fmla="*/ 0 h 97547"/>
                  <a:gd name="connsiteX3" fmla="*/ 3077 w 43354"/>
                  <a:gd name="connsiteY3" fmla="*/ 57445 h 97547"/>
                  <a:gd name="connsiteX4" fmla="*/ 16083 w 43354"/>
                  <a:gd name="connsiteY4" fmla="*/ 10079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97547">
                    <a:moveTo>
                      <a:pt x="16083" y="100799"/>
                    </a:moveTo>
                    <a:cubicBezTo>
                      <a:pt x="32341" y="106219"/>
                      <a:pt x="49683" y="85625"/>
                      <a:pt x="44264" y="61780"/>
                    </a:cubicBezTo>
                    <a:cubicBezTo>
                      <a:pt x="37760" y="39019"/>
                      <a:pt x="29089" y="14090"/>
                      <a:pt x="35593" y="0"/>
                    </a:cubicBezTo>
                    <a:cubicBezTo>
                      <a:pt x="35593" y="0"/>
                      <a:pt x="5244" y="44439"/>
                      <a:pt x="3077" y="57445"/>
                    </a:cubicBezTo>
                    <a:cubicBezTo>
                      <a:pt x="-175" y="71535"/>
                      <a:pt x="-5594" y="94296"/>
                      <a:pt x="16083" y="100799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5DB1793-98F3-4735-BC75-8D0FCD5514CE}"/>
                  </a:ext>
                </a:extLst>
              </p:cNvPr>
              <p:cNvSpPr/>
              <p:nvPr/>
            </p:nvSpPr>
            <p:spPr>
              <a:xfrm>
                <a:off x="8120319" y="6017836"/>
                <a:ext cx="65032" cy="216773"/>
              </a:xfrm>
              <a:custGeom>
                <a:avLst/>
                <a:gdLst>
                  <a:gd name="connsiteX0" fmla="*/ 15501 w 65031"/>
                  <a:gd name="connsiteY0" fmla="*/ 226528 h 216773"/>
                  <a:gd name="connsiteX1" fmla="*/ 61023 w 65031"/>
                  <a:gd name="connsiteY1" fmla="*/ 105135 h 216773"/>
                  <a:gd name="connsiteX2" fmla="*/ 25256 w 65031"/>
                  <a:gd name="connsiteY2" fmla="*/ 0 h 216773"/>
                  <a:gd name="connsiteX3" fmla="*/ 2495 w 65031"/>
                  <a:gd name="connsiteY3" fmla="*/ 86709 h 216773"/>
                  <a:gd name="connsiteX4" fmla="*/ 31759 w 65031"/>
                  <a:gd name="connsiteY4" fmla="*/ 134400 h 216773"/>
                  <a:gd name="connsiteX5" fmla="*/ 15501 w 65031"/>
                  <a:gd name="connsiteY5" fmla="*/ 226528 h 2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" h="216773">
                    <a:moveTo>
                      <a:pt x="15501" y="226528"/>
                    </a:moveTo>
                    <a:cubicBezTo>
                      <a:pt x="30675" y="194012"/>
                      <a:pt x="80533" y="128980"/>
                      <a:pt x="61023" y="105135"/>
                    </a:cubicBezTo>
                    <a:cubicBezTo>
                      <a:pt x="41514" y="81290"/>
                      <a:pt x="15501" y="31432"/>
                      <a:pt x="25256" y="0"/>
                    </a:cubicBezTo>
                    <a:cubicBezTo>
                      <a:pt x="25256" y="0"/>
                      <a:pt x="-9428" y="56361"/>
                      <a:pt x="2495" y="86709"/>
                    </a:cubicBezTo>
                    <a:cubicBezTo>
                      <a:pt x="14417" y="117058"/>
                      <a:pt x="32843" y="118142"/>
                      <a:pt x="31759" y="134400"/>
                    </a:cubicBezTo>
                    <a:cubicBezTo>
                      <a:pt x="30675" y="151741"/>
                      <a:pt x="15501" y="226528"/>
                      <a:pt x="15501" y="226528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B9F4D6C-5D3A-4D64-8BA4-68DE35012ED1}"/>
                  </a:ext>
                </a:extLst>
              </p:cNvPr>
              <p:cNvSpPr/>
              <p:nvPr/>
            </p:nvSpPr>
            <p:spPr>
              <a:xfrm>
                <a:off x="10162648" y="4475496"/>
                <a:ext cx="552771" cy="552771"/>
              </a:xfrm>
              <a:custGeom>
                <a:avLst/>
                <a:gdLst>
                  <a:gd name="connsiteX0" fmla="*/ 0 w 552771"/>
                  <a:gd name="connsiteY0" fmla="*/ 106219 h 552771"/>
                  <a:gd name="connsiteX1" fmla="*/ 205934 w 552771"/>
                  <a:gd name="connsiteY1" fmla="*/ 197264 h 552771"/>
                  <a:gd name="connsiteX2" fmla="*/ 528926 w 552771"/>
                  <a:gd name="connsiteY2" fmla="*/ 560358 h 552771"/>
                  <a:gd name="connsiteX3" fmla="*/ 559275 w 552771"/>
                  <a:gd name="connsiteY3" fmla="*/ 544101 h 552771"/>
                  <a:gd name="connsiteX4" fmla="*/ 243870 w 552771"/>
                  <a:gd name="connsiteY4" fmla="*/ 109470 h 552771"/>
                  <a:gd name="connsiteX5" fmla="*/ 13006 w 552771"/>
                  <a:gd name="connsiteY5" fmla="*/ 0 h 552771"/>
                  <a:gd name="connsiteX6" fmla="*/ 0 w 552771"/>
                  <a:gd name="connsiteY6" fmla="*/ 106219 h 55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71" h="552771">
                    <a:moveTo>
                      <a:pt x="0" y="106219"/>
                    </a:moveTo>
                    <a:cubicBezTo>
                      <a:pt x="122477" y="146322"/>
                      <a:pt x="135483" y="145238"/>
                      <a:pt x="205934" y="197264"/>
                    </a:cubicBezTo>
                    <a:cubicBezTo>
                      <a:pt x="276386" y="249289"/>
                      <a:pt x="528926" y="560358"/>
                      <a:pt x="528926" y="560358"/>
                    </a:cubicBezTo>
                    <a:lnTo>
                      <a:pt x="559275" y="544101"/>
                    </a:lnTo>
                    <a:cubicBezTo>
                      <a:pt x="559275" y="544101"/>
                      <a:pt x="292644" y="141986"/>
                      <a:pt x="243870" y="109470"/>
                    </a:cubicBezTo>
                    <a:cubicBezTo>
                      <a:pt x="201599" y="81290"/>
                      <a:pt x="13006" y="0"/>
                      <a:pt x="13006" y="0"/>
                    </a:cubicBezTo>
                    <a:lnTo>
                      <a:pt x="0" y="106219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044029A-3C06-473A-AFAF-8CAEDEF3DE38}"/>
                  </a:ext>
                </a:extLst>
              </p:cNvPr>
              <p:cNvSpPr/>
              <p:nvPr/>
            </p:nvSpPr>
            <p:spPr>
              <a:xfrm>
                <a:off x="8623559" y="4626153"/>
                <a:ext cx="715351" cy="292644"/>
              </a:xfrm>
              <a:custGeom>
                <a:avLst/>
                <a:gdLst>
                  <a:gd name="connsiteX0" fmla="*/ 722938 w 715351"/>
                  <a:gd name="connsiteY0" fmla="*/ 52026 h 292643"/>
                  <a:gd name="connsiteX1" fmla="*/ 477985 w 715351"/>
                  <a:gd name="connsiteY1" fmla="*/ 293728 h 292643"/>
                  <a:gd name="connsiteX2" fmla="*/ 13006 w 715351"/>
                  <a:gd name="connsiteY2" fmla="*/ 171251 h 292643"/>
                  <a:gd name="connsiteX3" fmla="*/ 0 w 715351"/>
                  <a:gd name="connsiteY3" fmla="*/ 138735 h 292643"/>
                  <a:gd name="connsiteX4" fmla="*/ 493159 w 715351"/>
                  <a:gd name="connsiteY4" fmla="*/ 191844 h 292643"/>
                  <a:gd name="connsiteX5" fmla="*/ 642732 w 715351"/>
                  <a:gd name="connsiteY5" fmla="*/ 0 h 292643"/>
                  <a:gd name="connsiteX6" fmla="*/ 722938 w 715351"/>
                  <a:gd name="connsiteY6" fmla="*/ 52026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351" h="292643">
                    <a:moveTo>
                      <a:pt x="722938" y="52026"/>
                    </a:moveTo>
                    <a:cubicBezTo>
                      <a:pt x="647068" y="163664"/>
                      <a:pt x="567946" y="293728"/>
                      <a:pt x="477985" y="293728"/>
                    </a:cubicBezTo>
                    <a:cubicBezTo>
                      <a:pt x="388024" y="293728"/>
                      <a:pt x="61780" y="151741"/>
                      <a:pt x="13006" y="171251"/>
                    </a:cubicBezTo>
                    <a:lnTo>
                      <a:pt x="0" y="138735"/>
                    </a:lnTo>
                    <a:cubicBezTo>
                      <a:pt x="78038" y="107303"/>
                      <a:pt x="448720" y="228696"/>
                      <a:pt x="493159" y="191844"/>
                    </a:cubicBezTo>
                    <a:cubicBezTo>
                      <a:pt x="536514" y="154993"/>
                      <a:pt x="642732" y="0"/>
                      <a:pt x="642732" y="0"/>
                    </a:cubicBezTo>
                    <a:lnTo>
                      <a:pt x="722938" y="52026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0CFA91-2332-4D75-BFE1-14C3A0866926}"/>
                  </a:ext>
                </a:extLst>
              </p:cNvPr>
              <p:cNvSpPr/>
              <p:nvPr/>
            </p:nvSpPr>
            <p:spPr>
              <a:xfrm>
                <a:off x="9682496" y="5424962"/>
                <a:ext cx="216773" cy="1278961"/>
              </a:xfrm>
              <a:custGeom>
                <a:avLst/>
                <a:gdLst>
                  <a:gd name="connsiteX0" fmla="*/ 66116 w 216773"/>
                  <a:gd name="connsiteY0" fmla="*/ 26013 h 1278961"/>
                  <a:gd name="connsiteX1" fmla="*/ 0 w 216773"/>
                  <a:gd name="connsiteY1" fmla="*/ 1286548 h 1278961"/>
                  <a:gd name="connsiteX2" fmla="*/ 45522 w 216773"/>
                  <a:gd name="connsiteY2" fmla="*/ 1286548 h 1278961"/>
                  <a:gd name="connsiteX3" fmla="*/ 217857 w 216773"/>
                  <a:gd name="connsiteY3" fmla="*/ 0 h 127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3" h="1278961">
                    <a:moveTo>
                      <a:pt x="66116" y="26013"/>
                    </a:moveTo>
                    <a:lnTo>
                      <a:pt x="0" y="1286548"/>
                    </a:lnTo>
                    <a:lnTo>
                      <a:pt x="45522" y="1286548"/>
                    </a:lnTo>
                    <a:lnTo>
                      <a:pt x="217857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E79FD6C-9BA8-4583-B222-04CE92AC1A7B}"/>
                  </a:ext>
                </a:extLst>
              </p:cNvPr>
              <p:cNvSpPr/>
              <p:nvPr/>
            </p:nvSpPr>
            <p:spPr>
              <a:xfrm>
                <a:off x="10173487" y="5466149"/>
                <a:ext cx="433546" cy="1246445"/>
              </a:xfrm>
              <a:custGeom>
                <a:avLst/>
                <a:gdLst>
                  <a:gd name="connsiteX0" fmla="*/ 158244 w 433546"/>
                  <a:gd name="connsiteY0" fmla="*/ 27097 h 1246445"/>
                  <a:gd name="connsiteX1" fmla="*/ 435714 w 433546"/>
                  <a:gd name="connsiteY1" fmla="*/ 1250781 h 1246445"/>
                  <a:gd name="connsiteX2" fmla="*/ 390192 w 433546"/>
                  <a:gd name="connsiteY2" fmla="*/ 1250781 h 1246445"/>
                  <a:gd name="connsiteX3" fmla="*/ 0 w 433546"/>
                  <a:gd name="connsiteY3" fmla="*/ 0 h 124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6" h="1246445">
                    <a:moveTo>
                      <a:pt x="158244" y="27097"/>
                    </a:moveTo>
                    <a:lnTo>
                      <a:pt x="435714" y="1250781"/>
                    </a:lnTo>
                    <a:lnTo>
                      <a:pt x="390192" y="12507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3354513-FECB-4F90-83FD-E02500D902DA}"/>
                  </a:ext>
                </a:extLst>
              </p:cNvPr>
              <p:cNvSpPr/>
              <p:nvPr/>
            </p:nvSpPr>
            <p:spPr>
              <a:xfrm>
                <a:off x="9544845" y="6676308"/>
                <a:ext cx="195096" cy="65032"/>
              </a:xfrm>
              <a:custGeom>
                <a:avLst/>
                <a:gdLst>
                  <a:gd name="connsiteX0" fmla="*/ 203767 w 195095"/>
                  <a:gd name="connsiteY0" fmla="*/ 70970 h 65031"/>
                  <a:gd name="connsiteX1" fmla="*/ 0 w 195095"/>
                  <a:gd name="connsiteY1" fmla="*/ 70970 h 65031"/>
                  <a:gd name="connsiteX2" fmla="*/ 167999 w 195095"/>
                  <a:gd name="connsiteY2" fmla="*/ 1603 h 65031"/>
                  <a:gd name="connsiteX3" fmla="*/ 203767 w 195095"/>
                  <a:gd name="connsiteY3" fmla="*/ 7097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095" h="65031">
                    <a:moveTo>
                      <a:pt x="203767" y="70970"/>
                    </a:moveTo>
                    <a:lnTo>
                      <a:pt x="0" y="70970"/>
                    </a:lnTo>
                    <a:cubicBezTo>
                      <a:pt x="0" y="70970"/>
                      <a:pt x="135483" y="-12488"/>
                      <a:pt x="167999" y="1603"/>
                    </a:cubicBezTo>
                    <a:cubicBezTo>
                      <a:pt x="201599" y="15693"/>
                      <a:pt x="203767" y="70970"/>
                      <a:pt x="203767" y="7097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B8A5191-BBAD-40D9-9D28-3BB6D00444A8}"/>
                  </a:ext>
                </a:extLst>
              </p:cNvPr>
              <p:cNvSpPr/>
              <p:nvPr/>
            </p:nvSpPr>
            <p:spPr>
              <a:xfrm>
                <a:off x="10497563" y="6675743"/>
                <a:ext cx="162580" cy="65032"/>
              </a:xfrm>
              <a:custGeom>
                <a:avLst/>
                <a:gdLst>
                  <a:gd name="connsiteX0" fmla="*/ 169083 w 162579"/>
                  <a:gd name="connsiteY0" fmla="*/ 71535 h 65031"/>
                  <a:gd name="connsiteX1" fmla="*/ 0 w 162579"/>
                  <a:gd name="connsiteY1" fmla="*/ 71535 h 65031"/>
                  <a:gd name="connsiteX2" fmla="*/ 84541 w 162579"/>
                  <a:gd name="connsiteY2" fmla="*/ 0 h 65031"/>
                  <a:gd name="connsiteX3" fmla="*/ 169083 w 162579"/>
                  <a:gd name="connsiteY3" fmla="*/ 71535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65031">
                    <a:moveTo>
                      <a:pt x="169083" y="71535"/>
                    </a:moveTo>
                    <a:lnTo>
                      <a:pt x="0" y="71535"/>
                    </a:lnTo>
                    <a:cubicBezTo>
                      <a:pt x="0" y="71535"/>
                      <a:pt x="48774" y="0"/>
                      <a:pt x="84541" y="0"/>
                    </a:cubicBezTo>
                    <a:cubicBezTo>
                      <a:pt x="118141" y="0"/>
                      <a:pt x="169083" y="71535"/>
                      <a:pt x="169083" y="71535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D313337-9061-4163-A48D-BEB6B2C7B539}"/>
                  </a:ext>
                </a:extLst>
              </p:cNvPr>
              <p:cNvSpPr/>
              <p:nvPr/>
            </p:nvSpPr>
            <p:spPr>
              <a:xfrm>
                <a:off x="9390914" y="4299170"/>
                <a:ext cx="964640" cy="1040511"/>
              </a:xfrm>
              <a:custGeom>
                <a:avLst/>
                <a:gdLst>
                  <a:gd name="connsiteX0" fmla="*/ 281827 w 964640"/>
                  <a:gd name="connsiteY0" fmla="*/ 1020657 h 1040510"/>
                  <a:gd name="connsiteX1" fmla="*/ 238473 w 964640"/>
                  <a:gd name="connsiteY1" fmla="*/ 969715 h 1040510"/>
                  <a:gd name="connsiteX2" fmla="*/ 22 w 964640"/>
                  <a:gd name="connsiteY2" fmla="*/ 142726 h 1040510"/>
                  <a:gd name="connsiteX3" fmla="*/ 440072 w 964640"/>
                  <a:gd name="connsiteY3" fmla="*/ 20249 h 1040510"/>
                  <a:gd name="connsiteX4" fmla="*/ 970082 w 964640"/>
                  <a:gd name="connsiteY4" fmla="*/ 965380 h 1040510"/>
                  <a:gd name="connsiteX5" fmla="*/ 963579 w 964640"/>
                  <a:gd name="connsiteY5" fmla="*/ 1013070 h 1040510"/>
                  <a:gd name="connsiteX6" fmla="*/ 281827 w 964640"/>
                  <a:gd name="connsiteY6" fmla="*/ 1020657 h 104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4640" h="1040510">
                    <a:moveTo>
                      <a:pt x="281827" y="1020657"/>
                    </a:moveTo>
                    <a:cubicBezTo>
                      <a:pt x="256899" y="1017405"/>
                      <a:pt x="238473" y="995728"/>
                      <a:pt x="238473" y="969715"/>
                    </a:cubicBezTo>
                    <a:cubicBezTo>
                      <a:pt x="249311" y="471137"/>
                      <a:pt x="4358" y="228351"/>
                      <a:pt x="22" y="142726"/>
                    </a:cubicBezTo>
                    <a:cubicBezTo>
                      <a:pt x="-3229" y="80945"/>
                      <a:pt x="349027" y="-50202"/>
                      <a:pt x="440072" y="20249"/>
                    </a:cubicBezTo>
                    <a:cubicBezTo>
                      <a:pt x="527865" y="88532"/>
                      <a:pt x="825928" y="407189"/>
                      <a:pt x="970082" y="965380"/>
                    </a:cubicBezTo>
                    <a:cubicBezTo>
                      <a:pt x="974417" y="982721"/>
                      <a:pt x="959243" y="994644"/>
                      <a:pt x="963579" y="1013070"/>
                    </a:cubicBezTo>
                    <a:cubicBezTo>
                      <a:pt x="732716" y="1078102"/>
                      <a:pt x="399969" y="1037999"/>
                      <a:pt x="281827" y="1020657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E7EE7ED-DF2B-4631-8181-793B6830AD9D}"/>
                  </a:ext>
                </a:extLst>
              </p:cNvPr>
              <p:cNvSpPr/>
              <p:nvPr/>
            </p:nvSpPr>
            <p:spPr>
              <a:xfrm>
                <a:off x="9589283" y="4788733"/>
                <a:ext cx="130064" cy="65032"/>
              </a:xfrm>
              <a:custGeom>
                <a:avLst/>
                <a:gdLst>
                  <a:gd name="connsiteX0" fmla="*/ 0 w 130063"/>
                  <a:gd name="connsiteY0" fmla="*/ 21677 h 65031"/>
                  <a:gd name="connsiteX1" fmla="*/ 2168 w 130063"/>
                  <a:gd name="connsiteY1" fmla="*/ 55277 h 65031"/>
                  <a:gd name="connsiteX2" fmla="*/ 84542 w 130063"/>
                  <a:gd name="connsiteY2" fmla="*/ 70451 h 65031"/>
                  <a:gd name="connsiteX3" fmla="*/ 133315 w 130063"/>
                  <a:gd name="connsiteY3" fmla="*/ 31432 h 65031"/>
                  <a:gd name="connsiteX4" fmla="*/ 124645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1677"/>
                    </a:moveTo>
                    <a:lnTo>
                      <a:pt x="2168" y="55277"/>
                    </a:lnTo>
                    <a:lnTo>
                      <a:pt x="84542" y="70451"/>
                    </a:lnTo>
                    <a:lnTo>
                      <a:pt x="133315" y="31432"/>
                    </a:lnTo>
                    <a:lnTo>
                      <a:pt x="124645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EB44C3F-3043-49BD-9E6F-A4BC20FB3522}"/>
                  </a:ext>
                </a:extLst>
              </p:cNvPr>
              <p:cNvSpPr/>
              <p:nvPr/>
            </p:nvSpPr>
            <p:spPr>
              <a:xfrm>
                <a:off x="9828818" y="4744294"/>
                <a:ext cx="130064" cy="65032"/>
              </a:xfrm>
              <a:custGeom>
                <a:avLst/>
                <a:gdLst>
                  <a:gd name="connsiteX0" fmla="*/ 0 w 130063"/>
                  <a:gd name="connsiteY0" fmla="*/ 22761 h 65031"/>
                  <a:gd name="connsiteX1" fmla="*/ 5419 w 130063"/>
                  <a:gd name="connsiteY1" fmla="*/ 57445 h 65031"/>
                  <a:gd name="connsiteX2" fmla="*/ 92129 w 130063"/>
                  <a:gd name="connsiteY2" fmla="*/ 73703 h 65031"/>
                  <a:gd name="connsiteX3" fmla="*/ 138735 w 130063"/>
                  <a:gd name="connsiteY3" fmla="*/ 32516 h 65031"/>
                  <a:gd name="connsiteX4" fmla="*/ 125728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2761"/>
                    </a:moveTo>
                    <a:lnTo>
                      <a:pt x="5419" y="57445"/>
                    </a:lnTo>
                    <a:lnTo>
                      <a:pt x="92129" y="73703"/>
                    </a:lnTo>
                    <a:lnTo>
                      <a:pt x="138735" y="32516"/>
                    </a:lnTo>
                    <a:lnTo>
                      <a:pt x="125728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861359-A54D-402A-947B-2E9FC361AF2E}"/>
                  </a:ext>
                </a:extLst>
              </p:cNvPr>
              <p:cNvSpPr/>
              <p:nvPr/>
            </p:nvSpPr>
            <p:spPr>
              <a:xfrm>
                <a:off x="9620716" y="4398541"/>
                <a:ext cx="303482" cy="932124"/>
              </a:xfrm>
              <a:custGeom>
                <a:avLst/>
                <a:gdLst>
                  <a:gd name="connsiteX0" fmla="*/ 263379 w 303482"/>
                  <a:gd name="connsiteY0" fmla="*/ 933208 h 932124"/>
                  <a:gd name="connsiteX1" fmla="*/ 0 w 303482"/>
                  <a:gd name="connsiteY1" fmla="*/ 6503 h 932124"/>
                  <a:gd name="connsiteX2" fmla="*/ 21677 w 303482"/>
                  <a:gd name="connsiteY2" fmla="*/ 0 h 932124"/>
                  <a:gd name="connsiteX3" fmla="*/ 305650 w 303482"/>
                  <a:gd name="connsiteY3" fmla="*/ 932124 h 932124"/>
                  <a:gd name="connsiteX4" fmla="*/ 263379 w 303482"/>
                  <a:gd name="connsiteY4" fmla="*/ 933208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82" h="932124">
                    <a:moveTo>
                      <a:pt x="263379" y="933208"/>
                    </a:moveTo>
                    <a:cubicBezTo>
                      <a:pt x="215689" y="530010"/>
                      <a:pt x="70451" y="138735"/>
                      <a:pt x="0" y="6503"/>
                    </a:cubicBezTo>
                    <a:lnTo>
                      <a:pt x="21677" y="0"/>
                    </a:lnTo>
                    <a:cubicBezTo>
                      <a:pt x="21677" y="0"/>
                      <a:pt x="279637" y="538681"/>
                      <a:pt x="305650" y="932124"/>
                    </a:cubicBezTo>
                    <a:lnTo>
                      <a:pt x="263379" y="933208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6A1E001-71DC-4F3E-8C29-8BE1771679BE}"/>
                  </a:ext>
                </a:extLst>
              </p:cNvPr>
              <p:cNvSpPr/>
              <p:nvPr/>
            </p:nvSpPr>
            <p:spPr>
              <a:xfrm>
                <a:off x="9519916" y="4304245"/>
                <a:ext cx="270966" cy="195096"/>
              </a:xfrm>
              <a:custGeom>
                <a:avLst/>
                <a:gdLst>
                  <a:gd name="connsiteX0" fmla="*/ 0 w 270966"/>
                  <a:gd name="connsiteY0" fmla="*/ 55277 h 195095"/>
                  <a:gd name="connsiteX1" fmla="*/ 45522 w 270966"/>
                  <a:gd name="connsiteY1" fmla="*/ 195096 h 195095"/>
                  <a:gd name="connsiteX2" fmla="*/ 98632 w 270966"/>
                  <a:gd name="connsiteY2" fmla="*/ 126812 h 195095"/>
                  <a:gd name="connsiteX3" fmla="*/ 226528 w 270966"/>
                  <a:gd name="connsiteY3" fmla="*/ 185341 h 195095"/>
                  <a:gd name="connsiteX4" fmla="*/ 280721 w 270966"/>
                  <a:gd name="connsiteY4" fmla="*/ 1084 h 195095"/>
                  <a:gd name="connsiteX5" fmla="*/ 237366 w 270966"/>
                  <a:gd name="connsiteY5" fmla="*/ 0 h 195095"/>
                  <a:gd name="connsiteX6" fmla="*/ 115974 w 270966"/>
                  <a:gd name="connsiteY6" fmla="*/ 89961 h 195095"/>
                  <a:gd name="connsiteX7" fmla="*/ 13006 w 270966"/>
                  <a:gd name="connsiteY7" fmla="*/ 44439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966" h="195095">
                    <a:moveTo>
                      <a:pt x="0" y="55277"/>
                    </a:moveTo>
                    <a:lnTo>
                      <a:pt x="45522" y="195096"/>
                    </a:lnTo>
                    <a:lnTo>
                      <a:pt x="98632" y="126812"/>
                    </a:lnTo>
                    <a:lnTo>
                      <a:pt x="226528" y="185341"/>
                    </a:lnTo>
                    <a:lnTo>
                      <a:pt x="280721" y="1084"/>
                    </a:lnTo>
                    <a:lnTo>
                      <a:pt x="237366" y="0"/>
                    </a:lnTo>
                    <a:lnTo>
                      <a:pt x="115974" y="89961"/>
                    </a:lnTo>
                    <a:lnTo>
                      <a:pt x="13006" y="44439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60EB4C3-8AEB-4B0B-89AF-F9262ED6273A}"/>
                  </a:ext>
                </a:extLst>
              </p:cNvPr>
              <p:cNvSpPr/>
              <p:nvPr/>
            </p:nvSpPr>
            <p:spPr>
              <a:xfrm>
                <a:off x="9808161" y="4320503"/>
                <a:ext cx="541933" cy="1018834"/>
              </a:xfrm>
              <a:custGeom>
                <a:avLst/>
                <a:gdLst>
                  <a:gd name="connsiteX0" fmla="*/ 551750 w 541932"/>
                  <a:gd name="connsiteY0" fmla="*/ 945131 h 1018833"/>
                  <a:gd name="connsiteX1" fmla="*/ 21740 w 541932"/>
                  <a:gd name="connsiteY1" fmla="*/ 0 h 1018833"/>
                  <a:gd name="connsiteX2" fmla="*/ 291623 w 541932"/>
                  <a:gd name="connsiteY2" fmla="*/ 645984 h 1018833"/>
                  <a:gd name="connsiteX3" fmla="*/ 377248 w 541932"/>
                  <a:gd name="connsiteY3" fmla="*/ 1021001 h 1018833"/>
                  <a:gd name="connsiteX4" fmla="*/ 544164 w 541932"/>
                  <a:gd name="connsiteY4" fmla="*/ 991737 h 1018833"/>
                  <a:gd name="connsiteX5" fmla="*/ 551750 w 541932"/>
                  <a:gd name="connsiteY5" fmla="*/ 945131 h 10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932" h="1018833">
                    <a:moveTo>
                      <a:pt x="551750" y="945131"/>
                    </a:moveTo>
                    <a:cubicBezTo>
                      <a:pt x="407596" y="388024"/>
                      <a:pt x="109533" y="69367"/>
                      <a:pt x="21740" y="0"/>
                    </a:cubicBezTo>
                    <a:cubicBezTo>
                      <a:pt x="-85562" y="94296"/>
                      <a:pt x="236346" y="507249"/>
                      <a:pt x="291623" y="645984"/>
                    </a:cubicBezTo>
                    <a:cubicBezTo>
                      <a:pt x="303545" y="675248"/>
                      <a:pt x="379416" y="886602"/>
                      <a:pt x="377248" y="1021001"/>
                    </a:cubicBezTo>
                    <a:cubicBezTo>
                      <a:pt x="435777" y="1015582"/>
                      <a:pt x="493222" y="1006911"/>
                      <a:pt x="544164" y="991737"/>
                    </a:cubicBezTo>
                    <a:cubicBezTo>
                      <a:pt x="540912" y="974395"/>
                      <a:pt x="556086" y="962473"/>
                      <a:pt x="551750" y="945131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464463E-4B8E-4ADE-9664-240278E81A59}"/>
                  </a:ext>
                </a:extLst>
              </p:cNvPr>
              <p:cNvSpPr/>
              <p:nvPr/>
            </p:nvSpPr>
            <p:spPr>
              <a:xfrm>
                <a:off x="9617000" y="5282976"/>
                <a:ext cx="1018834" cy="888770"/>
              </a:xfrm>
              <a:custGeom>
                <a:avLst/>
                <a:gdLst>
                  <a:gd name="connsiteX0" fmla="*/ 1548 w 1018833"/>
                  <a:gd name="connsiteY0" fmla="*/ 866009 h 888769"/>
                  <a:gd name="connsiteX1" fmla="*/ 386320 w 1018833"/>
                  <a:gd name="connsiteY1" fmla="*/ 869260 h 888769"/>
                  <a:gd name="connsiteX2" fmla="*/ 455688 w 1018833"/>
                  <a:gd name="connsiteY2" fmla="*/ 590707 h 888769"/>
                  <a:gd name="connsiteX3" fmla="*/ 568410 w 1018833"/>
                  <a:gd name="connsiteY3" fmla="*/ 870344 h 888769"/>
                  <a:gd name="connsiteX4" fmla="*/ 1019298 w 1018833"/>
                  <a:gd name="connsiteY4" fmla="*/ 836744 h 888769"/>
                  <a:gd name="connsiteX5" fmla="*/ 742912 w 1018833"/>
                  <a:gd name="connsiteY5" fmla="*/ 0 h 888769"/>
                  <a:gd name="connsiteX6" fmla="*/ 29729 w 1018833"/>
                  <a:gd name="connsiteY6" fmla="*/ 28181 h 888769"/>
                  <a:gd name="connsiteX7" fmla="*/ 1548 w 1018833"/>
                  <a:gd name="connsiteY7" fmla="*/ 866009 h 88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833" h="888769">
                    <a:moveTo>
                      <a:pt x="1548" y="866009"/>
                    </a:moveTo>
                    <a:cubicBezTo>
                      <a:pt x="142451" y="888770"/>
                      <a:pt x="294192" y="906112"/>
                      <a:pt x="386320" y="869260"/>
                    </a:cubicBezTo>
                    <a:cubicBezTo>
                      <a:pt x="386320" y="869260"/>
                      <a:pt x="425340" y="595042"/>
                      <a:pt x="455688" y="590707"/>
                    </a:cubicBezTo>
                    <a:cubicBezTo>
                      <a:pt x="486036" y="586371"/>
                      <a:pt x="568410" y="870344"/>
                      <a:pt x="568410" y="870344"/>
                    </a:cubicBezTo>
                    <a:cubicBezTo>
                      <a:pt x="761338" y="880099"/>
                      <a:pt x="900073" y="886602"/>
                      <a:pt x="1019298" y="836744"/>
                    </a:cubicBezTo>
                    <a:cubicBezTo>
                      <a:pt x="1019298" y="836744"/>
                      <a:pt x="827454" y="158244"/>
                      <a:pt x="742912" y="0"/>
                    </a:cubicBezTo>
                    <a:cubicBezTo>
                      <a:pt x="279018" y="60697"/>
                      <a:pt x="29729" y="28181"/>
                      <a:pt x="29729" y="28181"/>
                    </a:cubicBezTo>
                    <a:cubicBezTo>
                      <a:pt x="4800" y="212438"/>
                      <a:pt x="-3871" y="694758"/>
                      <a:pt x="1548" y="866009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147AA60-54BA-460C-B00E-733EA883BAF4}"/>
                  </a:ext>
                </a:extLst>
              </p:cNvPr>
              <p:cNvSpPr/>
              <p:nvPr/>
            </p:nvSpPr>
            <p:spPr>
              <a:xfrm>
                <a:off x="9640225" y="5282976"/>
                <a:ext cx="986318" cy="845415"/>
              </a:xfrm>
              <a:custGeom>
                <a:avLst/>
                <a:gdLst>
                  <a:gd name="connsiteX0" fmla="*/ 667661 w 986317"/>
                  <a:gd name="connsiteY0" fmla="*/ 31432 h 845415"/>
                  <a:gd name="connsiteX1" fmla="*/ 939712 w 986317"/>
                  <a:gd name="connsiteY1" fmla="*/ 855170 h 845415"/>
                  <a:gd name="connsiteX2" fmla="*/ 993905 w 986317"/>
                  <a:gd name="connsiteY2" fmla="*/ 836744 h 845415"/>
                  <a:gd name="connsiteX3" fmla="*/ 717519 w 986317"/>
                  <a:gd name="connsiteY3" fmla="*/ 0 h 845415"/>
                  <a:gd name="connsiteX4" fmla="*/ 4336 w 986317"/>
                  <a:gd name="connsiteY4" fmla="*/ 28181 h 845415"/>
                  <a:gd name="connsiteX5" fmla="*/ 0 w 986317"/>
                  <a:gd name="connsiteY5" fmla="*/ 62864 h 845415"/>
                  <a:gd name="connsiteX6" fmla="*/ 667661 w 986317"/>
                  <a:gd name="connsiteY6" fmla="*/ 31432 h 8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317" h="845415">
                    <a:moveTo>
                      <a:pt x="667661" y="31432"/>
                    </a:moveTo>
                    <a:cubicBezTo>
                      <a:pt x="744616" y="177754"/>
                      <a:pt x="913699" y="765209"/>
                      <a:pt x="939712" y="855170"/>
                    </a:cubicBezTo>
                    <a:cubicBezTo>
                      <a:pt x="958137" y="849751"/>
                      <a:pt x="976563" y="844331"/>
                      <a:pt x="993905" y="836744"/>
                    </a:cubicBezTo>
                    <a:cubicBezTo>
                      <a:pt x="993905" y="836744"/>
                      <a:pt x="802060" y="158244"/>
                      <a:pt x="717519" y="0"/>
                    </a:cubicBezTo>
                    <a:cubicBezTo>
                      <a:pt x="253625" y="60697"/>
                      <a:pt x="4336" y="28181"/>
                      <a:pt x="4336" y="28181"/>
                    </a:cubicBezTo>
                    <a:cubicBezTo>
                      <a:pt x="3252" y="39019"/>
                      <a:pt x="2168" y="50942"/>
                      <a:pt x="0" y="62864"/>
                    </a:cubicBezTo>
                    <a:cubicBezTo>
                      <a:pt x="93212" y="69367"/>
                      <a:pt x="320824" y="75871"/>
                      <a:pt x="667661" y="3143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4AA663C-8C0F-4FB4-8162-4D0668D57C09}"/>
                  </a:ext>
                </a:extLst>
              </p:cNvPr>
              <p:cNvSpPr/>
              <p:nvPr/>
            </p:nvSpPr>
            <p:spPr>
              <a:xfrm>
                <a:off x="9954546" y="5845502"/>
                <a:ext cx="119225" cy="314321"/>
              </a:xfrm>
              <a:custGeom>
                <a:avLst/>
                <a:gdLst>
                  <a:gd name="connsiteX0" fmla="*/ 95380 w 119225"/>
                  <a:gd name="connsiteY0" fmla="*/ 0 h 314321"/>
                  <a:gd name="connsiteX1" fmla="*/ 0 w 119225"/>
                  <a:gd name="connsiteY1" fmla="*/ 319740 h 314321"/>
                  <a:gd name="connsiteX2" fmla="*/ 48774 w 119225"/>
                  <a:gd name="connsiteY2" fmla="*/ 305650 h 314321"/>
                  <a:gd name="connsiteX3" fmla="*/ 119225 w 119225"/>
                  <a:gd name="connsiteY3" fmla="*/ 28181 h 314321"/>
                  <a:gd name="connsiteX4" fmla="*/ 95380 w 119225"/>
                  <a:gd name="connsiteY4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314321">
                    <a:moveTo>
                      <a:pt x="95380" y="0"/>
                    </a:moveTo>
                    <a:cubicBezTo>
                      <a:pt x="70451" y="3252"/>
                      <a:pt x="8671" y="259044"/>
                      <a:pt x="0" y="319740"/>
                    </a:cubicBezTo>
                    <a:cubicBezTo>
                      <a:pt x="17342" y="316489"/>
                      <a:pt x="33600" y="312153"/>
                      <a:pt x="48774" y="305650"/>
                    </a:cubicBezTo>
                    <a:cubicBezTo>
                      <a:pt x="48774" y="305650"/>
                      <a:pt x="97548" y="110554"/>
                      <a:pt x="119225" y="28181"/>
                    </a:cubicBezTo>
                    <a:cubicBezTo>
                      <a:pt x="109470" y="10839"/>
                      <a:pt x="101883" y="0"/>
                      <a:pt x="95380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6B3C3B1-92FB-4947-A35C-690083A3B031}"/>
                  </a:ext>
                </a:extLst>
              </p:cNvPr>
              <p:cNvSpPr/>
              <p:nvPr/>
            </p:nvSpPr>
            <p:spPr>
              <a:xfrm>
                <a:off x="9949127" y="5805399"/>
                <a:ext cx="249289" cy="75871"/>
              </a:xfrm>
              <a:custGeom>
                <a:avLst/>
                <a:gdLst>
                  <a:gd name="connsiteX0" fmla="*/ 0 w 249289"/>
                  <a:gd name="connsiteY0" fmla="*/ 17342 h 75870"/>
                  <a:gd name="connsiteX1" fmla="*/ 122477 w 249289"/>
                  <a:gd name="connsiteY1" fmla="*/ 76955 h 75870"/>
                  <a:gd name="connsiteX2" fmla="*/ 251457 w 249289"/>
                  <a:gd name="connsiteY2" fmla="*/ 0 h 75870"/>
                  <a:gd name="connsiteX3" fmla="*/ 0 w 249289"/>
                  <a:gd name="connsiteY3" fmla="*/ 17342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289" h="75870">
                    <a:moveTo>
                      <a:pt x="0" y="17342"/>
                    </a:moveTo>
                    <a:cubicBezTo>
                      <a:pt x="23845" y="32516"/>
                      <a:pt x="84542" y="76955"/>
                      <a:pt x="122477" y="76955"/>
                    </a:cubicBezTo>
                    <a:cubicBezTo>
                      <a:pt x="159328" y="76955"/>
                      <a:pt x="251457" y="0"/>
                      <a:pt x="251457" y="0"/>
                    </a:cubicBezTo>
                    <a:cubicBezTo>
                      <a:pt x="157160" y="46606"/>
                      <a:pt x="95380" y="44439"/>
                      <a:pt x="0" y="1734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3430974-78D9-4932-8E2B-46EB31D68FE3}"/>
                  </a:ext>
                </a:extLst>
              </p:cNvPr>
              <p:cNvSpPr/>
              <p:nvPr/>
            </p:nvSpPr>
            <p:spPr>
              <a:xfrm>
                <a:off x="9610961" y="6092623"/>
                <a:ext cx="401030" cy="97548"/>
              </a:xfrm>
              <a:custGeom>
                <a:avLst/>
                <a:gdLst>
                  <a:gd name="connsiteX0" fmla="*/ 0 w 401030"/>
                  <a:gd name="connsiteY0" fmla="*/ 70451 h 97547"/>
                  <a:gd name="connsiteX1" fmla="*/ 1084 w 401030"/>
                  <a:gd name="connsiteY1" fmla="*/ 0 h 97547"/>
                  <a:gd name="connsiteX2" fmla="*/ 409701 w 401030"/>
                  <a:gd name="connsiteY2" fmla="*/ 9755 h 97547"/>
                  <a:gd name="connsiteX3" fmla="*/ 402114 w 401030"/>
                  <a:gd name="connsiteY3" fmla="*/ 79122 h 97547"/>
                  <a:gd name="connsiteX4" fmla="*/ 0 w 401030"/>
                  <a:gd name="connsiteY4" fmla="*/ 70451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030" h="97547">
                    <a:moveTo>
                      <a:pt x="0" y="70451"/>
                    </a:moveTo>
                    <a:lnTo>
                      <a:pt x="1084" y="0"/>
                    </a:lnTo>
                    <a:cubicBezTo>
                      <a:pt x="1084" y="0"/>
                      <a:pt x="279637" y="49858"/>
                      <a:pt x="409701" y="9755"/>
                    </a:cubicBezTo>
                    <a:lnTo>
                      <a:pt x="402114" y="79122"/>
                    </a:lnTo>
                    <a:cubicBezTo>
                      <a:pt x="402114" y="79122"/>
                      <a:pt x="149573" y="126812"/>
                      <a:pt x="0" y="70451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3BC4DDD-E7A1-4C27-B1AB-525ACD37B21F}"/>
                  </a:ext>
                </a:extLst>
              </p:cNvPr>
              <p:cNvSpPr/>
              <p:nvPr/>
            </p:nvSpPr>
            <p:spPr>
              <a:xfrm>
                <a:off x="10172403" y="6079617"/>
                <a:ext cx="466062" cy="119225"/>
              </a:xfrm>
              <a:custGeom>
                <a:avLst/>
                <a:gdLst>
                  <a:gd name="connsiteX0" fmla="*/ 17342 w 466062"/>
                  <a:gd name="connsiteY0" fmla="*/ 115974 h 119225"/>
                  <a:gd name="connsiteX1" fmla="*/ 0 w 466062"/>
                  <a:gd name="connsiteY1" fmla="*/ 48774 h 119225"/>
                  <a:gd name="connsiteX2" fmla="*/ 459559 w 466062"/>
                  <a:gd name="connsiteY2" fmla="*/ 0 h 119225"/>
                  <a:gd name="connsiteX3" fmla="*/ 474733 w 466062"/>
                  <a:gd name="connsiteY3" fmla="*/ 62864 h 119225"/>
                  <a:gd name="connsiteX4" fmla="*/ 17342 w 466062"/>
                  <a:gd name="connsiteY4" fmla="*/ 115974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119225">
                    <a:moveTo>
                      <a:pt x="17342" y="115974"/>
                    </a:moveTo>
                    <a:lnTo>
                      <a:pt x="0" y="48774"/>
                    </a:lnTo>
                    <a:cubicBezTo>
                      <a:pt x="0" y="48774"/>
                      <a:pt x="325160" y="59613"/>
                      <a:pt x="459559" y="0"/>
                    </a:cubicBezTo>
                    <a:lnTo>
                      <a:pt x="474733" y="62864"/>
                    </a:lnTo>
                    <a:cubicBezTo>
                      <a:pt x="474733" y="61780"/>
                      <a:pt x="178838" y="138735"/>
                      <a:pt x="17342" y="115974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24E944F-F59E-4ABD-B5D1-5E38B232D5E4}"/>
                  </a:ext>
                </a:extLst>
              </p:cNvPr>
              <p:cNvSpPr/>
              <p:nvPr/>
            </p:nvSpPr>
            <p:spPr>
              <a:xfrm>
                <a:off x="10003320" y="5329582"/>
                <a:ext cx="86709" cy="357676"/>
              </a:xfrm>
              <a:custGeom>
                <a:avLst/>
                <a:gdLst>
                  <a:gd name="connsiteX0" fmla="*/ 0 w 86709"/>
                  <a:gd name="connsiteY0" fmla="*/ 5419 h 357675"/>
                  <a:gd name="connsiteX1" fmla="*/ 78038 w 86709"/>
                  <a:gd name="connsiteY1" fmla="*/ 358759 h 357675"/>
                  <a:gd name="connsiteX2" fmla="*/ 93212 w 86709"/>
                  <a:gd name="connsiteY2" fmla="*/ 355508 h 357675"/>
                  <a:gd name="connsiteX3" fmla="*/ 35768 w 86709"/>
                  <a:gd name="connsiteY3" fmla="*/ 0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57675">
                    <a:moveTo>
                      <a:pt x="0" y="5419"/>
                    </a:moveTo>
                    <a:lnTo>
                      <a:pt x="78038" y="358759"/>
                    </a:lnTo>
                    <a:lnTo>
                      <a:pt x="93212" y="355508"/>
                    </a:lnTo>
                    <a:lnTo>
                      <a:pt x="35768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26280CF-0547-4FFE-A422-4E0AA611D120}"/>
                  </a:ext>
                </a:extLst>
              </p:cNvPr>
              <p:cNvSpPr/>
              <p:nvPr/>
            </p:nvSpPr>
            <p:spPr>
              <a:xfrm>
                <a:off x="9162240" y="4381174"/>
                <a:ext cx="357676" cy="487739"/>
              </a:xfrm>
              <a:custGeom>
                <a:avLst/>
                <a:gdLst>
                  <a:gd name="connsiteX0" fmla="*/ 0 w 357675"/>
                  <a:gd name="connsiteY0" fmla="*/ 347946 h 487739"/>
                  <a:gd name="connsiteX1" fmla="*/ 293727 w 357675"/>
                  <a:gd name="connsiteY1" fmla="*/ 25 h 487739"/>
                  <a:gd name="connsiteX2" fmla="*/ 349005 w 357675"/>
                  <a:gd name="connsiteY2" fmla="*/ 307843 h 487739"/>
                  <a:gd name="connsiteX3" fmla="*/ 203767 w 357675"/>
                  <a:gd name="connsiteY3" fmla="*/ 495352 h 487739"/>
                  <a:gd name="connsiteX4" fmla="*/ 0 w 357675"/>
                  <a:gd name="connsiteY4" fmla="*/ 347946 h 4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75" h="487739">
                    <a:moveTo>
                      <a:pt x="0" y="347946"/>
                    </a:moveTo>
                    <a:cubicBezTo>
                      <a:pt x="0" y="347946"/>
                      <a:pt x="196180" y="3277"/>
                      <a:pt x="293727" y="25"/>
                    </a:cubicBezTo>
                    <a:cubicBezTo>
                      <a:pt x="390192" y="-3226"/>
                      <a:pt x="349005" y="307843"/>
                      <a:pt x="349005" y="307843"/>
                    </a:cubicBezTo>
                    <a:lnTo>
                      <a:pt x="203767" y="495352"/>
                    </a:lnTo>
                    <a:cubicBezTo>
                      <a:pt x="202683" y="495352"/>
                      <a:pt x="0" y="396720"/>
                      <a:pt x="0" y="347946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FF30978-49A7-4D52-AC9C-F33AD276AC5D}"/>
                  </a:ext>
                </a:extLst>
              </p:cNvPr>
              <p:cNvSpPr/>
              <p:nvPr/>
            </p:nvSpPr>
            <p:spPr>
              <a:xfrm>
                <a:off x="9305311" y="4597973"/>
                <a:ext cx="205934" cy="270966"/>
              </a:xfrm>
              <a:custGeom>
                <a:avLst/>
                <a:gdLst>
                  <a:gd name="connsiteX0" fmla="*/ 0 w 205934"/>
                  <a:gd name="connsiteY0" fmla="*/ 247121 h 270966"/>
                  <a:gd name="connsiteX1" fmla="*/ 59613 w 205934"/>
                  <a:gd name="connsiteY1" fmla="*/ 278553 h 270966"/>
                  <a:gd name="connsiteX2" fmla="*/ 204851 w 205934"/>
                  <a:gd name="connsiteY2" fmla="*/ 91045 h 270966"/>
                  <a:gd name="connsiteX3" fmla="*/ 212438 w 205934"/>
                  <a:gd name="connsiteY3" fmla="*/ 0 h 270966"/>
                  <a:gd name="connsiteX4" fmla="*/ 0 w 205934"/>
                  <a:gd name="connsiteY4" fmla="*/ 247121 h 2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70966">
                    <a:moveTo>
                      <a:pt x="0" y="247121"/>
                    </a:moveTo>
                    <a:cubicBezTo>
                      <a:pt x="33600" y="265547"/>
                      <a:pt x="59613" y="278553"/>
                      <a:pt x="59613" y="278553"/>
                    </a:cubicBezTo>
                    <a:lnTo>
                      <a:pt x="204851" y="91045"/>
                    </a:lnTo>
                    <a:cubicBezTo>
                      <a:pt x="204851" y="91045"/>
                      <a:pt x="210270" y="50942"/>
                      <a:pt x="212438" y="0"/>
                    </a:cubicBezTo>
                    <a:lnTo>
                      <a:pt x="0" y="247121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016934A-441F-4681-888C-5AC927332D20}"/>
                  </a:ext>
                </a:extLst>
              </p:cNvPr>
              <p:cNvSpPr/>
              <p:nvPr/>
            </p:nvSpPr>
            <p:spPr>
              <a:xfrm>
                <a:off x="9794222" y="4313274"/>
                <a:ext cx="520255" cy="433546"/>
              </a:xfrm>
              <a:custGeom>
                <a:avLst/>
                <a:gdLst>
                  <a:gd name="connsiteX0" fmla="*/ 529922 w 520255"/>
                  <a:gd name="connsiteY0" fmla="*/ 178480 h 433546"/>
                  <a:gd name="connsiteX1" fmla="*/ 12918 w 520255"/>
                  <a:gd name="connsiteY1" fmla="*/ 1810 h 433546"/>
                  <a:gd name="connsiteX2" fmla="*/ 113718 w 520255"/>
                  <a:gd name="connsiteY2" fmla="*/ 324802 h 433546"/>
                  <a:gd name="connsiteX3" fmla="*/ 442129 w 520255"/>
                  <a:gd name="connsiteY3" fmla="*/ 435356 h 433546"/>
                  <a:gd name="connsiteX4" fmla="*/ 529922 w 520255"/>
                  <a:gd name="connsiteY4" fmla="*/ 17848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433546">
                    <a:moveTo>
                      <a:pt x="529922" y="178480"/>
                    </a:moveTo>
                    <a:cubicBezTo>
                      <a:pt x="529922" y="178480"/>
                      <a:pt x="137563" y="-20951"/>
                      <a:pt x="12918" y="1810"/>
                    </a:cubicBezTo>
                    <a:cubicBezTo>
                      <a:pt x="-45610" y="138377"/>
                      <a:pt x="113718" y="324802"/>
                      <a:pt x="113718" y="324802"/>
                    </a:cubicBezTo>
                    <a:lnTo>
                      <a:pt x="442129" y="435356"/>
                    </a:lnTo>
                    <a:cubicBezTo>
                      <a:pt x="443213" y="434272"/>
                      <a:pt x="527754" y="269525"/>
                      <a:pt x="529922" y="178480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DBF99E1-246F-4E1F-9079-38F4A016FA8F}"/>
                  </a:ext>
                </a:extLst>
              </p:cNvPr>
              <p:cNvSpPr/>
              <p:nvPr/>
            </p:nvSpPr>
            <p:spPr>
              <a:xfrm>
                <a:off x="9880843" y="4628321"/>
                <a:ext cx="379353" cy="119225"/>
              </a:xfrm>
              <a:custGeom>
                <a:avLst/>
                <a:gdLst>
                  <a:gd name="connsiteX0" fmla="*/ 95380 w 379352"/>
                  <a:gd name="connsiteY0" fmla="*/ 0 h 119225"/>
                  <a:gd name="connsiteX1" fmla="*/ 0 w 379352"/>
                  <a:gd name="connsiteY1" fmla="*/ 2168 h 119225"/>
                  <a:gd name="connsiteX2" fmla="*/ 356592 w 379352"/>
                  <a:gd name="connsiteY2" fmla="*/ 119225 h 119225"/>
                  <a:gd name="connsiteX3" fmla="*/ 380437 w 379352"/>
                  <a:gd name="connsiteY3" fmla="*/ 69367 h 119225"/>
                  <a:gd name="connsiteX4" fmla="*/ 95380 w 379352"/>
                  <a:gd name="connsiteY4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52" h="119225">
                    <a:moveTo>
                      <a:pt x="95380" y="0"/>
                    </a:moveTo>
                    <a:cubicBezTo>
                      <a:pt x="46606" y="2168"/>
                      <a:pt x="0" y="2168"/>
                      <a:pt x="0" y="2168"/>
                    </a:cubicBezTo>
                    <a:lnTo>
                      <a:pt x="356592" y="119225"/>
                    </a:lnTo>
                    <a:cubicBezTo>
                      <a:pt x="356592" y="119225"/>
                      <a:pt x="367430" y="98632"/>
                      <a:pt x="380437" y="69367"/>
                    </a:cubicBezTo>
                    <a:lnTo>
                      <a:pt x="95380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57ADBAF-59A7-4953-B44D-3A5C42A89171}"/>
                  </a:ext>
                </a:extLst>
              </p:cNvPr>
              <p:cNvSpPr/>
              <p:nvPr/>
            </p:nvSpPr>
            <p:spPr>
              <a:xfrm>
                <a:off x="10191913" y="4455986"/>
                <a:ext cx="140903" cy="292644"/>
              </a:xfrm>
              <a:custGeom>
                <a:avLst/>
                <a:gdLst>
                  <a:gd name="connsiteX0" fmla="*/ 0 w 140902"/>
                  <a:gd name="connsiteY0" fmla="*/ 281805 h 292643"/>
                  <a:gd name="connsiteX1" fmla="*/ 81290 w 140902"/>
                  <a:gd name="connsiteY1" fmla="*/ 0 h 292643"/>
                  <a:gd name="connsiteX2" fmla="*/ 146322 w 140902"/>
                  <a:gd name="connsiteY2" fmla="*/ 33600 h 292643"/>
                  <a:gd name="connsiteX3" fmla="*/ 49858 w 140902"/>
                  <a:gd name="connsiteY3" fmla="*/ 302399 h 292643"/>
                  <a:gd name="connsiteX4" fmla="*/ 0 w 140902"/>
                  <a:gd name="connsiteY4" fmla="*/ 281805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292643">
                    <a:moveTo>
                      <a:pt x="0" y="281805"/>
                    </a:moveTo>
                    <a:lnTo>
                      <a:pt x="81290" y="0"/>
                    </a:lnTo>
                    <a:lnTo>
                      <a:pt x="146322" y="33600"/>
                    </a:lnTo>
                    <a:cubicBezTo>
                      <a:pt x="146322" y="33600"/>
                      <a:pt x="95380" y="269883"/>
                      <a:pt x="49858" y="302399"/>
                    </a:cubicBezTo>
                    <a:lnTo>
                      <a:pt x="0" y="281805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D047856-D067-4C9A-8AAA-0F3AF7E02A40}"/>
                  </a:ext>
                </a:extLst>
              </p:cNvPr>
              <p:cNvSpPr/>
              <p:nvPr/>
            </p:nvSpPr>
            <p:spPr>
              <a:xfrm>
                <a:off x="9502574" y="4154671"/>
                <a:ext cx="260128" cy="227612"/>
              </a:xfrm>
              <a:custGeom>
                <a:avLst/>
                <a:gdLst>
                  <a:gd name="connsiteX0" fmla="*/ 0 w 260127"/>
                  <a:gd name="connsiteY0" fmla="*/ 118141 h 227611"/>
                  <a:gd name="connsiteX1" fmla="*/ 74787 w 260127"/>
                  <a:gd name="connsiteY1" fmla="*/ 231947 h 227611"/>
                  <a:gd name="connsiteX2" fmla="*/ 267715 w 260127"/>
                  <a:gd name="connsiteY2" fmla="*/ 182089 h 227611"/>
                  <a:gd name="connsiteX3" fmla="*/ 150657 w 260127"/>
                  <a:gd name="connsiteY3" fmla="*/ 0 h 227611"/>
                  <a:gd name="connsiteX4" fmla="*/ 0 w 260127"/>
                  <a:gd name="connsiteY4" fmla="*/ 118141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7611">
                    <a:moveTo>
                      <a:pt x="0" y="118141"/>
                    </a:moveTo>
                    <a:lnTo>
                      <a:pt x="74787" y="231947"/>
                    </a:lnTo>
                    <a:cubicBezTo>
                      <a:pt x="74787" y="231947"/>
                      <a:pt x="190760" y="252541"/>
                      <a:pt x="267715" y="182089"/>
                    </a:cubicBezTo>
                    <a:lnTo>
                      <a:pt x="150657" y="0"/>
                    </a:lnTo>
                    <a:lnTo>
                      <a:pt x="0" y="118141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7C319EB-6556-446B-9AC8-94357E583F87}"/>
                  </a:ext>
                </a:extLst>
              </p:cNvPr>
              <p:cNvSpPr/>
              <p:nvPr/>
            </p:nvSpPr>
            <p:spPr>
              <a:xfrm>
                <a:off x="9622883" y="4281484"/>
                <a:ext cx="162580" cy="173418"/>
              </a:xfrm>
              <a:custGeom>
                <a:avLst/>
                <a:gdLst>
                  <a:gd name="connsiteX0" fmla="*/ 110554 w 162579"/>
                  <a:gd name="connsiteY0" fmla="*/ 178838 h 173418"/>
                  <a:gd name="connsiteX1" fmla="*/ 0 w 162579"/>
                  <a:gd name="connsiteY1" fmla="*/ 106219 h 173418"/>
                  <a:gd name="connsiteX2" fmla="*/ 121393 w 162579"/>
                  <a:gd name="connsiteY2" fmla="*/ 0 h 173418"/>
                  <a:gd name="connsiteX3" fmla="*/ 167999 w 162579"/>
                  <a:gd name="connsiteY3" fmla="*/ 23845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173418">
                    <a:moveTo>
                      <a:pt x="110554" y="178838"/>
                    </a:moveTo>
                    <a:lnTo>
                      <a:pt x="0" y="106219"/>
                    </a:lnTo>
                    <a:lnTo>
                      <a:pt x="121393" y="0"/>
                    </a:lnTo>
                    <a:lnTo>
                      <a:pt x="167999" y="23845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6031C93-3097-435C-B508-1988C5078464}"/>
                  </a:ext>
                </a:extLst>
              </p:cNvPr>
              <p:cNvSpPr/>
              <p:nvPr/>
            </p:nvSpPr>
            <p:spPr>
              <a:xfrm>
                <a:off x="9527503" y="4330258"/>
                <a:ext cx="86709" cy="130064"/>
              </a:xfrm>
              <a:custGeom>
                <a:avLst/>
                <a:gdLst>
                  <a:gd name="connsiteX0" fmla="*/ 40103 w 86709"/>
                  <a:gd name="connsiteY0" fmla="*/ 135483 h 130063"/>
                  <a:gd name="connsiteX1" fmla="*/ 95380 w 86709"/>
                  <a:gd name="connsiteY1" fmla="*/ 57445 h 130063"/>
                  <a:gd name="connsiteX2" fmla="*/ 20593 w 86709"/>
                  <a:gd name="connsiteY2" fmla="*/ 0 h 130063"/>
                  <a:gd name="connsiteX3" fmla="*/ 0 w 86709"/>
                  <a:gd name="connsiteY3" fmla="*/ 17342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30063">
                    <a:moveTo>
                      <a:pt x="40103" y="135483"/>
                    </a:moveTo>
                    <a:lnTo>
                      <a:pt x="95380" y="57445"/>
                    </a:lnTo>
                    <a:lnTo>
                      <a:pt x="20593" y="0"/>
                    </a:lnTo>
                    <a:lnTo>
                      <a:pt x="0" y="17342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DC1D167-2DAA-4650-B1A9-65593F87A255}"/>
                  </a:ext>
                </a:extLst>
              </p:cNvPr>
              <p:cNvSpPr/>
              <p:nvPr/>
            </p:nvSpPr>
            <p:spPr>
              <a:xfrm>
                <a:off x="9609017" y="4414799"/>
                <a:ext cx="86709" cy="444385"/>
              </a:xfrm>
              <a:custGeom>
                <a:avLst/>
                <a:gdLst>
                  <a:gd name="connsiteX0" fmla="*/ 81066 w 86709"/>
                  <a:gd name="connsiteY0" fmla="*/ 448720 h 444384"/>
                  <a:gd name="connsiteX1" fmla="*/ 65892 w 86709"/>
                  <a:gd name="connsiteY1" fmla="*/ 212438 h 444384"/>
                  <a:gd name="connsiteX2" fmla="*/ 26873 w 86709"/>
                  <a:gd name="connsiteY2" fmla="*/ 0 h 444384"/>
                  <a:gd name="connsiteX3" fmla="*/ 860 w 86709"/>
                  <a:gd name="connsiteY3" fmla="*/ 229780 h 444384"/>
                  <a:gd name="connsiteX4" fmla="*/ 81066 w 86709"/>
                  <a:gd name="connsiteY4" fmla="*/ 448720 h 4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444384">
                    <a:moveTo>
                      <a:pt x="81066" y="448720"/>
                    </a:moveTo>
                    <a:cubicBezTo>
                      <a:pt x="98408" y="342502"/>
                      <a:pt x="88653" y="266631"/>
                      <a:pt x="65892" y="212438"/>
                    </a:cubicBezTo>
                    <a:cubicBezTo>
                      <a:pt x="43131" y="159328"/>
                      <a:pt x="26873" y="0"/>
                      <a:pt x="26873" y="0"/>
                    </a:cubicBezTo>
                    <a:cubicBezTo>
                      <a:pt x="26873" y="0"/>
                      <a:pt x="-5643" y="191844"/>
                      <a:pt x="860" y="229780"/>
                    </a:cubicBezTo>
                    <a:cubicBezTo>
                      <a:pt x="11699" y="289392"/>
                      <a:pt x="81066" y="448720"/>
                      <a:pt x="81066" y="44872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CB7E78C-2E62-4C3C-8121-14D253BC9BBE}"/>
                  </a:ext>
                </a:extLst>
              </p:cNvPr>
              <p:cNvSpPr/>
              <p:nvPr/>
            </p:nvSpPr>
            <p:spPr>
              <a:xfrm>
                <a:off x="9637494" y="4413396"/>
                <a:ext cx="140903" cy="422708"/>
              </a:xfrm>
              <a:custGeom>
                <a:avLst/>
                <a:gdLst>
                  <a:gd name="connsiteX0" fmla="*/ 117621 w 140902"/>
                  <a:gd name="connsiteY0" fmla="*/ 430614 h 422707"/>
                  <a:gd name="connsiteX1" fmla="*/ 132795 w 140902"/>
                  <a:gd name="connsiteY1" fmla="*/ 178074 h 422707"/>
                  <a:gd name="connsiteX2" fmla="*/ 12486 w 140902"/>
                  <a:gd name="connsiteY2" fmla="*/ 10075 h 422707"/>
                  <a:gd name="connsiteX3" fmla="*/ 2731 w 140902"/>
                  <a:gd name="connsiteY3" fmla="*/ 17662 h 422707"/>
                  <a:gd name="connsiteX4" fmla="*/ 65596 w 140902"/>
                  <a:gd name="connsiteY4" fmla="*/ 222512 h 422707"/>
                  <a:gd name="connsiteX5" fmla="*/ 117621 w 140902"/>
                  <a:gd name="connsiteY5" fmla="*/ 430614 h 42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02" h="422707">
                    <a:moveTo>
                      <a:pt x="117621" y="430614"/>
                    </a:moveTo>
                    <a:cubicBezTo>
                      <a:pt x="150137" y="341738"/>
                      <a:pt x="163143" y="227932"/>
                      <a:pt x="132795" y="178074"/>
                    </a:cubicBezTo>
                    <a:cubicBezTo>
                      <a:pt x="103531" y="129300"/>
                      <a:pt x="12486" y="10075"/>
                      <a:pt x="12486" y="10075"/>
                    </a:cubicBezTo>
                    <a:cubicBezTo>
                      <a:pt x="12486" y="10075"/>
                      <a:pt x="-7023" y="-17022"/>
                      <a:pt x="2731" y="17662"/>
                    </a:cubicBezTo>
                    <a:cubicBezTo>
                      <a:pt x="21157" y="83777"/>
                      <a:pt x="63428" y="208422"/>
                      <a:pt x="65596" y="222512"/>
                    </a:cubicBezTo>
                    <a:cubicBezTo>
                      <a:pt x="75350" y="268035"/>
                      <a:pt x="76434" y="326563"/>
                      <a:pt x="117621" y="430614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26ED0BA-44D5-4A34-B7DB-57FCC8A30895}"/>
                  </a:ext>
                </a:extLst>
              </p:cNvPr>
              <p:cNvSpPr/>
              <p:nvPr/>
            </p:nvSpPr>
            <p:spPr>
              <a:xfrm>
                <a:off x="9604963" y="4401378"/>
                <a:ext cx="54193" cy="75871"/>
              </a:xfrm>
              <a:custGeom>
                <a:avLst/>
                <a:gdLst>
                  <a:gd name="connsiteX0" fmla="*/ 56940 w 54193"/>
                  <a:gd name="connsiteY0" fmla="*/ 35099 h 75870"/>
                  <a:gd name="connsiteX1" fmla="*/ 23340 w 54193"/>
                  <a:gd name="connsiteY1" fmla="*/ 415 h 75870"/>
                  <a:gd name="connsiteX2" fmla="*/ 579 w 54193"/>
                  <a:gd name="connsiteY2" fmla="*/ 44854 h 75870"/>
                  <a:gd name="connsiteX3" fmla="*/ 34179 w 54193"/>
                  <a:gd name="connsiteY3" fmla="*/ 79537 h 75870"/>
                  <a:gd name="connsiteX4" fmla="*/ 56940 w 54193"/>
                  <a:gd name="connsiteY4" fmla="*/ 35099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75870">
                    <a:moveTo>
                      <a:pt x="56940" y="35099"/>
                    </a:moveTo>
                    <a:cubicBezTo>
                      <a:pt x="53688" y="13421"/>
                      <a:pt x="38514" y="-2837"/>
                      <a:pt x="23340" y="415"/>
                    </a:cubicBezTo>
                    <a:cubicBezTo>
                      <a:pt x="8166" y="2583"/>
                      <a:pt x="-2673" y="23176"/>
                      <a:pt x="579" y="44854"/>
                    </a:cubicBezTo>
                    <a:cubicBezTo>
                      <a:pt x="3830" y="66531"/>
                      <a:pt x="19004" y="82789"/>
                      <a:pt x="34179" y="79537"/>
                    </a:cubicBezTo>
                    <a:cubicBezTo>
                      <a:pt x="50437" y="76286"/>
                      <a:pt x="60191" y="56776"/>
                      <a:pt x="56940" y="35099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67BC6ACC-F933-493A-9CB3-178CFCDF7D3C}"/>
                  </a:ext>
                </a:extLst>
              </p:cNvPr>
              <p:cNvSpPr/>
              <p:nvPr/>
            </p:nvSpPr>
            <p:spPr>
              <a:xfrm>
                <a:off x="9567463" y="4411548"/>
                <a:ext cx="75871" cy="390192"/>
              </a:xfrm>
              <a:custGeom>
                <a:avLst/>
                <a:gdLst>
                  <a:gd name="connsiteX0" fmla="*/ 56504 w 75870"/>
                  <a:gd name="connsiteY0" fmla="*/ 397779 h 390191"/>
                  <a:gd name="connsiteX1" fmla="*/ 66259 w 75870"/>
                  <a:gd name="connsiteY1" fmla="*/ 188593 h 390191"/>
                  <a:gd name="connsiteX2" fmla="*/ 50001 w 75870"/>
                  <a:gd name="connsiteY2" fmla="*/ 0 h 390191"/>
                  <a:gd name="connsiteX3" fmla="*/ 143 w 75870"/>
                  <a:gd name="connsiteY3" fmla="*/ 203767 h 390191"/>
                  <a:gd name="connsiteX4" fmla="*/ 56504 w 75870"/>
                  <a:gd name="connsiteY4" fmla="*/ 397779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70" h="390191">
                    <a:moveTo>
                      <a:pt x="56504" y="397779"/>
                    </a:moveTo>
                    <a:cubicBezTo>
                      <a:pt x="84685" y="303482"/>
                      <a:pt x="82517" y="236283"/>
                      <a:pt x="66259" y="188593"/>
                    </a:cubicBezTo>
                    <a:cubicBezTo>
                      <a:pt x="50001" y="140903"/>
                      <a:pt x="50001" y="0"/>
                      <a:pt x="50001" y="0"/>
                    </a:cubicBezTo>
                    <a:cubicBezTo>
                      <a:pt x="50001" y="0"/>
                      <a:pt x="-3108" y="170167"/>
                      <a:pt x="143" y="203767"/>
                    </a:cubicBezTo>
                    <a:cubicBezTo>
                      <a:pt x="3395" y="257960"/>
                      <a:pt x="56504" y="397779"/>
                      <a:pt x="56504" y="397779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7B8B099-C2BD-44BD-AE3E-C7D87BAE50EE}"/>
                  </a:ext>
                </a:extLst>
              </p:cNvPr>
              <p:cNvSpPr/>
              <p:nvPr/>
            </p:nvSpPr>
            <p:spPr>
              <a:xfrm>
                <a:off x="9618172" y="4412397"/>
                <a:ext cx="119225" cy="379353"/>
              </a:xfrm>
              <a:custGeom>
                <a:avLst/>
                <a:gdLst>
                  <a:gd name="connsiteX0" fmla="*/ 72994 w 119225"/>
                  <a:gd name="connsiteY0" fmla="*/ 380671 h 379352"/>
                  <a:gd name="connsiteX1" fmla="*/ 115265 w 119225"/>
                  <a:gd name="connsiteY1" fmla="*/ 157395 h 379352"/>
                  <a:gd name="connsiteX2" fmla="*/ 12298 w 119225"/>
                  <a:gd name="connsiteY2" fmla="*/ 8905 h 379352"/>
                  <a:gd name="connsiteX3" fmla="*/ 1459 w 119225"/>
                  <a:gd name="connsiteY3" fmla="*/ 15408 h 379352"/>
                  <a:gd name="connsiteX4" fmla="*/ 43730 w 119225"/>
                  <a:gd name="connsiteY4" fmla="*/ 196414 h 379352"/>
                  <a:gd name="connsiteX5" fmla="*/ 72994 w 119225"/>
                  <a:gd name="connsiteY5" fmla="*/ 380671 h 37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225" h="379352">
                    <a:moveTo>
                      <a:pt x="72994" y="380671"/>
                    </a:moveTo>
                    <a:cubicBezTo>
                      <a:pt x="114181" y="302633"/>
                      <a:pt x="139110" y="200749"/>
                      <a:pt x="115265" y="157395"/>
                    </a:cubicBezTo>
                    <a:cubicBezTo>
                      <a:pt x="90336" y="114040"/>
                      <a:pt x="12298" y="8905"/>
                      <a:pt x="12298" y="8905"/>
                    </a:cubicBezTo>
                    <a:cubicBezTo>
                      <a:pt x="12298" y="8905"/>
                      <a:pt x="-5044" y="-14940"/>
                      <a:pt x="1459" y="15408"/>
                    </a:cubicBezTo>
                    <a:cubicBezTo>
                      <a:pt x="13382" y="73937"/>
                      <a:pt x="41562" y="183408"/>
                      <a:pt x="43730" y="196414"/>
                    </a:cubicBezTo>
                    <a:cubicBezTo>
                      <a:pt x="46982" y="236517"/>
                      <a:pt x="41562" y="288542"/>
                      <a:pt x="72994" y="380671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CB57954-08F7-402B-8BA4-F9EC6A88CA19}"/>
                  </a:ext>
                </a:extLst>
              </p:cNvPr>
              <p:cNvSpPr/>
              <p:nvPr/>
            </p:nvSpPr>
            <p:spPr>
              <a:xfrm>
                <a:off x="9583801" y="4400489"/>
                <a:ext cx="54193" cy="65032"/>
              </a:xfrm>
              <a:custGeom>
                <a:avLst/>
                <a:gdLst>
                  <a:gd name="connsiteX0" fmla="*/ 56424 w 54193"/>
                  <a:gd name="connsiteY0" fmla="*/ 31652 h 65031"/>
                  <a:gd name="connsiteX1" fmla="*/ 27160 w 54193"/>
                  <a:gd name="connsiteY1" fmla="*/ 220 h 65031"/>
                  <a:gd name="connsiteX2" fmla="*/ 63 w 54193"/>
                  <a:gd name="connsiteY2" fmla="*/ 39239 h 65031"/>
                  <a:gd name="connsiteX3" fmla="*/ 29328 w 54193"/>
                  <a:gd name="connsiteY3" fmla="*/ 70671 h 65031"/>
                  <a:gd name="connsiteX4" fmla="*/ 56424 w 54193"/>
                  <a:gd name="connsiteY4" fmla="*/ 31652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65031">
                    <a:moveTo>
                      <a:pt x="56424" y="31652"/>
                    </a:moveTo>
                    <a:cubicBezTo>
                      <a:pt x="55340" y="12143"/>
                      <a:pt x="42334" y="-1948"/>
                      <a:pt x="27160" y="220"/>
                    </a:cubicBezTo>
                    <a:cubicBezTo>
                      <a:pt x="11986" y="2388"/>
                      <a:pt x="-1021" y="19730"/>
                      <a:pt x="63" y="39239"/>
                    </a:cubicBezTo>
                    <a:cubicBezTo>
                      <a:pt x="1147" y="58749"/>
                      <a:pt x="14153" y="72839"/>
                      <a:pt x="29328" y="70671"/>
                    </a:cubicBezTo>
                    <a:cubicBezTo>
                      <a:pt x="45586" y="68504"/>
                      <a:pt x="57508" y="51162"/>
                      <a:pt x="56424" y="31652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6EDE224-BD81-4A08-A2AF-CD61C9602498}"/>
                  </a:ext>
                </a:extLst>
              </p:cNvPr>
              <p:cNvSpPr/>
              <p:nvPr/>
            </p:nvSpPr>
            <p:spPr>
              <a:xfrm>
                <a:off x="9654315" y="5330666"/>
                <a:ext cx="671997" cy="65032"/>
              </a:xfrm>
              <a:custGeom>
                <a:avLst/>
                <a:gdLst>
                  <a:gd name="connsiteX0" fmla="*/ 0 w 671996"/>
                  <a:gd name="connsiteY0" fmla="*/ 62864 h 65031"/>
                  <a:gd name="connsiteX1" fmla="*/ 4336 w 671996"/>
                  <a:gd name="connsiteY1" fmla="*/ 27097 h 65031"/>
                  <a:gd name="connsiteX2" fmla="*/ 664410 w 671996"/>
                  <a:gd name="connsiteY2" fmla="*/ 0 h 65031"/>
                  <a:gd name="connsiteX3" fmla="*/ 674164 w 671996"/>
                  <a:gd name="connsiteY3" fmla="*/ 34684 h 65031"/>
                  <a:gd name="connsiteX4" fmla="*/ 0 w 671996"/>
                  <a:gd name="connsiteY4" fmla="*/ 62864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996" h="65031">
                    <a:moveTo>
                      <a:pt x="0" y="62864"/>
                    </a:moveTo>
                    <a:lnTo>
                      <a:pt x="4336" y="27097"/>
                    </a:lnTo>
                    <a:cubicBezTo>
                      <a:pt x="4336" y="27097"/>
                      <a:pt x="301315" y="50942"/>
                      <a:pt x="664410" y="0"/>
                    </a:cubicBezTo>
                    <a:lnTo>
                      <a:pt x="674164" y="34684"/>
                    </a:lnTo>
                    <a:cubicBezTo>
                      <a:pt x="674164" y="34684"/>
                      <a:pt x="442217" y="83458"/>
                      <a:pt x="0" y="62864"/>
                    </a:cubicBezTo>
                    <a:close/>
                  </a:path>
                </a:pathLst>
              </a:custGeom>
              <a:solidFill>
                <a:srgbClr val="9359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5BA3F18-077E-4B8F-8806-F476BC1DFED1}"/>
                  </a:ext>
                </a:extLst>
              </p:cNvPr>
              <p:cNvSpPr/>
              <p:nvPr/>
            </p:nvSpPr>
            <p:spPr>
              <a:xfrm>
                <a:off x="10064016" y="5343672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1084 h 54193"/>
                  <a:gd name="connsiteX2" fmla="*/ 4335 w 32515"/>
                  <a:gd name="connsiteY2" fmla="*/ 55277 h 54193"/>
                  <a:gd name="connsiteX3" fmla="*/ 35768 w 32515"/>
                  <a:gd name="connsiteY3" fmla="*/ 54193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1084"/>
                    </a:lnTo>
                    <a:lnTo>
                      <a:pt x="4335" y="55277"/>
                    </a:lnTo>
                    <a:lnTo>
                      <a:pt x="35768" y="54193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F42F8A9-E7FF-4E93-98D0-CE6D06A1DB7E}"/>
                  </a:ext>
                </a:extLst>
              </p:cNvPr>
              <p:cNvSpPr/>
              <p:nvPr/>
            </p:nvSpPr>
            <p:spPr>
              <a:xfrm>
                <a:off x="10158313" y="5333917"/>
                <a:ext cx="32516" cy="54193"/>
              </a:xfrm>
              <a:custGeom>
                <a:avLst/>
                <a:gdLst>
                  <a:gd name="connsiteX0" fmla="*/ 30348 w 32515"/>
                  <a:gd name="connsiteY0" fmla="*/ 0 h 54193"/>
                  <a:gd name="connsiteX1" fmla="*/ 0 w 32515"/>
                  <a:gd name="connsiteY1" fmla="*/ 4336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0348" y="0"/>
                    </a:moveTo>
                    <a:lnTo>
                      <a:pt x="0" y="4336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C58D509-CFAD-46E1-BE20-9C2B667AD975}"/>
                  </a:ext>
                </a:extLst>
              </p:cNvPr>
              <p:cNvSpPr/>
              <p:nvPr/>
            </p:nvSpPr>
            <p:spPr>
              <a:xfrm>
                <a:off x="10240687" y="5320911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4335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4335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10BE938-C441-494B-B22F-8999D3F20E6E}"/>
                  </a:ext>
                </a:extLst>
              </p:cNvPr>
              <p:cNvSpPr/>
              <p:nvPr/>
            </p:nvSpPr>
            <p:spPr>
              <a:xfrm>
                <a:off x="9834237" y="5354511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2025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2025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228451-4DB9-4B3C-95D4-8D85706FC546}"/>
                  </a:ext>
                </a:extLst>
              </p:cNvPr>
              <p:cNvSpPr/>
              <p:nvPr/>
            </p:nvSpPr>
            <p:spPr>
              <a:xfrm>
                <a:off x="9713928" y="5355594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0942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0942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FA40A85-E5AC-4206-B6A7-2F03B3C54FE5}"/>
                  </a:ext>
                </a:extLst>
              </p:cNvPr>
              <p:cNvSpPr/>
              <p:nvPr/>
            </p:nvSpPr>
            <p:spPr>
              <a:xfrm>
                <a:off x="9925282" y="5345840"/>
                <a:ext cx="86709" cy="54193"/>
              </a:xfrm>
              <a:custGeom>
                <a:avLst/>
                <a:gdLst>
                  <a:gd name="connsiteX0" fmla="*/ 91045 w 86709"/>
                  <a:gd name="connsiteY0" fmla="*/ 0 h 54193"/>
                  <a:gd name="connsiteX1" fmla="*/ 0 w 86709"/>
                  <a:gd name="connsiteY1" fmla="*/ 7587 h 54193"/>
                  <a:gd name="connsiteX2" fmla="*/ 5419 w 86709"/>
                  <a:gd name="connsiteY2" fmla="*/ 63948 h 54193"/>
                  <a:gd name="connsiteX3" fmla="*/ 96464 w 86709"/>
                  <a:gd name="connsiteY3" fmla="*/ 56361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54193">
                    <a:moveTo>
                      <a:pt x="91045" y="0"/>
                    </a:moveTo>
                    <a:lnTo>
                      <a:pt x="0" y="7587"/>
                    </a:lnTo>
                    <a:lnTo>
                      <a:pt x="5419" y="63948"/>
                    </a:lnTo>
                    <a:lnTo>
                      <a:pt x="96464" y="56361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5617E07-69CB-47C7-BC36-2E9AAFA24BD1}"/>
                  </a:ext>
                </a:extLst>
              </p:cNvPr>
              <p:cNvSpPr/>
              <p:nvPr/>
            </p:nvSpPr>
            <p:spPr>
              <a:xfrm>
                <a:off x="9499323" y="4597973"/>
                <a:ext cx="65032" cy="238450"/>
              </a:xfrm>
              <a:custGeom>
                <a:avLst/>
                <a:gdLst>
                  <a:gd name="connsiteX0" fmla="*/ 72619 w 65031"/>
                  <a:gd name="connsiteY0" fmla="*/ 246037 h 238450"/>
                  <a:gd name="connsiteX1" fmla="*/ 18426 w 65031"/>
                  <a:gd name="connsiteY1" fmla="*/ 0 h 238450"/>
                  <a:gd name="connsiteX2" fmla="*/ 0 w 65031"/>
                  <a:gd name="connsiteY2" fmla="*/ 80206 h 238450"/>
                  <a:gd name="connsiteX3" fmla="*/ 72619 w 65031"/>
                  <a:gd name="connsiteY3" fmla="*/ 246037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238450">
                    <a:moveTo>
                      <a:pt x="72619" y="246037"/>
                    </a:moveTo>
                    <a:cubicBezTo>
                      <a:pt x="69367" y="186425"/>
                      <a:pt x="72619" y="69367"/>
                      <a:pt x="18426" y="0"/>
                    </a:cubicBezTo>
                    <a:lnTo>
                      <a:pt x="0" y="80206"/>
                    </a:lnTo>
                    <a:lnTo>
                      <a:pt x="72619" y="246037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3E00570-E3CC-4E76-89B6-38C8C50B675F}"/>
                  </a:ext>
                </a:extLst>
              </p:cNvPr>
              <p:cNvSpPr/>
              <p:nvPr/>
            </p:nvSpPr>
            <p:spPr>
              <a:xfrm>
                <a:off x="9149234" y="4679262"/>
                <a:ext cx="249289" cy="205934"/>
              </a:xfrm>
              <a:custGeom>
                <a:avLst/>
                <a:gdLst>
                  <a:gd name="connsiteX0" fmla="*/ 222192 w 249289"/>
                  <a:gd name="connsiteY0" fmla="*/ 212438 h 205934"/>
                  <a:gd name="connsiteX1" fmla="*/ 257960 w 249289"/>
                  <a:gd name="connsiteY1" fmla="*/ 161496 h 205934"/>
                  <a:gd name="connsiteX2" fmla="*/ 23845 w 249289"/>
                  <a:gd name="connsiteY2" fmla="*/ 0 h 205934"/>
                  <a:gd name="connsiteX3" fmla="*/ 0 w 249289"/>
                  <a:gd name="connsiteY3" fmla="*/ 45522 h 205934"/>
                  <a:gd name="connsiteX4" fmla="*/ 222192 w 249289"/>
                  <a:gd name="connsiteY4" fmla="*/ 212438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289" h="205934">
                    <a:moveTo>
                      <a:pt x="222192" y="212438"/>
                    </a:moveTo>
                    <a:lnTo>
                      <a:pt x="257960" y="161496"/>
                    </a:lnTo>
                    <a:lnTo>
                      <a:pt x="23845" y="0"/>
                    </a:lnTo>
                    <a:lnTo>
                      <a:pt x="0" y="45522"/>
                    </a:lnTo>
                    <a:cubicBezTo>
                      <a:pt x="0" y="46606"/>
                      <a:pt x="47690" y="158244"/>
                      <a:pt x="222192" y="212438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421B687-467F-4088-9F0D-0A2354FDEBF3}"/>
                  </a:ext>
                </a:extLst>
              </p:cNvPr>
              <p:cNvSpPr/>
              <p:nvPr/>
            </p:nvSpPr>
            <p:spPr>
              <a:xfrm>
                <a:off x="8740663" y="3190564"/>
                <a:ext cx="1268123" cy="1105543"/>
              </a:xfrm>
              <a:custGeom>
                <a:avLst/>
                <a:gdLst>
                  <a:gd name="connsiteX0" fmla="*/ 1252903 w 1268122"/>
                  <a:gd name="connsiteY0" fmla="*/ 421091 h 1105542"/>
                  <a:gd name="connsiteX1" fmla="*/ 1168361 w 1268122"/>
                  <a:gd name="connsiteY1" fmla="*/ 209737 h 1105542"/>
                  <a:gd name="connsiteX2" fmla="*/ 19464 w 1268122"/>
                  <a:gd name="connsiteY2" fmla="*/ 352808 h 1105542"/>
                  <a:gd name="connsiteX3" fmla="*/ 84496 w 1268122"/>
                  <a:gd name="connsiteY3" fmla="*/ 608600 h 1105542"/>
                  <a:gd name="connsiteX4" fmla="*/ 149527 w 1268122"/>
                  <a:gd name="connsiteY4" fmla="*/ 814534 h 1105542"/>
                  <a:gd name="connsiteX5" fmla="*/ 324030 w 1268122"/>
                  <a:gd name="connsiteY5" fmla="*/ 924005 h 1105542"/>
                  <a:gd name="connsiteX6" fmla="*/ 1030710 w 1268122"/>
                  <a:gd name="connsiteY6" fmla="*/ 1110430 h 1105542"/>
                  <a:gd name="connsiteX7" fmla="*/ 1224722 w 1268122"/>
                  <a:gd name="connsiteY7" fmla="*/ 646535 h 1105542"/>
                  <a:gd name="connsiteX8" fmla="*/ 1252903 w 1268122"/>
                  <a:gd name="connsiteY8" fmla="*/ 421091 h 11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122" h="1105542">
                    <a:moveTo>
                      <a:pt x="1252903" y="421091"/>
                    </a:moveTo>
                    <a:cubicBezTo>
                      <a:pt x="1252903" y="421091"/>
                      <a:pt x="1281083" y="293195"/>
                      <a:pt x="1168361" y="209737"/>
                    </a:cubicBezTo>
                    <a:cubicBezTo>
                      <a:pt x="1121755" y="-50390"/>
                      <a:pt x="190714" y="-136016"/>
                      <a:pt x="19464" y="352808"/>
                    </a:cubicBezTo>
                    <a:cubicBezTo>
                      <a:pt x="-48820" y="545736"/>
                      <a:pt x="84496" y="608600"/>
                      <a:pt x="84496" y="608600"/>
                    </a:cubicBezTo>
                    <a:cubicBezTo>
                      <a:pt x="84496" y="608600"/>
                      <a:pt x="48728" y="778767"/>
                      <a:pt x="149527" y="814534"/>
                    </a:cubicBezTo>
                    <a:cubicBezTo>
                      <a:pt x="149527" y="814534"/>
                      <a:pt x="172289" y="946766"/>
                      <a:pt x="324030" y="924005"/>
                    </a:cubicBezTo>
                    <a:lnTo>
                      <a:pt x="1030710" y="1110430"/>
                    </a:lnTo>
                    <a:cubicBezTo>
                      <a:pt x="1156439" y="991205"/>
                      <a:pt x="1272412" y="778767"/>
                      <a:pt x="1224722" y="646535"/>
                    </a:cubicBezTo>
                    <a:cubicBezTo>
                      <a:pt x="1224722" y="646535"/>
                      <a:pt x="1304928" y="559826"/>
                      <a:pt x="1252903" y="42109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BEF6DDF-B37E-42B1-867D-FB5D46EDA40E}"/>
                  </a:ext>
                </a:extLst>
              </p:cNvPr>
              <p:cNvSpPr/>
              <p:nvPr/>
            </p:nvSpPr>
            <p:spPr>
              <a:xfrm>
                <a:off x="8843584" y="3249644"/>
                <a:ext cx="1159736" cy="1051350"/>
              </a:xfrm>
              <a:custGeom>
                <a:avLst/>
                <a:gdLst>
                  <a:gd name="connsiteX0" fmla="*/ 1149981 w 1159736"/>
                  <a:gd name="connsiteY0" fmla="*/ 362011 h 1051349"/>
                  <a:gd name="connsiteX1" fmla="*/ 1065440 w 1159736"/>
                  <a:gd name="connsiteY1" fmla="*/ 150657 h 1051349"/>
                  <a:gd name="connsiteX2" fmla="*/ 905028 w 1159736"/>
                  <a:gd name="connsiteY2" fmla="*/ 0 h 1051349"/>
                  <a:gd name="connsiteX3" fmla="*/ 441133 w 1159736"/>
                  <a:gd name="connsiteY3" fmla="*/ 344669 h 1051349"/>
                  <a:gd name="connsiteX4" fmla="*/ 0 w 1159736"/>
                  <a:gd name="connsiteY4" fmla="*/ 719687 h 1051349"/>
                  <a:gd name="connsiteX5" fmla="*/ 45522 w 1159736"/>
                  <a:gd name="connsiteY5" fmla="*/ 755454 h 1051349"/>
                  <a:gd name="connsiteX6" fmla="*/ 220025 w 1159736"/>
                  <a:gd name="connsiteY6" fmla="*/ 864925 h 1051349"/>
                  <a:gd name="connsiteX7" fmla="*/ 926705 w 1159736"/>
                  <a:gd name="connsiteY7" fmla="*/ 1051350 h 1051349"/>
                  <a:gd name="connsiteX8" fmla="*/ 1120717 w 1159736"/>
                  <a:gd name="connsiteY8" fmla="*/ 587455 h 1051349"/>
                  <a:gd name="connsiteX9" fmla="*/ 1149981 w 1159736"/>
                  <a:gd name="connsiteY9" fmla="*/ 362011 h 105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9736" h="1051349">
                    <a:moveTo>
                      <a:pt x="1149981" y="362011"/>
                    </a:moveTo>
                    <a:cubicBezTo>
                      <a:pt x="1149981" y="362011"/>
                      <a:pt x="1178162" y="234115"/>
                      <a:pt x="1065440" y="150657"/>
                    </a:cubicBezTo>
                    <a:cubicBezTo>
                      <a:pt x="1054601" y="88877"/>
                      <a:pt x="993905" y="36851"/>
                      <a:pt x="905028" y="0"/>
                    </a:cubicBezTo>
                    <a:cubicBezTo>
                      <a:pt x="937544" y="181006"/>
                      <a:pt x="692590" y="184257"/>
                      <a:pt x="441133" y="344669"/>
                    </a:cubicBezTo>
                    <a:cubicBezTo>
                      <a:pt x="253625" y="463894"/>
                      <a:pt x="152825" y="746783"/>
                      <a:pt x="0" y="719687"/>
                    </a:cubicBezTo>
                    <a:cubicBezTo>
                      <a:pt x="10839" y="735945"/>
                      <a:pt x="24929" y="748951"/>
                      <a:pt x="45522" y="755454"/>
                    </a:cubicBezTo>
                    <a:cubicBezTo>
                      <a:pt x="45522" y="755454"/>
                      <a:pt x="68283" y="887686"/>
                      <a:pt x="220025" y="864925"/>
                    </a:cubicBezTo>
                    <a:lnTo>
                      <a:pt x="926705" y="1051350"/>
                    </a:lnTo>
                    <a:cubicBezTo>
                      <a:pt x="1052433" y="932124"/>
                      <a:pt x="1168407" y="719687"/>
                      <a:pt x="1120717" y="587455"/>
                    </a:cubicBezTo>
                    <a:cubicBezTo>
                      <a:pt x="1121801" y="587455"/>
                      <a:pt x="1202007" y="500746"/>
                      <a:pt x="1149981" y="36201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34E5A94-F928-4EAC-B6AD-AB917C44B1B7}"/>
                  </a:ext>
                </a:extLst>
              </p:cNvPr>
              <p:cNvSpPr/>
              <p:nvPr/>
            </p:nvSpPr>
            <p:spPr>
              <a:xfrm>
                <a:off x="8961839" y="3511619"/>
                <a:ext cx="899608" cy="932124"/>
              </a:xfrm>
              <a:custGeom>
                <a:avLst/>
                <a:gdLst>
                  <a:gd name="connsiteX0" fmla="*/ 4222 w 899608"/>
                  <a:gd name="connsiteY0" fmla="*/ 426279 h 932124"/>
                  <a:gd name="connsiteX1" fmla="*/ 533148 w 899608"/>
                  <a:gd name="connsiteY1" fmla="*/ 927025 h 932124"/>
                  <a:gd name="connsiteX2" fmla="*/ 902747 w 899608"/>
                  <a:gd name="connsiteY2" fmla="*/ 533582 h 932124"/>
                  <a:gd name="connsiteX3" fmla="*/ 483290 w 899608"/>
                  <a:gd name="connsiteY3" fmla="*/ 3571 h 932124"/>
                  <a:gd name="connsiteX4" fmla="*/ 4222 w 899608"/>
                  <a:gd name="connsiteY4" fmla="*/ 426279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608" h="932124">
                    <a:moveTo>
                      <a:pt x="4222" y="426279"/>
                    </a:moveTo>
                    <a:cubicBezTo>
                      <a:pt x="26983" y="624626"/>
                      <a:pt x="176557" y="1019153"/>
                      <a:pt x="533148" y="927025"/>
                    </a:cubicBezTo>
                    <a:cubicBezTo>
                      <a:pt x="856140" y="843567"/>
                      <a:pt x="896243" y="689658"/>
                      <a:pt x="902747" y="533582"/>
                    </a:cubicBezTo>
                    <a:cubicBezTo>
                      <a:pt x="907082" y="419776"/>
                      <a:pt x="790024" y="-45203"/>
                      <a:pt x="483290" y="3571"/>
                    </a:cubicBezTo>
                    <a:cubicBezTo>
                      <a:pt x="175473" y="52345"/>
                      <a:pt x="-32629" y="107622"/>
                      <a:pt x="4222" y="42627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7F7A2CF-379E-4B1C-8CBB-F47903FB2AAF}"/>
                  </a:ext>
                </a:extLst>
              </p:cNvPr>
              <p:cNvSpPr/>
              <p:nvPr/>
            </p:nvSpPr>
            <p:spPr>
              <a:xfrm>
                <a:off x="9441765" y="3467068"/>
                <a:ext cx="466062" cy="628642"/>
              </a:xfrm>
              <a:custGeom>
                <a:avLst/>
                <a:gdLst>
                  <a:gd name="connsiteX0" fmla="*/ 381633 w 466062"/>
                  <a:gd name="connsiteY0" fmla="*/ 632326 h 628642"/>
                  <a:gd name="connsiteX1" fmla="*/ 469426 w 466062"/>
                  <a:gd name="connsiteY1" fmla="*/ 374366 h 628642"/>
                  <a:gd name="connsiteX2" fmla="*/ 141015 w 466062"/>
                  <a:gd name="connsiteY2" fmla="*/ 433 h 628642"/>
                  <a:gd name="connsiteX3" fmla="*/ 40216 w 466062"/>
                  <a:gd name="connsiteY3" fmla="*/ 255141 h 628642"/>
                  <a:gd name="connsiteX4" fmla="*/ 381633 w 466062"/>
                  <a:gd name="connsiteY4" fmla="*/ 632326 h 62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628642">
                    <a:moveTo>
                      <a:pt x="381633" y="632326"/>
                    </a:moveTo>
                    <a:cubicBezTo>
                      <a:pt x="363208" y="574881"/>
                      <a:pt x="370795" y="400379"/>
                      <a:pt x="469426" y="374366"/>
                    </a:cubicBezTo>
                    <a:cubicBezTo>
                      <a:pt x="469426" y="374366"/>
                      <a:pt x="314434" y="-14742"/>
                      <a:pt x="141015" y="433"/>
                    </a:cubicBezTo>
                    <a:cubicBezTo>
                      <a:pt x="-32403" y="14523"/>
                      <a:pt x="-19397" y="99064"/>
                      <a:pt x="40216" y="255141"/>
                    </a:cubicBezTo>
                    <a:cubicBezTo>
                      <a:pt x="105248" y="423140"/>
                      <a:pt x="381633" y="632326"/>
                      <a:pt x="381633" y="632326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693F740-8922-4BEB-8190-4EC397D55128}"/>
                  </a:ext>
                </a:extLst>
              </p:cNvPr>
              <p:cNvSpPr/>
              <p:nvPr/>
            </p:nvSpPr>
            <p:spPr>
              <a:xfrm>
                <a:off x="9776336" y="3874090"/>
                <a:ext cx="130064" cy="260128"/>
              </a:xfrm>
              <a:custGeom>
                <a:avLst/>
                <a:gdLst>
                  <a:gd name="connsiteX0" fmla="*/ 3708 w 130063"/>
                  <a:gd name="connsiteY0" fmla="*/ 111498 h 260127"/>
                  <a:gd name="connsiteX1" fmla="*/ 129436 w 130063"/>
                  <a:gd name="connsiteY1" fmla="*/ 26957 h 260127"/>
                  <a:gd name="connsiteX2" fmla="*/ 41643 w 130063"/>
                  <a:gd name="connsiteY2" fmla="*/ 258904 h 260127"/>
                  <a:gd name="connsiteX3" fmla="*/ 3708 w 130063"/>
                  <a:gd name="connsiteY3" fmla="*/ 111498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63" h="260127">
                    <a:moveTo>
                      <a:pt x="3708" y="111498"/>
                    </a:moveTo>
                    <a:cubicBezTo>
                      <a:pt x="25385" y="21538"/>
                      <a:pt x="91501" y="-36991"/>
                      <a:pt x="129436" y="26957"/>
                    </a:cubicBezTo>
                    <a:cubicBezTo>
                      <a:pt x="167371" y="90905"/>
                      <a:pt x="77411" y="279498"/>
                      <a:pt x="41643" y="258904"/>
                    </a:cubicBezTo>
                    <a:cubicBezTo>
                      <a:pt x="5876" y="239395"/>
                      <a:pt x="-7131" y="158105"/>
                      <a:pt x="3708" y="11149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97897C4-CA62-4C51-A897-405D80624DD6}"/>
                  </a:ext>
                </a:extLst>
              </p:cNvPr>
              <p:cNvSpPr/>
              <p:nvPr/>
            </p:nvSpPr>
            <p:spPr>
              <a:xfrm>
                <a:off x="9802722" y="3927312"/>
                <a:ext cx="75871" cy="151741"/>
              </a:xfrm>
              <a:custGeom>
                <a:avLst/>
                <a:gdLst>
                  <a:gd name="connsiteX0" fmla="*/ 2251 w 75870"/>
                  <a:gd name="connsiteY0" fmla="*/ 65863 h 151741"/>
                  <a:gd name="connsiteX1" fmla="*/ 77038 w 75870"/>
                  <a:gd name="connsiteY1" fmla="*/ 16006 h 151741"/>
                  <a:gd name="connsiteX2" fmla="*/ 25012 w 75870"/>
                  <a:gd name="connsiteY2" fmla="*/ 153656 h 151741"/>
                  <a:gd name="connsiteX3" fmla="*/ 2251 w 75870"/>
                  <a:gd name="connsiteY3" fmla="*/ 65863 h 15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70" h="151741">
                    <a:moveTo>
                      <a:pt x="2251" y="65863"/>
                    </a:moveTo>
                    <a:cubicBezTo>
                      <a:pt x="15257" y="12754"/>
                      <a:pt x="54277" y="-21930"/>
                      <a:pt x="77038" y="16006"/>
                    </a:cubicBezTo>
                    <a:cubicBezTo>
                      <a:pt x="99799" y="53941"/>
                      <a:pt x="45606" y="165579"/>
                      <a:pt x="25012" y="153656"/>
                    </a:cubicBezTo>
                    <a:cubicBezTo>
                      <a:pt x="3335" y="141734"/>
                      <a:pt x="-4252" y="92960"/>
                      <a:pt x="2251" y="65863"/>
                    </a:cubicBezTo>
                    <a:close/>
                  </a:path>
                </a:pathLst>
              </a:custGeom>
              <a:solidFill>
                <a:srgbClr val="EF8F6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8DF53FF-C3BB-43DB-97FC-856C2EA52449}"/>
                  </a:ext>
                </a:extLst>
              </p:cNvPr>
              <p:cNvSpPr/>
              <p:nvPr/>
            </p:nvSpPr>
            <p:spPr>
              <a:xfrm>
                <a:off x="9807259" y="3999117"/>
                <a:ext cx="54193" cy="108387"/>
              </a:xfrm>
              <a:custGeom>
                <a:avLst/>
                <a:gdLst>
                  <a:gd name="connsiteX0" fmla="*/ 2050 w 54193"/>
                  <a:gd name="connsiteY0" fmla="*/ 47168 h 108386"/>
                  <a:gd name="connsiteX1" fmla="*/ 55159 w 54193"/>
                  <a:gd name="connsiteY1" fmla="*/ 11400 h 108386"/>
                  <a:gd name="connsiteX2" fmla="*/ 17224 w 54193"/>
                  <a:gd name="connsiteY2" fmla="*/ 110032 h 108386"/>
                  <a:gd name="connsiteX3" fmla="*/ 2050 w 54193"/>
                  <a:gd name="connsiteY3" fmla="*/ 47168 h 10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93" h="108386">
                    <a:moveTo>
                      <a:pt x="2050" y="47168"/>
                    </a:moveTo>
                    <a:cubicBezTo>
                      <a:pt x="11804" y="9233"/>
                      <a:pt x="38901" y="-15696"/>
                      <a:pt x="55159" y="11400"/>
                    </a:cubicBezTo>
                    <a:cubicBezTo>
                      <a:pt x="71417" y="38497"/>
                      <a:pt x="33482" y="117619"/>
                      <a:pt x="17224" y="110032"/>
                    </a:cubicBezTo>
                    <a:cubicBezTo>
                      <a:pt x="2050" y="101361"/>
                      <a:pt x="-3370" y="66678"/>
                      <a:pt x="2050" y="4716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B585170-B97C-409B-A158-4575DBD1FDF9}"/>
                  </a:ext>
                </a:extLst>
              </p:cNvPr>
              <p:cNvSpPr/>
              <p:nvPr/>
            </p:nvSpPr>
            <p:spPr>
              <a:xfrm>
                <a:off x="8458442" y="4678676"/>
                <a:ext cx="216773" cy="130064"/>
              </a:xfrm>
              <a:custGeom>
                <a:avLst/>
                <a:gdLst>
                  <a:gd name="connsiteX0" fmla="*/ 76240 w 216773"/>
                  <a:gd name="connsiteY0" fmla="*/ 130651 h 130063"/>
                  <a:gd name="connsiteX1" fmla="*/ 24215 w 216773"/>
                  <a:gd name="connsiteY1" fmla="*/ 110057 h 130063"/>
                  <a:gd name="connsiteX2" fmla="*/ 67569 w 216773"/>
                  <a:gd name="connsiteY2" fmla="*/ 111141 h 130063"/>
                  <a:gd name="connsiteX3" fmla="*/ 92498 w 216773"/>
                  <a:gd name="connsiteY3" fmla="*/ 110057 h 130063"/>
                  <a:gd name="connsiteX4" fmla="*/ 46976 w 216773"/>
                  <a:gd name="connsiteY4" fmla="*/ 99219 h 130063"/>
                  <a:gd name="connsiteX5" fmla="*/ 370 w 216773"/>
                  <a:gd name="connsiteY5" fmla="*/ 77541 h 130063"/>
                  <a:gd name="connsiteX6" fmla="*/ 52395 w 216773"/>
                  <a:gd name="connsiteY6" fmla="*/ 81877 h 130063"/>
                  <a:gd name="connsiteX7" fmla="*/ 92498 w 216773"/>
                  <a:gd name="connsiteY7" fmla="*/ 80793 h 130063"/>
                  <a:gd name="connsiteX8" fmla="*/ 55647 w 216773"/>
                  <a:gd name="connsiteY8" fmla="*/ 65619 h 130063"/>
                  <a:gd name="connsiteX9" fmla="*/ 22047 w 216773"/>
                  <a:gd name="connsiteY9" fmla="*/ 39606 h 130063"/>
                  <a:gd name="connsiteX10" fmla="*/ 70821 w 216773"/>
                  <a:gd name="connsiteY10" fmla="*/ 51528 h 130063"/>
                  <a:gd name="connsiteX11" fmla="*/ 148859 w 216773"/>
                  <a:gd name="connsiteY11" fmla="*/ 64535 h 130063"/>
                  <a:gd name="connsiteX12" fmla="*/ 103337 w 216773"/>
                  <a:gd name="connsiteY12" fmla="*/ 587 h 130063"/>
                  <a:gd name="connsiteX13" fmla="*/ 216059 w 216773"/>
                  <a:gd name="connsiteY13" fmla="*/ 102470 h 130063"/>
                  <a:gd name="connsiteX14" fmla="*/ 76240 w 216773"/>
                  <a:gd name="connsiteY14" fmla="*/ 130651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773" h="130063">
                    <a:moveTo>
                      <a:pt x="76240" y="130651"/>
                    </a:moveTo>
                    <a:cubicBezTo>
                      <a:pt x="48060" y="127399"/>
                      <a:pt x="20963" y="117644"/>
                      <a:pt x="24215" y="110057"/>
                    </a:cubicBezTo>
                    <a:cubicBezTo>
                      <a:pt x="27466" y="103554"/>
                      <a:pt x="48060" y="111141"/>
                      <a:pt x="67569" y="111141"/>
                    </a:cubicBezTo>
                    <a:cubicBezTo>
                      <a:pt x="85995" y="112225"/>
                      <a:pt x="91414" y="112225"/>
                      <a:pt x="92498" y="110057"/>
                    </a:cubicBezTo>
                    <a:cubicBezTo>
                      <a:pt x="92498" y="107889"/>
                      <a:pt x="70821" y="104638"/>
                      <a:pt x="46976" y="99219"/>
                    </a:cubicBezTo>
                    <a:cubicBezTo>
                      <a:pt x="15544" y="92715"/>
                      <a:pt x="-2882" y="85128"/>
                      <a:pt x="370" y="77541"/>
                    </a:cubicBezTo>
                    <a:cubicBezTo>
                      <a:pt x="4705" y="69954"/>
                      <a:pt x="23131" y="77541"/>
                      <a:pt x="52395" y="81877"/>
                    </a:cubicBezTo>
                    <a:cubicBezTo>
                      <a:pt x="77324" y="85128"/>
                      <a:pt x="88163" y="87296"/>
                      <a:pt x="92498" y="80793"/>
                    </a:cubicBezTo>
                    <a:cubicBezTo>
                      <a:pt x="94666" y="77541"/>
                      <a:pt x="78408" y="74290"/>
                      <a:pt x="55647" y="65619"/>
                    </a:cubicBezTo>
                    <a:cubicBezTo>
                      <a:pt x="28550" y="55864"/>
                      <a:pt x="15544" y="45025"/>
                      <a:pt x="22047" y="39606"/>
                    </a:cubicBezTo>
                    <a:cubicBezTo>
                      <a:pt x="30718" y="32019"/>
                      <a:pt x="37221" y="42858"/>
                      <a:pt x="70821" y="51528"/>
                    </a:cubicBezTo>
                    <a:cubicBezTo>
                      <a:pt x="113092" y="63451"/>
                      <a:pt x="120679" y="69954"/>
                      <a:pt x="148859" y="64535"/>
                    </a:cubicBezTo>
                    <a:cubicBezTo>
                      <a:pt x="174872" y="59116"/>
                      <a:pt x="79492" y="7090"/>
                      <a:pt x="103337" y="587"/>
                    </a:cubicBezTo>
                    <a:cubicBezTo>
                      <a:pt x="133685" y="-8084"/>
                      <a:pt x="230149" y="81877"/>
                      <a:pt x="216059" y="102470"/>
                    </a:cubicBezTo>
                    <a:cubicBezTo>
                      <a:pt x="195465" y="131734"/>
                      <a:pt x="160782" y="141489"/>
                      <a:pt x="76240" y="130651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562958D-7334-43A5-BFA6-AB3D76F7587D}"/>
                  </a:ext>
                </a:extLst>
              </p:cNvPr>
              <p:cNvSpPr/>
              <p:nvPr/>
            </p:nvSpPr>
            <p:spPr>
              <a:xfrm>
                <a:off x="10649237" y="4982706"/>
                <a:ext cx="140903" cy="184257"/>
              </a:xfrm>
              <a:custGeom>
                <a:avLst/>
                <a:gdLst>
                  <a:gd name="connsiteX0" fmla="*/ 133382 w 140902"/>
                  <a:gd name="connsiteY0" fmla="*/ 95419 h 184257"/>
                  <a:gd name="connsiteX1" fmla="*/ 147473 w 140902"/>
                  <a:gd name="connsiteY1" fmla="*/ 148528 h 184257"/>
                  <a:gd name="connsiteX2" fmla="*/ 122544 w 140902"/>
                  <a:gd name="connsiteY2" fmla="*/ 112760 h 184257"/>
                  <a:gd name="connsiteX3" fmla="*/ 106286 w 140902"/>
                  <a:gd name="connsiteY3" fmla="*/ 93251 h 184257"/>
                  <a:gd name="connsiteX4" fmla="*/ 124712 w 140902"/>
                  <a:gd name="connsiteY4" fmla="*/ 136605 h 184257"/>
                  <a:gd name="connsiteX5" fmla="*/ 135550 w 140902"/>
                  <a:gd name="connsiteY5" fmla="*/ 186463 h 184257"/>
                  <a:gd name="connsiteX6" fmla="*/ 107370 w 140902"/>
                  <a:gd name="connsiteY6" fmla="*/ 142025 h 184257"/>
                  <a:gd name="connsiteX7" fmla="*/ 82441 w 140902"/>
                  <a:gd name="connsiteY7" fmla="*/ 110593 h 184257"/>
                  <a:gd name="connsiteX8" fmla="*/ 92196 w 140902"/>
                  <a:gd name="connsiteY8" fmla="*/ 149612 h 184257"/>
                  <a:gd name="connsiteX9" fmla="*/ 92196 w 140902"/>
                  <a:gd name="connsiteY9" fmla="*/ 192966 h 184257"/>
                  <a:gd name="connsiteX10" fmla="*/ 72686 w 140902"/>
                  <a:gd name="connsiteY10" fmla="*/ 147444 h 184257"/>
                  <a:gd name="connsiteX11" fmla="*/ 36918 w 140902"/>
                  <a:gd name="connsiteY11" fmla="*/ 76993 h 184257"/>
                  <a:gd name="connsiteX12" fmla="*/ 13074 w 140902"/>
                  <a:gd name="connsiteY12" fmla="*/ 151779 h 184257"/>
                  <a:gd name="connsiteX13" fmla="*/ 27164 w 140902"/>
                  <a:gd name="connsiteY13" fmla="*/ 38 h 184257"/>
                  <a:gd name="connsiteX14" fmla="*/ 133382 w 140902"/>
                  <a:gd name="connsiteY14" fmla="*/ 95419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02" h="184257">
                    <a:moveTo>
                      <a:pt x="133382" y="95419"/>
                    </a:moveTo>
                    <a:cubicBezTo>
                      <a:pt x="147473" y="119264"/>
                      <a:pt x="156144" y="147444"/>
                      <a:pt x="147473" y="148528"/>
                    </a:cubicBezTo>
                    <a:cubicBezTo>
                      <a:pt x="140970" y="149612"/>
                      <a:pt x="134466" y="129018"/>
                      <a:pt x="122544" y="112760"/>
                    </a:cubicBezTo>
                    <a:cubicBezTo>
                      <a:pt x="112789" y="97586"/>
                      <a:pt x="109538" y="92167"/>
                      <a:pt x="106286" y="93251"/>
                    </a:cubicBezTo>
                    <a:cubicBezTo>
                      <a:pt x="104118" y="94335"/>
                      <a:pt x="114957" y="113844"/>
                      <a:pt x="124712" y="136605"/>
                    </a:cubicBezTo>
                    <a:cubicBezTo>
                      <a:pt x="138802" y="165870"/>
                      <a:pt x="144221" y="185379"/>
                      <a:pt x="135550" y="186463"/>
                    </a:cubicBezTo>
                    <a:cubicBezTo>
                      <a:pt x="126880" y="187547"/>
                      <a:pt x="122544" y="168037"/>
                      <a:pt x="107370" y="142025"/>
                    </a:cubicBezTo>
                    <a:cubicBezTo>
                      <a:pt x="95447" y="120347"/>
                      <a:pt x="90028" y="109509"/>
                      <a:pt x="82441" y="110593"/>
                    </a:cubicBezTo>
                    <a:cubicBezTo>
                      <a:pt x="79189" y="110593"/>
                      <a:pt x="85692" y="125767"/>
                      <a:pt x="92196" y="149612"/>
                    </a:cubicBezTo>
                    <a:cubicBezTo>
                      <a:pt x="99783" y="176708"/>
                      <a:pt x="99783" y="194050"/>
                      <a:pt x="92196" y="192966"/>
                    </a:cubicBezTo>
                    <a:cubicBezTo>
                      <a:pt x="81357" y="190799"/>
                      <a:pt x="85692" y="178876"/>
                      <a:pt x="72686" y="147444"/>
                    </a:cubicBezTo>
                    <a:cubicBezTo>
                      <a:pt x="56428" y="106257"/>
                      <a:pt x="57512" y="96502"/>
                      <a:pt x="36918" y="76993"/>
                    </a:cubicBezTo>
                    <a:cubicBezTo>
                      <a:pt x="17409" y="59651"/>
                      <a:pt x="31499" y="166954"/>
                      <a:pt x="13074" y="151779"/>
                    </a:cubicBezTo>
                    <a:cubicBezTo>
                      <a:pt x="-11855" y="133354"/>
                      <a:pt x="2235" y="1122"/>
                      <a:pt x="27164" y="38"/>
                    </a:cubicBezTo>
                    <a:cubicBezTo>
                      <a:pt x="61848" y="-1046"/>
                      <a:pt x="91112" y="20632"/>
                      <a:pt x="133382" y="9541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309458E-27DD-4F07-BC85-B4A20250C806}"/>
                  </a:ext>
                </a:extLst>
              </p:cNvPr>
              <p:cNvSpPr/>
              <p:nvPr/>
            </p:nvSpPr>
            <p:spPr>
              <a:xfrm>
                <a:off x="8491328" y="5098718"/>
                <a:ext cx="97548" cy="97548"/>
              </a:xfrm>
              <a:custGeom>
                <a:avLst/>
                <a:gdLst>
                  <a:gd name="connsiteX0" fmla="*/ 80206 w 97547"/>
                  <a:gd name="connsiteY0" fmla="*/ 58529 h 97547"/>
                  <a:gd name="connsiteX1" fmla="*/ 101883 w 97547"/>
                  <a:gd name="connsiteY1" fmla="*/ 53109 h 97547"/>
                  <a:gd name="connsiteX2" fmla="*/ 62864 w 97547"/>
                  <a:gd name="connsiteY2" fmla="*/ 13006 h 97547"/>
                  <a:gd name="connsiteX3" fmla="*/ 33600 w 97547"/>
                  <a:gd name="connsiteY3" fmla="*/ 24929 h 97547"/>
                  <a:gd name="connsiteX4" fmla="*/ 0 w 97547"/>
                  <a:gd name="connsiteY4" fmla="*/ 0 h 97547"/>
                  <a:gd name="connsiteX5" fmla="*/ 1084 w 97547"/>
                  <a:gd name="connsiteY5" fmla="*/ 5419 h 97547"/>
                  <a:gd name="connsiteX6" fmla="*/ 31432 w 97547"/>
                  <a:gd name="connsiteY6" fmla="*/ 27097 h 97547"/>
                  <a:gd name="connsiteX7" fmla="*/ 9755 w 97547"/>
                  <a:gd name="connsiteY7" fmla="*/ 39019 h 97547"/>
                  <a:gd name="connsiteX8" fmla="*/ 42271 w 97547"/>
                  <a:gd name="connsiteY8" fmla="*/ 100800 h 97547"/>
                  <a:gd name="connsiteX9" fmla="*/ 49858 w 97547"/>
                  <a:gd name="connsiteY9" fmla="*/ 82374 h 97547"/>
                  <a:gd name="connsiteX10" fmla="*/ 88877 w 97547"/>
                  <a:gd name="connsiteY10" fmla="*/ 106219 h 97547"/>
                  <a:gd name="connsiteX11" fmla="*/ 80206 w 97547"/>
                  <a:gd name="connsiteY11" fmla="*/ 5852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547" h="97547">
                    <a:moveTo>
                      <a:pt x="80206" y="58529"/>
                    </a:moveTo>
                    <a:cubicBezTo>
                      <a:pt x="92129" y="56361"/>
                      <a:pt x="101883" y="53109"/>
                      <a:pt x="101883" y="53109"/>
                    </a:cubicBezTo>
                    <a:cubicBezTo>
                      <a:pt x="101883" y="53109"/>
                      <a:pt x="76954" y="19510"/>
                      <a:pt x="62864" y="13006"/>
                    </a:cubicBezTo>
                    <a:cubicBezTo>
                      <a:pt x="54193" y="8671"/>
                      <a:pt x="41187" y="15174"/>
                      <a:pt x="33600" y="24929"/>
                    </a:cubicBezTo>
                    <a:cubicBezTo>
                      <a:pt x="21677" y="6503"/>
                      <a:pt x="0" y="0"/>
                      <a:pt x="0" y="0"/>
                    </a:cubicBezTo>
                    <a:lnTo>
                      <a:pt x="1084" y="5419"/>
                    </a:lnTo>
                    <a:cubicBezTo>
                      <a:pt x="11923" y="6503"/>
                      <a:pt x="23845" y="16258"/>
                      <a:pt x="31432" y="27097"/>
                    </a:cubicBezTo>
                    <a:cubicBezTo>
                      <a:pt x="23845" y="27097"/>
                      <a:pt x="15174" y="29264"/>
                      <a:pt x="9755" y="39019"/>
                    </a:cubicBezTo>
                    <a:cubicBezTo>
                      <a:pt x="-4335" y="61780"/>
                      <a:pt x="42271" y="100800"/>
                      <a:pt x="42271" y="100800"/>
                    </a:cubicBezTo>
                    <a:cubicBezTo>
                      <a:pt x="42271" y="100800"/>
                      <a:pt x="45522" y="93213"/>
                      <a:pt x="49858" y="82374"/>
                    </a:cubicBezTo>
                    <a:cubicBezTo>
                      <a:pt x="66116" y="96464"/>
                      <a:pt x="88877" y="106219"/>
                      <a:pt x="88877" y="106219"/>
                    </a:cubicBezTo>
                    <a:cubicBezTo>
                      <a:pt x="88877" y="106219"/>
                      <a:pt x="85625" y="76955"/>
                      <a:pt x="80206" y="58529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9C5D539-DB49-44EF-9CBD-35C18152E4CA}"/>
                  </a:ext>
                </a:extLst>
              </p:cNvPr>
              <p:cNvSpPr/>
              <p:nvPr/>
            </p:nvSpPr>
            <p:spPr>
              <a:xfrm>
                <a:off x="8473986" y="4984912"/>
                <a:ext cx="65032" cy="75871"/>
              </a:xfrm>
              <a:custGeom>
                <a:avLst/>
                <a:gdLst>
                  <a:gd name="connsiteX0" fmla="*/ 36851 w 65031"/>
                  <a:gd name="connsiteY0" fmla="*/ 69367 h 75870"/>
                  <a:gd name="connsiteX1" fmla="*/ 45522 w 65031"/>
                  <a:gd name="connsiteY1" fmla="*/ 84542 h 75870"/>
                  <a:gd name="connsiteX2" fmla="*/ 68283 w 65031"/>
                  <a:gd name="connsiteY2" fmla="*/ 48774 h 75870"/>
                  <a:gd name="connsiteX3" fmla="*/ 54193 w 65031"/>
                  <a:gd name="connsiteY3" fmla="*/ 29264 h 75870"/>
                  <a:gd name="connsiteX4" fmla="*/ 66116 w 65031"/>
                  <a:gd name="connsiteY4" fmla="*/ 0 h 75870"/>
                  <a:gd name="connsiteX5" fmla="*/ 62864 w 65031"/>
                  <a:gd name="connsiteY5" fmla="*/ 1084 h 75870"/>
                  <a:gd name="connsiteX6" fmla="*/ 52025 w 65031"/>
                  <a:gd name="connsiteY6" fmla="*/ 28181 h 75870"/>
                  <a:gd name="connsiteX7" fmla="*/ 40103 w 65031"/>
                  <a:gd name="connsiteY7" fmla="*/ 14090 h 75870"/>
                  <a:gd name="connsiteX8" fmla="*/ 0 w 65031"/>
                  <a:gd name="connsiteY8" fmla="*/ 48774 h 75870"/>
                  <a:gd name="connsiteX9" fmla="*/ 15174 w 65031"/>
                  <a:gd name="connsiteY9" fmla="*/ 50942 h 75870"/>
                  <a:gd name="connsiteX10" fmla="*/ 4335 w 65031"/>
                  <a:gd name="connsiteY10" fmla="*/ 84542 h 75870"/>
                  <a:gd name="connsiteX11" fmla="*/ 36851 w 65031"/>
                  <a:gd name="connsiteY11" fmla="*/ 69367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031" h="75870">
                    <a:moveTo>
                      <a:pt x="36851" y="69367"/>
                    </a:moveTo>
                    <a:cubicBezTo>
                      <a:pt x="41187" y="78038"/>
                      <a:pt x="45522" y="84542"/>
                      <a:pt x="45522" y="84542"/>
                    </a:cubicBezTo>
                    <a:cubicBezTo>
                      <a:pt x="45522" y="84542"/>
                      <a:pt x="66116" y="60697"/>
                      <a:pt x="68283" y="48774"/>
                    </a:cubicBezTo>
                    <a:cubicBezTo>
                      <a:pt x="69367" y="42271"/>
                      <a:pt x="62864" y="32516"/>
                      <a:pt x="54193" y="29264"/>
                    </a:cubicBezTo>
                    <a:cubicBezTo>
                      <a:pt x="66116" y="17342"/>
                      <a:pt x="66116" y="0"/>
                      <a:pt x="66116" y="0"/>
                    </a:cubicBezTo>
                    <a:lnTo>
                      <a:pt x="62864" y="1084"/>
                    </a:lnTo>
                    <a:cubicBezTo>
                      <a:pt x="63948" y="9755"/>
                      <a:pt x="58529" y="20593"/>
                      <a:pt x="52025" y="28181"/>
                    </a:cubicBezTo>
                    <a:cubicBezTo>
                      <a:pt x="50942" y="21677"/>
                      <a:pt x="47690" y="16258"/>
                      <a:pt x="40103" y="14090"/>
                    </a:cubicBezTo>
                    <a:cubicBezTo>
                      <a:pt x="20593" y="7587"/>
                      <a:pt x="0" y="48774"/>
                      <a:pt x="0" y="48774"/>
                    </a:cubicBezTo>
                    <a:cubicBezTo>
                      <a:pt x="0" y="48774"/>
                      <a:pt x="6503" y="49858"/>
                      <a:pt x="15174" y="50942"/>
                    </a:cubicBezTo>
                    <a:cubicBezTo>
                      <a:pt x="7587" y="65032"/>
                      <a:pt x="4335" y="84542"/>
                      <a:pt x="4335" y="84542"/>
                    </a:cubicBezTo>
                    <a:cubicBezTo>
                      <a:pt x="4335" y="84542"/>
                      <a:pt x="23845" y="75871"/>
                      <a:pt x="36851" y="69367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3651841-4F99-4993-B838-8082FD8372DC}"/>
                  </a:ext>
                </a:extLst>
              </p:cNvPr>
              <p:cNvSpPr/>
              <p:nvPr/>
            </p:nvSpPr>
            <p:spPr>
              <a:xfrm>
                <a:off x="8544437" y="4759468"/>
                <a:ext cx="54193" cy="54193"/>
              </a:xfrm>
              <a:custGeom>
                <a:avLst/>
                <a:gdLst>
                  <a:gd name="connsiteX0" fmla="*/ 48774 w 54193"/>
                  <a:gd name="connsiteY0" fmla="*/ 31432 h 54193"/>
                  <a:gd name="connsiteX1" fmla="*/ 60696 w 54193"/>
                  <a:gd name="connsiteY1" fmla="*/ 27097 h 54193"/>
                  <a:gd name="connsiteX2" fmla="*/ 36851 w 54193"/>
                  <a:gd name="connsiteY2" fmla="*/ 5419 h 54193"/>
                  <a:gd name="connsiteX3" fmla="*/ 20593 w 54193"/>
                  <a:gd name="connsiteY3" fmla="*/ 13006 h 54193"/>
                  <a:gd name="connsiteX4" fmla="*/ 0 w 54193"/>
                  <a:gd name="connsiteY4" fmla="*/ 0 h 54193"/>
                  <a:gd name="connsiteX5" fmla="*/ 0 w 54193"/>
                  <a:gd name="connsiteY5" fmla="*/ 3252 h 54193"/>
                  <a:gd name="connsiteX6" fmla="*/ 18426 w 54193"/>
                  <a:gd name="connsiteY6" fmla="*/ 14090 h 54193"/>
                  <a:gd name="connsiteX7" fmla="*/ 6503 w 54193"/>
                  <a:gd name="connsiteY7" fmla="*/ 21677 h 54193"/>
                  <a:gd name="connsiteX8" fmla="*/ 27097 w 54193"/>
                  <a:gd name="connsiteY8" fmla="*/ 56361 h 54193"/>
                  <a:gd name="connsiteX9" fmla="*/ 30348 w 54193"/>
                  <a:gd name="connsiteY9" fmla="*/ 45522 h 54193"/>
                  <a:gd name="connsiteX10" fmla="*/ 53109 w 54193"/>
                  <a:gd name="connsiteY10" fmla="*/ 57445 h 54193"/>
                  <a:gd name="connsiteX11" fmla="*/ 48774 w 54193"/>
                  <a:gd name="connsiteY11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93" h="54193">
                    <a:moveTo>
                      <a:pt x="48774" y="31432"/>
                    </a:moveTo>
                    <a:cubicBezTo>
                      <a:pt x="55277" y="29264"/>
                      <a:pt x="60696" y="27097"/>
                      <a:pt x="60696" y="27097"/>
                    </a:cubicBezTo>
                    <a:cubicBezTo>
                      <a:pt x="60696" y="27097"/>
                      <a:pt x="45522" y="8671"/>
                      <a:pt x="36851" y="5419"/>
                    </a:cubicBezTo>
                    <a:cubicBezTo>
                      <a:pt x="32516" y="3252"/>
                      <a:pt x="23845" y="7587"/>
                      <a:pt x="20593" y="13006"/>
                    </a:cubicBezTo>
                    <a:cubicBezTo>
                      <a:pt x="13006" y="3252"/>
                      <a:pt x="0" y="0"/>
                      <a:pt x="0" y="0"/>
                    </a:cubicBezTo>
                    <a:lnTo>
                      <a:pt x="0" y="3252"/>
                    </a:lnTo>
                    <a:cubicBezTo>
                      <a:pt x="6503" y="3252"/>
                      <a:pt x="14090" y="8671"/>
                      <a:pt x="18426" y="14090"/>
                    </a:cubicBezTo>
                    <a:cubicBezTo>
                      <a:pt x="14090" y="14090"/>
                      <a:pt x="8671" y="16258"/>
                      <a:pt x="6503" y="21677"/>
                    </a:cubicBezTo>
                    <a:cubicBezTo>
                      <a:pt x="-1084" y="35768"/>
                      <a:pt x="27097" y="56361"/>
                      <a:pt x="27097" y="56361"/>
                    </a:cubicBezTo>
                    <a:cubicBezTo>
                      <a:pt x="27097" y="56361"/>
                      <a:pt x="29264" y="52026"/>
                      <a:pt x="30348" y="45522"/>
                    </a:cubicBezTo>
                    <a:cubicBezTo>
                      <a:pt x="40103" y="53110"/>
                      <a:pt x="53109" y="57445"/>
                      <a:pt x="53109" y="57445"/>
                    </a:cubicBezTo>
                    <a:cubicBezTo>
                      <a:pt x="53109" y="57445"/>
                      <a:pt x="53109" y="42271"/>
                      <a:pt x="48774" y="31432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28E15E4-FA98-45A7-B9BD-44D1AF0190C5}"/>
                  </a:ext>
                </a:extLst>
              </p:cNvPr>
              <p:cNvSpPr/>
              <p:nvPr/>
            </p:nvSpPr>
            <p:spPr>
              <a:xfrm>
                <a:off x="8614888" y="5120396"/>
                <a:ext cx="21677" cy="21677"/>
              </a:xfrm>
              <a:custGeom>
                <a:avLst/>
                <a:gdLst>
                  <a:gd name="connsiteX0" fmla="*/ 21677 w 21677"/>
                  <a:gd name="connsiteY0" fmla="*/ 0 h 21677"/>
                  <a:gd name="connsiteX1" fmla="*/ 0 w 21677"/>
                  <a:gd name="connsiteY1" fmla="*/ 16258 h 21677"/>
                  <a:gd name="connsiteX2" fmla="*/ 3252 w 21677"/>
                  <a:gd name="connsiteY2" fmla="*/ 26013 h 21677"/>
                  <a:gd name="connsiteX3" fmla="*/ 28180 w 21677"/>
                  <a:gd name="connsiteY3" fmla="*/ 17342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21677" y="0"/>
                    </a:moveTo>
                    <a:lnTo>
                      <a:pt x="0" y="16258"/>
                    </a:lnTo>
                    <a:lnTo>
                      <a:pt x="3252" y="26013"/>
                    </a:lnTo>
                    <a:lnTo>
                      <a:pt x="28180" y="17342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D687683-831D-47A4-B0AC-AC1A7C2CD77F}"/>
                  </a:ext>
                </a:extLst>
              </p:cNvPr>
              <p:cNvSpPr/>
              <p:nvPr/>
            </p:nvSpPr>
            <p:spPr>
              <a:xfrm>
                <a:off x="8576953" y="5049944"/>
                <a:ext cx="21677" cy="21677"/>
              </a:xfrm>
              <a:custGeom>
                <a:avLst/>
                <a:gdLst>
                  <a:gd name="connsiteX0" fmla="*/ 30348 w 21677"/>
                  <a:gd name="connsiteY0" fmla="*/ 17342 h 21677"/>
                  <a:gd name="connsiteX1" fmla="*/ 8671 w 21677"/>
                  <a:gd name="connsiteY1" fmla="*/ 0 h 21677"/>
                  <a:gd name="connsiteX2" fmla="*/ 0 w 21677"/>
                  <a:gd name="connsiteY2" fmla="*/ 5419 h 21677"/>
                  <a:gd name="connsiteX3" fmla="*/ 15174 w 21677"/>
                  <a:gd name="connsiteY3" fmla="*/ 28181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30348" y="17342"/>
                    </a:moveTo>
                    <a:lnTo>
                      <a:pt x="8671" y="0"/>
                    </a:lnTo>
                    <a:lnTo>
                      <a:pt x="0" y="5419"/>
                    </a:lnTo>
                    <a:lnTo>
                      <a:pt x="15174" y="28181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B9533B3B-D444-4102-86E5-160B5241F6D7}"/>
                  </a:ext>
                </a:extLst>
              </p:cNvPr>
              <p:cNvSpPr/>
              <p:nvPr/>
            </p:nvSpPr>
            <p:spPr>
              <a:xfrm>
                <a:off x="8480489" y="5269969"/>
                <a:ext cx="21677" cy="10839"/>
              </a:xfrm>
              <a:custGeom>
                <a:avLst/>
                <a:gdLst>
                  <a:gd name="connsiteX0" fmla="*/ 30348 w 21677"/>
                  <a:gd name="connsiteY0" fmla="*/ 1084 h 10838"/>
                  <a:gd name="connsiteX1" fmla="*/ 3252 w 21677"/>
                  <a:gd name="connsiteY1" fmla="*/ 0 h 10838"/>
                  <a:gd name="connsiteX2" fmla="*/ 0 w 21677"/>
                  <a:gd name="connsiteY2" fmla="*/ 8671 h 10838"/>
                  <a:gd name="connsiteX3" fmla="*/ 24929 w 21677"/>
                  <a:gd name="connsiteY3" fmla="*/ 1842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10838">
                    <a:moveTo>
                      <a:pt x="30348" y="1084"/>
                    </a:moveTo>
                    <a:lnTo>
                      <a:pt x="3252" y="0"/>
                    </a:lnTo>
                    <a:lnTo>
                      <a:pt x="0" y="8671"/>
                    </a:lnTo>
                    <a:lnTo>
                      <a:pt x="24929" y="18426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92C3F40-FBB9-4C7D-AA5C-E4961FAD254C}"/>
                  </a:ext>
                </a:extLst>
              </p:cNvPr>
              <p:cNvSpPr/>
              <p:nvPr/>
            </p:nvSpPr>
            <p:spPr>
              <a:xfrm>
                <a:off x="8459896" y="513231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649921F-0C02-4CD0-B24A-D62462B83591}"/>
                  </a:ext>
                </a:extLst>
              </p:cNvPr>
              <p:cNvSpPr/>
              <p:nvPr/>
            </p:nvSpPr>
            <p:spPr>
              <a:xfrm>
                <a:off x="8557444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7587" y="10839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06E4BE2-8D3F-4E23-AF31-749F88E26686}"/>
                  </a:ext>
                </a:extLst>
              </p:cNvPr>
              <p:cNvSpPr/>
              <p:nvPr/>
            </p:nvSpPr>
            <p:spPr>
              <a:xfrm>
                <a:off x="8488076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D3194B4-C8E2-4558-9776-C4A4F9CC988D}"/>
                </a:ext>
              </a:extLst>
            </p:cNvPr>
            <p:cNvGrpSpPr/>
            <p:nvPr/>
          </p:nvGrpSpPr>
          <p:grpSpPr>
            <a:xfrm>
              <a:off x="571647" y="2265422"/>
              <a:ext cx="2272148" cy="4342831"/>
              <a:chOff x="596900" y="1841500"/>
              <a:chExt cx="2381251" cy="4551363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3E863FF-4DF4-43C1-9634-FF951562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75" y="3562350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0 h 120"/>
                  <a:gd name="T4" fmla="*/ 68 w 72"/>
                  <a:gd name="T5" fmla="*/ 84 h 120"/>
                  <a:gd name="T6" fmla="*/ 0 w 7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0"/>
                    </a:lnTo>
                    <a:lnTo>
                      <a:pt x="68" y="8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6A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E0CEE14-4E33-4ACF-90CA-58E9142C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263" y="3944938"/>
                <a:ext cx="522288" cy="309563"/>
              </a:xfrm>
              <a:custGeom>
                <a:avLst/>
                <a:gdLst>
                  <a:gd name="T0" fmla="*/ 0 w 165"/>
                  <a:gd name="T1" fmla="*/ 18 h 98"/>
                  <a:gd name="T2" fmla="*/ 33 w 165"/>
                  <a:gd name="T3" fmla="*/ 95 h 98"/>
                  <a:gd name="T4" fmla="*/ 165 w 165"/>
                  <a:gd name="T5" fmla="*/ 24 h 98"/>
                  <a:gd name="T6" fmla="*/ 160 w 165"/>
                  <a:gd name="T7" fmla="*/ 15 h 98"/>
                  <a:gd name="T8" fmla="*/ 43 w 165"/>
                  <a:gd name="T9" fmla="*/ 61 h 98"/>
                  <a:gd name="T10" fmla="*/ 32 w 165"/>
                  <a:gd name="T11" fmla="*/ 0 h 98"/>
                  <a:gd name="T12" fmla="*/ 0 w 165"/>
                  <a:gd name="T13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98">
                    <a:moveTo>
                      <a:pt x="0" y="18"/>
                    </a:moveTo>
                    <a:cubicBezTo>
                      <a:pt x="5" y="47"/>
                      <a:pt x="11" y="92"/>
                      <a:pt x="33" y="95"/>
                    </a:cubicBezTo>
                    <a:cubicBezTo>
                      <a:pt x="55" y="98"/>
                      <a:pt x="165" y="24"/>
                      <a:pt x="165" y="24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55" y="69"/>
                      <a:pt x="43" y="61"/>
                    </a:cubicBezTo>
                    <a:cubicBezTo>
                      <a:pt x="32" y="53"/>
                      <a:pt x="32" y="0"/>
                      <a:pt x="32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8DDF0E8-546D-43CC-904A-A96D5470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663" y="3406775"/>
                <a:ext cx="190500" cy="222250"/>
              </a:xfrm>
              <a:custGeom>
                <a:avLst/>
                <a:gdLst>
                  <a:gd name="T0" fmla="*/ 0 w 120"/>
                  <a:gd name="T1" fmla="*/ 128 h 140"/>
                  <a:gd name="T2" fmla="*/ 20 w 120"/>
                  <a:gd name="T3" fmla="*/ 0 h 140"/>
                  <a:gd name="T4" fmla="*/ 120 w 120"/>
                  <a:gd name="T5" fmla="*/ 6 h 140"/>
                  <a:gd name="T6" fmla="*/ 112 w 120"/>
                  <a:gd name="T7" fmla="*/ 140 h 140"/>
                  <a:gd name="T8" fmla="*/ 0 w 120"/>
                  <a:gd name="T9" fmla="*/ 1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0">
                    <a:moveTo>
                      <a:pt x="0" y="128"/>
                    </a:moveTo>
                    <a:lnTo>
                      <a:pt x="20" y="0"/>
                    </a:lnTo>
                    <a:lnTo>
                      <a:pt x="120" y="6"/>
                    </a:lnTo>
                    <a:lnTo>
                      <a:pt x="112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31E4944B-8E25-4EF1-80F4-9E311A0F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600450"/>
                <a:ext cx="395288" cy="509588"/>
              </a:xfrm>
              <a:custGeom>
                <a:avLst/>
                <a:gdLst>
                  <a:gd name="T0" fmla="*/ 125 w 125"/>
                  <a:gd name="T1" fmla="*/ 143 h 161"/>
                  <a:gd name="T2" fmla="*/ 34 w 125"/>
                  <a:gd name="T3" fmla="*/ 6 h 161"/>
                  <a:gd name="T4" fmla="*/ 13 w 125"/>
                  <a:gd name="T5" fmla="*/ 103 h 161"/>
                  <a:gd name="T6" fmla="*/ 53 w 125"/>
                  <a:gd name="T7" fmla="*/ 161 h 161"/>
                  <a:gd name="T8" fmla="*/ 125 w 125"/>
                  <a:gd name="T9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1">
                    <a:moveTo>
                      <a:pt x="125" y="143"/>
                    </a:moveTo>
                    <a:cubicBezTo>
                      <a:pt x="123" y="116"/>
                      <a:pt x="68" y="0"/>
                      <a:pt x="34" y="6"/>
                    </a:cubicBezTo>
                    <a:cubicBezTo>
                      <a:pt x="0" y="11"/>
                      <a:pt x="13" y="103"/>
                      <a:pt x="13" y="103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3" y="161"/>
                      <a:pt x="97" y="154"/>
                      <a:pt x="125" y="14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E2B59E73-6A5F-44BB-9725-4676CEF27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919663"/>
                <a:ext cx="279400" cy="1409700"/>
              </a:xfrm>
              <a:custGeom>
                <a:avLst/>
                <a:gdLst>
                  <a:gd name="T0" fmla="*/ 76 w 176"/>
                  <a:gd name="T1" fmla="*/ 18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1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18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C5749F-6D5C-4979-BBFE-72344F87E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3" y="4919663"/>
                <a:ext cx="279400" cy="1409700"/>
              </a:xfrm>
              <a:custGeom>
                <a:avLst/>
                <a:gdLst>
                  <a:gd name="T0" fmla="*/ 76 w 176"/>
                  <a:gd name="T1" fmla="*/ 20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2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20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FEB4DA2-21C7-49F9-AA70-7CFC4944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546475"/>
                <a:ext cx="808038" cy="1214438"/>
              </a:xfrm>
              <a:custGeom>
                <a:avLst/>
                <a:gdLst>
                  <a:gd name="T0" fmla="*/ 45 w 255"/>
                  <a:gd name="T1" fmla="*/ 359 h 384"/>
                  <a:gd name="T2" fmla="*/ 19 w 255"/>
                  <a:gd name="T3" fmla="*/ 33 h 384"/>
                  <a:gd name="T4" fmla="*/ 159 w 255"/>
                  <a:gd name="T5" fmla="*/ 27 h 384"/>
                  <a:gd name="T6" fmla="*/ 239 w 255"/>
                  <a:gd name="T7" fmla="*/ 365 h 384"/>
                  <a:gd name="T8" fmla="*/ 45 w 255"/>
                  <a:gd name="T9" fmla="*/ 35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84">
                    <a:moveTo>
                      <a:pt x="45" y="359"/>
                    </a:moveTo>
                    <a:cubicBezTo>
                      <a:pt x="36" y="338"/>
                      <a:pt x="0" y="66"/>
                      <a:pt x="19" y="33"/>
                    </a:cubicBezTo>
                    <a:cubicBezTo>
                      <a:pt x="39" y="0"/>
                      <a:pt x="147" y="13"/>
                      <a:pt x="159" y="27"/>
                    </a:cubicBezTo>
                    <a:cubicBezTo>
                      <a:pt x="171" y="41"/>
                      <a:pt x="255" y="353"/>
                      <a:pt x="239" y="365"/>
                    </a:cubicBezTo>
                    <a:cubicBezTo>
                      <a:pt x="223" y="377"/>
                      <a:pt x="55" y="384"/>
                      <a:pt x="45" y="359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2696DEBE-35B8-46FA-8CFA-A37A31D7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3963988"/>
                <a:ext cx="155575" cy="76200"/>
              </a:xfrm>
              <a:custGeom>
                <a:avLst/>
                <a:gdLst>
                  <a:gd name="T0" fmla="*/ 2 w 98"/>
                  <a:gd name="T1" fmla="*/ 6 h 48"/>
                  <a:gd name="T2" fmla="*/ 0 w 98"/>
                  <a:gd name="T3" fmla="*/ 30 h 48"/>
                  <a:gd name="T4" fmla="*/ 60 w 98"/>
                  <a:gd name="T5" fmla="*/ 48 h 48"/>
                  <a:gd name="T6" fmla="*/ 98 w 98"/>
                  <a:gd name="T7" fmla="*/ 22 h 48"/>
                  <a:gd name="T8" fmla="*/ 94 w 98"/>
                  <a:gd name="T9" fmla="*/ 0 h 48"/>
                  <a:gd name="T10" fmla="*/ 2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2" y="6"/>
                    </a:moveTo>
                    <a:lnTo>
                      <a:pt x="0" y="30"/>
                    </a:lnTo>
                    <a:lnTo>
                      <a:pt x="60" y="48"/>
                    </a:lnTo>
                    <a:lnTo>
                      <a:pt x="98" y="22"/>
                    </a:lnTo>
                    <a:lnTo>
                      <a:pt x="9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0D45D79-49A4-40E5-B46A-A3813139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954463"/>
                <a:ext cx="155575" cy="76200"/>
              </a:xfrm>
              <a:custGeom>
                <a:avLst/>
                <a:gdLst>
                  <a:gd name="T0" fmla="*/ 0 w 98"/>
                  <a:gd name="T1" fmla="*/ 6 h 48"/>
                  <a:gd name="T2" fmla="*/ 0 w 98"/>
                  <a:gd name="T3" fmla="*/ 30 h 48"/>
                  <a:gd name="T4" fmla="*/ 58 w 98"/>
                  <a:gd name="T5" fmla="*/ 48 h 48"/>
                  <a:gd name="T6" fmla="*/ 98 w 98"/>
                  <a:gd name="T7" fmla="*/ 24 h 48"/>
                  <a:gd name="T8" fmla="*/ 94 w 98"/>
                  <a:gd name="T9" fmla="*/ 0 h 48"/>
                  <a:gd name="T10" fmla="*/ 0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0" y="6"/>
                    </a:moveTo>
                    <a:lnTo>
                      <a:pt x="0" y="30"/>
                    </a:lnTo>
                    <a:lnTo>
                      <a:pt x="58" y="48"/>
                    </a:lnTo>
                    <a:lnTo>
                      <a:pt x="98" y="24"/>
                    </a:lnTo>
                    <a:lnTo>
                      <a:pt x="9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753ED2E-5F6A-4D6F-9977-FD7747782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913" y="3622675"/>
                <a:ext cx="180975" cy="979488"/>
              </a:xfrm>
              <a:custGeom>
                <a:avLst/>
                <a:gdLst>
                  <a:gd name="T0" fmla="*/ 92 w 114"/>
                  <a:gd name="T1" fmla="*/ 617 h 617"/>
                  <a:gd name="T2" fmla="*/ 0 w 114"/>
                  <a:gd name="T3" fmla="*/ 2 h 617"/>
                  <a:gd name="T4" fmla="*/ 10 w 114"/>
                  <a:gd name="T5" fmla="*/ 0 h 617"/>
                  <a:gd name="T6" fmla="*/ 114 w 114"/>
                  <a:gd name="T7" fmla="*/ 617 h 617"/>
                  <a:gd name="T8" fmla="*/ 92 w 114"/>
                  <a:gd name="T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617">
                    <a:moveTo>
                      <a:pt x="92" y="61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14" y="617"/>
                    </a:lnTo>
                    <a:lnTo>
                      <a:pt x="92" y="617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36EB1784-AEC3-400D-853E-98CCB7295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738" y="3571875"/>
                <a:ext cx="254000" cy="114300"/>
              </a:xfrm>
              <a:custGeom>
                <a:avLst/>
                <a:gdLst>
                  <a:gd name="T0" fmla="*/ 0 w 160"/>
                  <a:gd name="T1" fmla="*/ 10 h 72"/>
                  <a:gd name="T2" fmla="*/ 62 w 160"/>
                  <a:gd name="T3" fmla="*/ 66 h 72"/>
                  <a:gd name="T4" fmla="*/ 92 w 160"/>
                  <a:gd name="T5" fmla="*/ 38 h 72"/>
                  <a:gd name="T6" fmla="*/ 126 w 160"/>
                  <a:gd name="T7" fmla="*/ 72 h 72"/>
                  <a:gd name="T8" fmla="*/ 160 w 160"/>
                  <a:gd name="T9" fmla="*/ 16 h 72"/>
                  <a:gd name="T10" fmla="*/ 142 w 160"/>
                  <a:gd name="T11" fmla="*/ 10 h 72"/>
                  <a:gd name="T12" fmla="*/ 100 w 160"/>
                  <a:gd name="T13" fmla="*/ 10 h 72"/>
                  <a:gd name="T14" fmla="*/ 16 w 160"/>
                  <a:gd name="T15" fmla="*/ 0 h 72"/>
                  <a:gd name="T16" fmla="*/ 0 w 160"/>
                  <a:gd name="T17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2">
                    <a:moveTo>
                      <a:pt x="0" y="10"/>
                    </a:moveTo>
                    <a:lnTo>
                      <a:pt x="62" y="66"/>
                    </a:lnTo>
                    <a:lnTo>
                      <a:pt x="92" y="38"/>
                    </a:lnTo>
                    <a:lnTo>
                      <a:pt x="126" y="72"/>
                    </a:lnTo>
                    <a:lnTo>
                      <a:pt x="160" y="16"/>
                    </a:lnTo>
                    <a:lnTo>
                      <a:pt x="142" y="10"/>
                    </a:lnTo>
                    <a:lnTo>
                      <a:pt x="100" y="10"/>
                    </a:lnTo>
                    <a:lnTo>
                      <a:pt x="1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F8664203-CF14-419F-BB57-1FB6DA15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888" y="3609975"/>
                <a:ext cx="101600" cy="461963"/>
              </a:xfrm>
              <a:custGeom>
                <a:avLst/>
                <a:gdLst>
                  <a:gd name="T0" fmla="*/ 9 w 32"/>
                  <a:gd name="T1" fmla="*/ 146 h 146"/>
                  <a:gd name="T2" fmla="*/ 28 w 32"/>
                  <a:gd name="T3" fmla="*/ 70 h 146"/>
                  <a:gd name="T4" fmla="*/ 26 w 32"/>
                  <a:gd name="T5" fmla="*/ 0 h 146"/>
                  <a:gd name="T6" fmla="*/ 1 w 32"/>
                  <a:gd name="T7" fmla="*/ 77 h 146"/>
                  <a:gd name="T8" fmla="*/ 9 w 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6">
                    <a:moveTo>
                      <a:pt x="9" y="146"/>
                    </a:moveTo>
                    <a:cubicBezTo>
                      <a:pt x="23" y="116"/>
                      <a:pt x="32" y="89"/>
                      <a:pt x="28" y="70"/>
                    </a:cubicBezTo>
                    <a:cubicBezTo>
                      <a:pt x="24" y="51"/>
                      <a:pt x="26" y="0"/>
                      <a:pt x="26" y="0"/>
                    </a:cubicBezTo>
                    <a:cubicBezTo>
                      <a:pt x="26" y="0"/>
                      <a:pt x="0" y="70"/>
                      <a:pt x="1" y="77"/>
                    </a:cubicBezTo>
                    <a:cubicBezTo>
                      <a:pt x="1" y="84"/>
                      <a:pt x="9" y="146"/>
                      <a:pt x="9" y="146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C77C3B3-273D-4810-80F9-158953FF7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90925"/>
                <a:ext cx="136525" cy="477838"/>
              </a:xfrm>
              <a:custGeom>
                <a:avLst/>
                <a:gdLst>
                  <a:gd name="T0" fmla="*/ 21 w 43"/>
                  <a:gd name="T1" fmla="*/ 151 h 151"/>
                  <a:gd name="T2" fmla="*/ 36 w 43"/>
                  <a:gd name="T3" fmla="*/ 74 h 151"/>
                  <a:gd name="T4" fmla="*/ 7 w 43"/>
                  <a:gd name="T5" fmla="*/ 9 h 151"/>
                  <a:gd name="T6" fmla="*/ 1 w 43"/>
                  <a:gd name="T7" fmla="*/ 12 h 151"/>
                  <a:gd name="T8" fmla="*/ 11 w 43"/>
                  <a:gd name="T9" fmla="*/ 85 h 151"/>
                  <a:gd name="T10" fmla="*/ 21 w 43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51">
                    <a:moveTo>
                      <a:pt x="21" y="151"/>
                    </a:moveTo>
                    <a:cubicBezTo>
                      <a:pt x="30" y="119"/>
                      <a:pt x="43" y="92"/>
                      <a:pt x="36" y="74"/>
                    </a:cubicBezTo>
                    <a:cubicBezTo>
                      <a:pt x="29" y="56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3" y="35"/>
                      <a:pt x="10" y="80"/>
                      <a:pt x="11" y="85"/>
                    </a:cubicBezTo>
                    <a:cubicBezTo>
                      <a:pt x="12" y="92"/>
                      <a:pt x="21" y="151"/>
                      <a:pt x="21" y="151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BA77AF3B-9D04-4CB7-8D85-A6926F72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3587750"/>
                <a:ext cx="47625" cy="60325"/>
              </a:xfrm>
              <a:custGeom>
                <a:avLst/>
                <a:gdLst>
                  <a:gd name="T0" fmla="*/ 15 w 15"/>
                  <a:gd name="T1" fmla="*/ 10 h 19"/>
                  <a:gd name="T2" fmla="*/ 8 w 15"/>
                  <a:gd name="T3" fmla="*/ 0 h 19"/>
                  <a:gd name="T4" fmla="*/ 0 w 15"/>
                  <a:gd name="T5" fmla="*/ 9 h 19"/>
                  <a:gd name="T6" fmla="*/ 7 w 15"/>
                  <a:gd name="T7" fmla="*/ 19 h 19"/>
                  <a:gd name="T8" fmla="*/ 15 w 1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0"/>
                    </a:moveTo>
                    <a:cubicBezTo>
                      <a:pt x="15" y="5"/>
                      <a:pt x="12" y="0"/>
                      <a:pt x="8" y="0"/>
                    </a:cubicBezTo>
                    <a:cubicBezTo>
                      <a:pt x="4" y="0"/>
                      <a:pt x="1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5" y="15"/>
                      <a:pt x="15" y="1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5C044189-565D-4060-AF8D-D3E3F300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088" y="3546475"/>
                <a:ext cx="149225" cy="98425"/>
              </a:xfrm>
              <a:custGeom>
                <a:avLst/>
                <a:gdLst>
                  <a:gd name="T0" fmla="*/ 60 w 94"/>
                  <a:gd name="T1" fmla="*/ 62 h 62"/>
                  <a:gd name="T2" fmla="*/ 94 w 94"/>
                  <a:gd name="T3" fmla="*/ 20 h 62"/>
                  <a:gd name="T4" fmla="*/ 14 w 94"/>
                  <a:gd name="T5" fmla="*/ 0 h 62"/>
                  <a:gd name="T6" fmla="*/ 0 w 94"/>
                  <a:gd name="T7" fmla="*/ 24 h 62"/>
                  <a:gd name="T8" fmla="*/ 60 w 94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2">
                    <a:moveTo>
                      <a:pt x="60" y="62"/>
                    </a:moveTo>
                    <a:lnTo>
                      <a:pt x="94" y="2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6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BB4F91B2-A099-4759-A91A-FA581BC8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568700"/>
                <a:ext cx="88900" cy="82550"/>
              </a:xfrm>
              <a:custGeom>
                <a:avLst/>
                <a:gdLst>
                  <a:gd name="T0" fmla="*/ 26 w 56"/>
                  <a:gd name="T1" fmla="*/ 52 h 52"/>
                  <a:gd name="T2" fmla="*/ 0 w 56"/>
                  <a:gd name="T3" fmla="*/ 12 h 52"/>
                  <a:gd name="T4" fmla="*/ 46 w 56"/>
                  <a:gd name="T5" fmla="*/ 0 h 52"/>
                  <a:gd name="T6" fmla="*/ 56 w 56"/>
                  <a:gd name="T7" fmla="*/ 18 h 52"/>
                  <a:gd name="T8" fmla="*/ 26 w 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2">
                    <a:moveTo>
                      <a:pt x="26" y="52"/>
                    </a:moveTo>
                    <a:lnTo>
                      <a:pt x="0" y="12"/>
                    </a:lnTo>
                    <a:lnTo>
                      <a:pt x="46" y="0"/>
                    </a:lnTo>
                    <a:lnTo>
                      <a:pt x="56" y="18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1BA8A7A-8A6D-49D5-906D-AD12F062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625850"/>
                <a:ext cx="241300" cy="1103313"/>
              </a:xfrm>
              <a:custGeom>
                <a:avLst/>
                <a:gdLst>
                  <a:gd name="T0" fmla="*/ 49 w 76"/>
                  <a:gd name="T1" fmla="*/ 33 h 349"/>
                  <a:gd name="T2" fmla="*/ 19 w 76"/>
                  <a:gd name="T3" fmla="*/ 8 h 349"/>
                  <a:gd name="T4" fmla="*/ 33 w 76"/>
                  <a:gd name="T5" fmla="*/ 338 h 349"/>
                  <a:gd name="T6" fmla="*/ 76 w 76"/>
                  <a:gd name="T7" fmla="*/ 349 h 349"/>
                  <a:gd name="T8" fmla="*/ 49 w 76"/>
                  <a:gd name="T9" fmla="*/ 3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9">
                    <a:moveTo>
                      <a:pt x="49" y="33"/>
                    </a:moveTo>
                    <a:cubicBezTo>
                      <a:pt x="51" y="14"/>
                      <a:pt x="24" y="0"/>
                      <a:pt x="19" y="8"/>
                    </a:cubicBezTo>
                    <a:cubicBezTo>
                      <a:pt x="0" y="41"/>
                      <a:pt x="25" y="317"/>
                      <a:pt x="33" y="338"/>
                    </a:cubicBezTo>
                    <a:cubicBezTo>
                      <a:pt x="36" y="344"/>
                      <a:pt x="59" y="347"/>
                      <a:pt x="76" y="349"/>
                    </a:cubicBezTo>
                    <a:cubicBezTo>
                      <a:pt x="68" y="322"/>
                      <a:pt x="42" y="122"/>
                      <a:pt x="49" y="3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EC8E437-C29C-4682-964B-531933E3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830263" cy="1150938"/>
              </a:xfrm>
              <a:custGeom>
                <a:avLst/>
                <a:gdLst>
                  <a:gd name="T0" fmla="*/ 0 w 262"/>
                  <a:gd name="T1" fmla="*/ 364 h 364"/>
                  <a:gd name="T2" fmla="*/ 222 w 262"/>
                  <a:gd name="T3" fmla="*/ 347 h 364"/>
                  <a:gd name="T4" fmla="*/ 227 w 262"/>
                  <a:gd name="T5" fmla="*/ 0 h 364"/>
                  <a:gd name="T6" fmla="*/ 17 w 262"/>
                  <a:gd name="T7" fmla="*/ 20 h 364"/>
                  <a:gd name="T8" fmla="*/ 0 w 262"/>
                  <a:gd name="T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364">
                    <a:moveTo>
                      <a:pt x="0" y="364"/>
                    </a:moveTo>
                    <a:cubicBezTo>
                      <a:pt x="0" y="364"/>
                      <a:pt x="158" y="360"/>
                      <a:pt x="222" y="347"/>
                    </a:cubicBezTo>
                    <a:cubicBezTo>
                      <a:pt x="222" y="347"/>
                      <a:pt x="262" y="119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BA53D84D-C2FF-4266-B58E-919D60EB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725488" cy="1150938"/>
              </a:xfrm>
              <a:custGeom>
                <a:avLst/>
                <a:gdLst>
                  <a:gd name="T0" fmla="*/ 51 w 229"/>
                  <a:gd name="T1" fmla="*/ 43 h 364"/>
                  <a:gd name="T2" fmla="*/ 229 w 229"/>
                  <a:gd name="T3" fmla="*/ 8 h 364"/>
                  <a:gd name="T4" fmla="*/ 227 w 229"/>
                  <a:gd name="T5" fmla="*/ 0 h 364"/>
                  <a:gd name="T6" fmla="*/ 17 w 229"/>
                  <a:gd name="T7" fmla="*/ 20 h 364"/>
                  <a:gd name="T8" fmla="*/ 0 w 229"/>
                  <a:gd name="T9" fmla="*/ 364 h 364"/>
                  <a:gd name="T10" fmla="*/ 21 w 229"/>
                  <a:gd name="T11" fmla="*/ 363 h 364"/>
                  <a:gd name="T12" fmla="*/ 51 w 229"/>
                  <a:gd name="T13" fmla="*/ 4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64">
                    <a:moveTo>
                      <a:pt x="51" y="43"/>
                    </a:moveTo>
                    <a:cubicBezTo>
                      <a:pt x="82" y="22"/>
                      <a:pt x="203" y="12"/>
                      <a:pt x="229" y="8"/>
                    </a:cubicBezTo>
                    <a:cubicBezTo>
                      <a:pt x="229" y="5"/>
                      <a:pt x="228" y="3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ubicBezTo>
                      <a:pt x="0" y="364"/>
                      <a:pt x="8" y="364"/>
                      <a:pt x="21" y="363"/>
                    </a:cubicBezTo>
                    <a:cubicBezTo>
                      <a:pt x="23" y="242"/>
                      <a:pt x="23" y="61"/>
                      <a:pt x="51" y="4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B2C4B29-6C72-4F1B-B38B-830BBBBE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51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6BE4C910-B7F9-4D0D-A0DC-F78509BFC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16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86BF283B-CB83-4C18-90CC-31F83118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6297613"/>
                <a:ext cx="244475" cy="95250"/>
              </a:xfrm>
              <a:custGeom>
                <a:avLst/>
                <a:gdLst>
                  <a:gd name="T0" fmla="*/ 0 w 77"/>
                  <a:gd name="T1" fmla="*/ 30 h 30"/>
                  <a:gd name="T2" fmla="*/ 77 w 77"/>
                  <a:gd name="T3" fmla="*/ 30 h 30"/>
                  <a:gd name="T4" fmla="*/ 13 w 77"/>
                  <a:gd name="T5" fmla="*/ 5 h 30"/>
                  <a:gd name="T6" fmla="*/ 0 w 77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30">
                    <a:moveTo>
                      <a:pt x="0" y="30"/>
                    </a:move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26" y="0"/>
                      <a:pt x="13" y="5"/>
                    </a:cubicBezTo>
                    <a:cubicBezTo>
                      <a:pt x="1" y="10"/>
                      <a:pt x="0" y="30"/>
                      <a:pt x="0" y="3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8B9E901B-BC24-4DBB-B01E-9B78A962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6310313"/>
                <a:ext cx="190500" cy="82550"/>
              </a:xfrm>
              <a:custGeom>
                <a:avLst/>
                <a:gdLst>
                  <a:gd name="T0" fmla="*/ 0 w 60"/>
                  <a:gd name="T1" fmla="*/ 26 h 26"/>
                  <a:gd name="T2" fmla="*/ 60 w 60"/>
                  <a:gd name="T3" fmla="*/ 26 h 26"/>
                  <a:gd name="T4" fmla="*/ 28 w 60"/>
                  <a:gd name="T5" fmla="*/ 1 h 26"/>
                  <a:gd name="T6" fmla="*/ 0 w 60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26">
                    <a:moveTo>
                      <a:pt x="0" y="26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48" y="1"/>
                      <a:pt x="28" y="1"/>
                    </a:cubicBezTo>
                    <a:cubicBezTo>
                      <a:pt x="14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4A091FAB-8DD3-4BCE-8662-3E45A17C9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288" y="3590925"/>
                <a:ext cx="101600" cy="465138"/>
              </a:xfrm>
              <a:custGeom>
                <a:avLst/>
                <a:gdLst>
                  <a:gd name="T0" fmla="*/ 11 w 32"/>
                  <a:gd name="T1" fmla="*/ 147 h 147"/>
                  <a:gd name="T2" fmla="*/ 27 w 32"/>
                  <a:gd name="T3" fmla="*/ 70 h 147"/>
                  <a:gd name="T4" fmla="*/ 23 w 32"/>
                  <a:gd name="T5" fmla="*/ 0 h 147"/>
                  <a:gd name="T6" fmla="*/ 0 w 32"/>
                  <a:gd name="T7" fmla="*/ 78 h 147"/>
                  <a:gd name="T8" fmla="*/ 11 w 3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7">
                    <a:moveTo>
                      <a:pt x="11" y="147"/>
                    </a:moveTo>
                    <a:cubicBezTo>
                      <a:pt x="24" y="116"/>
                      <a:pt x="32" y="88"/>
                      <a:pt x="27" y="70"/>
                    </a:cubicBezTo>
                    <a:cubicBezTo>
                      <a:pt x="22" y="51"/>
                      <a:pt x="23" y="0"/>
                      <a:pt x="23" y="0"/>
                    </a:cubicBezTo>
                    <a:cubicBezTo>
                      <a:pt x="23" y="0"/>
                      <a:pt x="0" y="71"/>
                      <a:pt x="0" y="78"/>
                    </a:cubicBezTo>
                    <a:cubicBezTo>
                      <a:pt x="0" y="85"/>
                      <a:pt x="11" y="147"/>
                      <a:pt x="11" y="147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E3FC565E-E0B5-431D-9078-3A174BBB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571875"/>
                <a:ext cx="146050" cy="474663"/>
              </a:xfrm>
              <a:custGeom>
                <a:avLst/>
                <a:gdLst>
                  <a:gd name="T0" fmla="*/ 26 w 46"/>
                  <a:gd name="T1" fmla="*/ 150 h 150"/>
                  <a:gd name="T2" fmla="*/ 38 w 46"/>
                  <a:gd name="T3" fmla="*/ 73 h 150"/>
                  <a:gd name="T4" fmla="*/ 7 w 46"/>
                  <a:gd name="T5" fmla="*/ 9 h 150"/>
                  <a:gd name="T6" fmla="*/ 1 w 46"/>
                  <a:gd name="T7" fmla="*/ 12 h 150"/>
                  <a:gd name="T8" fmla="*/ 13 w 46"/>
                  <a:gd name="T9" fmla="*/ 85 h 150"/>
                  <a:gd name="T10" fmla="*/ 26 w 46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50">
                    <a:moveTo>
                      <a:pt x="26" y="150"/>
                    </a:moveTo>
                    <a:cubicBezTo>
                      <a:pt x="34" y="118"/>
                      <a:pt x="46" y="90"/>
                      <a:pt x="38" y="73"/>
                    </a:cubicBezTo>
                    <a:cubicBezTo>
                      <a:pt x="30" y="55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4" y="35"/>
                      <a:pt x="12" y="80"/>
                      <a:pt x="13" y="85"/>
                    </a:cubicBezTo>
                    <a:cubicBezTo>
                      <a:pt x="15" y="92"/>
                      <a:pt x="26" y="150"/>
                      <a:pt x="26" y="15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CF2574A3-1969-4C39-A896-B3153F08B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68700"/>
                <a:ext cx="44450" cy="60325"/>
              </a:xfrm>
              <a:custGeom>
                <a:avLst/>
                <a:gdLst>
                  <a:gd name="T0" fmla="*/ 14 w 14"/>
                  <a:gd name="T1" fmla="*/ 10 h 19"/>
                  <a:gd name="T2" fmla="*/ 7 w 14"/>
                  <a:gd name="T3" fmla="*/ 0 h 19"/>
                  <a:gd name="T4" fmla="*/ 0 w 14"/>
                  <a:gd name="T5" fmla="*/ 9 h 19"/>
                  <a:gd name="T6" fmla="*/ 7 w 14"/>
                  <a:gd name="T7" fmla="*/ 19 h 19"/>
                  <a:gd name="T8" fmla="*/ 14 w 1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10"/>
                    </a:moveTo>
                    <a:cubicBezTo>
                      <a:pt x="14" y="4"/>
                      <a:pt x="11" y="0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4" y="15"/>
                      <a:pt x="14" y="1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0" name="Freeform 32">
                <a:extLst>
                  <a:ext uri="{FF2B5EF4-FFF2-40B4-BE49-F238E27FC236}">
                    <a16:creationId xmlns:a16="http://schemas.microsoft.com/office/drawing/2014/main" id="{6F353801-F8D1-43C9-BB50-C77041D9E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3600450"/>
                <a:ext cx="620713" cy="398463"/>
              </a:xfrm>
              <a:custGeom>
                <a:avLst/>
                <a:gdLst>
                  <a:gd name="T0" fmla="*/ 391 w 391"/>
                  <a:gd name="T1" fmla="*/ 28 h 251"/>
                  <a:gd name="T2" fmla="*/ 335 w 391"/>
                  <a:gd name="T3" fmla="*/ 0 h 251"/>
                  <a:gd name="T4" fmla="*/ 223 w 391"/>
                  <a:gd name="T5" fmla="*/ 82 h 251"/>
                  <a:gd name="T6" fmla="*/ 28 w 391"/>
                  <a:gd name="T7" fmla="*/ 12 h 251"/>
                  <a:gd name="T8" fmla="*/ 0 w 391"/>
                  <a:gd name="T9" fmla="*/ 40 h 251"/>
                  <a:gd name="T10" fmla="*/ 189 w 391"/>
                  <a:gd name="T11" fmla="*/ 251 h 251"/>
                  <a:gd name="T12" fmla="*/ 391 w 391"/>
                  <a:gd name="T13" fmla="*/ 2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251">
                    <a:moveTo>
                      <a:pt x="391" y="28"/>
                    </a:moveTo>
                    <a:lnTo>
                      <a:pt x="335" y="0"/>
                    </a:lnTo>
                    <a:lnTo>
                      <a:pt x="223" y="82"/>
                    </a:lnTo>
                    <a:lnTo>
                      <a:pt x="28" y="12"/>
                    </a:lnTo>
                    <a:lnTo>
                      <a:pt x="0" y="40"/>
                    </a:lnTo>
                    <a:lnTo>
                      <a:pt x="189" y="251"/>
                    </a:lnTo>
                    <a:lnTo>
                      <a:pt x="391" y="28"/>
                    </a:lnTo>
                    <a:close/>
                  </a:path>
                </a:pathLst>
              </a:custGeom>
              <a:solidFill>
                <a:srgbClr val="EDC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1" name="Freeform 33">
                <a:extLst>
                  <a:ext uri="{FF2B5EF4-FFF2-40B4-BE49-F238E27FC236}">
                    <a16:creationId xmlns:a16="http://schemas.microsoft.com/office/drawing/2014/main" id="{46C3A319-2709-44DA-B522-05D7D52B2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71500"/>
              </a:xfrm>
              <a:custGeom>
                <a:avLst/>
                <a:gdLst>
                  <a:gd name="T0" fmla="*/ 0 w 531"/>
                  <a:gd name="T1" fmla="*/ 325 h 360"/>
                  <a:gd name="T2" fmla="*/ 98 w 531"/>
                  <a:gd name="T3" fmla="*/ 20 h 360"/>
                  <a:gd name="T4" fmla="*/ 353 w 531"/>
                  <a:gd name="T5" fmla="*/ 99 h 360"/>
                  <a:gd name="T6" fmla="*/ 531 w 531"/>
                  <a:gd name="T7" fmla="*/ 0 h 360"/>
                  <a:gd name="T8" fmla="*/ 395 w 531"/>
                  <a:gd name="T9" fmla="*/ 293 h 360"/>
                  <a:gd name="T10" fmla="*/ 261 w 531"/>
                  <a:gd name="T11" fmla="*/ 360 h 360"/>
                  <a:gd name="T12" fmla="*/ 0 w 531"/>
                  <a:gd name="T13" fmla="*/ 32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1" h="360">
                    <a:moveTo>
                      <a:pt x="0" y="325"/>
                    </a:moveTo>
                    <a:lnTo>
                      <a:pt x="98" y="20"/>
                    </a:lnTo>
                    <a:lnTo>
                      <a:pt x="353" y="99"/>
                    </a:lnTo>
                    <a:lnTo>
                      <a:pt x="531" y="0"/>
                    </a:lnTo>
                    <a:lnTo>
                      <a:pt x="395" y="293"/>
                    </a:lnTo>
                    <a:lnTo>
                      <a:pt x="261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2" name="Freeform 34">
                <a:extLst>
                  <a:ext uri="{FF2B5EF4-FFF2-40B4-BE49-F238E27FC236}">
                    <a16:creationId xmlns:a16="http://schemas.microsoft.com/office/drawing/2014/main" id="{5CB68BE8-8F82-4B3D-B346-93C08EFA3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525" y="3702050"/>
                <a:ext cx="196850" cy="157163"/>
              </a:xfrm>
              <a:custGeom>
                <a:avLst/>
                <a:gdLst>
                  <a:gd name="T0" fmla="*/ 12 w 124"/>
                  <a:gd name="T1" fmla="*/ 69 h 99"/>
                  <a:gd name="T2" fmla="*/ 0 w 124"/>
                  <a:gd name="T3" fmla="*/ 99 h 99"/>
                  <a:gd name="T4" fmla="*/ 100 w 124"/>
                  <a:gd name="T5" fmla="*/ 45 h 99"/>
                  <a:gd name="T6" fmla="*/ 124 w 124"/>
                  <a:gd name="T7" fmla="*/ 0 h 99"/>
                  <a:gd name="T8" fmla="*/ 12 w 124"/>
                  <a:gd name="T9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99">
                    <a:moveTo>
                      <a:pt x="12" y="69"/>
                    </a:moveTo>
                    <a:lnTo>
                      <a:pt x="0" y="99"/>
                    </a:lnTo>
                    <a:lnTo>
                      <a:pt x="100" y="45"/>
                    </a:lnTo>
                    <a:lnTo>
                      <a:pt x="124" y="0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C99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3" name="Freeform 35">
                <a:extLst>
                  <a:ext uri="{FF2B5EF4-FFF2-40B4-BE49-F238E27FC236}">
                    <a16:creationId xmlns:a16="http://schemas.microsoft.com/office/drawing/2014/main" id="{7B709D13-5750-491E-8670-B6243984A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48075"/>
                <a:ext cx="560388" cy="539750"/>
              </a:xfrm>
              <a:custGeom>
                <a:avLst/>
                <a:gdLst>
                  <a:gd name="T0" fmla="*/ 0 w 353"/>
                  <a:gd name="T1" fmla="*/ 305 h 340"/>
                  <a:gd name="T2" fmla="*/ 98 w 353"/>
                  <a:gd name="T3" fmla="*/ 0 h 340"/>
                  <a:gd name="T4" fmla="*/ 353 w 353"/>
                  <a:gd name="T5" fmla="*/ 79 h 340"/>
                  <a:gd name="T6" fmla="*/ 261 w 353"/>
                  <a:gd name="T7" fmla="*/ 340 h 340"/>
                  <a:gd name="T8" fmla="*/ 0 w 353"/>
                  <a:gd name="T9" fmla="*/ 30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340">
                    <a:moveTo>
                      <a:pt x="0" y="305"/>
                    </a:moveTo>
                    <a:lnTo>
                      <a:pt x="98" y="0"/>
                    </a:lnTo>
                    <a:lnTo>
                      <a:pt x="353" y="79"/>
                    </a:lnTo>
                    <a:lnTo>
                      <a:pt x="261" y="34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4" name="Freeform 36">
                <a:extLst>
                  <a:ext uri="{FF2B5EF4-FFF2-40B4-BE49-F238E27FC236}">
                    <a16:creationId xmlns:a16="http://schemas.microsoft.com/office/drawing/2014/main" id="{4224A2A7-9037-4A3A-9A83-5F5B3571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15938"/>
              </a:xfrm>
              <a:custGeom>
                <a:avLst/>
                <a:gdLst>
                  <a:gd name="T0" fmla="*/ 100 w 531"/>
                  <a:gd name="T1" fmla="*/ 32 h 325"/>
                  <a:gd name="T2" fmla="*/ 355 w 531"/>
                  <a:gd name="T3" fmla="*/ 111 h 325"/>
                  <a:gd name="T4" fmla="*/ 523 w 531"/>
                  <a:gd name="T5" fmla="*/ 20 h 325"/>
                  <a:gd name="T6" fmla="*/ 531 w 531"/>
                  <a:gd name="T7" fmla="*/ 0 h 325"/>
                  <a:gd name="T8" fmla="*/ 353 w 531"/>
                  <a:gd name="T9" fmla="*/ 99 h 325"/>
                  <a:gd name="T10" fmla="*/ 98 w 531"/>
                  <a:gd name="T11" fmla="*/ 20 h 325"/>
                  <a:gd name="T12" fmla="*/ 0 w 531"/>
                  <a:gd name="T13" fmla="*/ 325 h 325"/>
                  <a:gd name="T14" fmla="*/ 6 w 531"/>
                  <a:gd name="T15" fmla="*/ 325 h 325"/>
                  <a:gd name="T16" fmla="*/ 100 w 531"/>
                  <a:gd name="T17" fmla="*/ 3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1" h="325">
                    <a:moveTo>
                      <a:pt x="100" y="32"/>
                    </a:moveTo>
                    <a:lnTo>
                      <a:pt x="355" y="111"/>
                    </a:lnTo>
                    <a:lnTo>
                      <a:pt x="523" y="20"/>
                    </a:lnTo>
                    <a:lnTo>
                      <a:pt x="531" y="0"/>
                    </a:lnTo>
                    <a:lnTo>
                      <a:pt x="353" y="99"/>
                    </a:lnTo>
                    <a:lnTo>
                      <a:pt x="98" y="20"/>
                    </a:lnTo>
                    <a:lnTo>
                      <a:pt x="0" y="325"/>
                    </a:lnTo>
                    <a:lnTo>
                      <a:pt x="6" y="325"/>
                    </a:lnTo>
                    <a:lnTo>
                      <a:pt x="100" y="32"/>
                    </a:lnTo>
                    <a:close/>
                  </a:path>
                </a:pathLst>
              </a:custGeom>
              <a:solidFill>
                <a:srgbClr val="C484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5" name="Freeform 37">
                <a:extLst>
                  <a:ext uri="{FF2B5EF4-FFF2-40B4-BE49-F238E27FC236}">
                    <a16:creationId xmlns:a16="http://schemas.microsoft.com/office/drawing/2014/main" id="{D4497597-565F-440B-B5FA-3D6FCFF2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413" y="3941763"/>
                <a:ext cx="635000" cy="331788"/>
              </a:xfrm>
              <a:custGeom>
                <a:avLst/>
                <a:gdLst>
                  <a:gd name="T0" fmla="*/ 23 w 200"/>
                  <a:gd name="T1" fmla="*/ 9 h 105"/>
                  <a:gd name="T2" fmla="*/ 17 w 200"/>
                  <a:gd name="T3" fmla="*/ 96 h 105"/>
                  <a:gd name="T4" fmla="*/ 200 w 200"/>
                  <a:gd name="T5" fmla="*/ 60 h 105"/>
                  <a:gd name="T6" fmla="*/ 184 w 200"/>
                  <a:gd name="T7" fmla="*/ 50 h 105"/>
                  <a:gd name="T8" fmla="*/ 36 w 200"/>
                  <a:gd name="T9" fmla="*/ 70 h 105"/>
                  <a:gd name="T10" fmla="*/ 58 w 200"/>
                  <a:gd name="T11" fmla="*/ 0 h 105"/>
                  <a:gd name="T12" fmla="*/ 23 w 200"/>
                  <a:gd name="T13" fmla="*/ 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05">
                    <a:moveTo>
                      <a:pt x="23" y="9"/>
                    </a:moveTo>
                    <a:cubicBezTo>
                      <a:pt x="12" y="39"/>
                      <a:pt x="0" y="87"/>
                      <a:pt x="17" y="96"/>
                    </a:cubicBezTo>
                    <a:cubicBezTo>
                      <a:pt x="34" y="105"/>
                      <a:pt x="200" y="60"/>
                      <a:pt x="200" y="6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4" y="50"/>
                      <a:pt x="43" y="81"/>
                      <a:pt x="36" y="70"/>
                    </a:cubicBezTo>
                    <a:cubicBezTo>
                      <a:pt x="30" y="59"/>
                      <a:pt x="58" y="0"/>
                      <a:pt x="58" y="0"/>
                    </a:cubicBez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6" name="Freeform 38">
                <a:extLst>
                  <a:ext uri="{FF2B5EF4-FFF2-40B4-BE49-F238E27FC236}">
                    <a16:creationId xmlns:a16="http://schemas.microsoft.com/office/drawing/2014/main" id="{DBC81958-D2C2-46DC-AFF1-652F15A6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16325"/>
                <a:ext cx="377825" cy="493713"/>
              </a:xfrm>
              <a:custGeom>
                <a:avLst/>
                <a:gdLst>
                  <a:gd name="T0" fmla="*/ 0 w 119"/>
                  <a:gd name="T1" fmla="*/ 156 h 156"/>
                  <a:gd name="T2" fmla="*/ 85 w 119"/>
                  <a:gd name="T3" fmla="*/ 5 h 156"/>
                  <a:gd name="T4" fmla="*/ 108 w 119"/>
                  <a:gd name="T5" fmla="*/ 102 h 156"/>
                  <a:gd name="T6" fmla="*/ 77 w 119"/>
                  <a:gd name="T7" fmla="*/ 148 h 156"/>
                  <a:gd name="T8" fmla="*/ 0 w 119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6">
                    <a:moveTo>
                      <a:pt x="0" y="156"/>
                    </a:moveTo>
                    <a:cubicBezTo>
                      <a:pt x="1" y="129"/>
                      <a:pt x="50" y="0"/>
                      <a:pt x="85" y="5"/>
                    </a:cubicBezTo>
                    <a:cubicBezTo>
                      <a:pt x="119" y="10"/>
                      <a:pt x="108" y="102"/>
                      <a:pt x="108" y="102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7" y="148"/>
                      <a:pt x="28" y="151"/>
                      <a:pt x="0" y="15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7" name="Freeform 39">
                <a:extLst>
                  <a:ext uri="{FF2B5EF4-FFF2-40B4-BE49-F238E27FC236}">
                    <a16:creationId xmlns:a16="http://schemas.microsoft.com/office/drawing/2014/main" id="{9A758919-BF14-4AF9-94AB-DFF21D68E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088" y="3916363"/>
                <a:ext cx="127000" cy="149225"/>
              </a:xfrm>
              <a:custGeom>
                <a:avLst/>
                <a:gdLst>
                  <a:gd name="T0" fmla="*/ 0 w 80"/>
                  <a:gd name="T1" fmla="*/ 94 h 94"/>
                  <a:gd name="T2" fmla="*/ 80 w 80"/>
                  <a:gd name="T3" fmla="*/ 0 h 94"/>
                  <a:gd name="T4" fmla="*/ 32 w 80"/>
                  <a:gd name="T5" fmla="*/ 92 h 94"/>
                  <a:gd name="T6" fmla="*/ 0 w 80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0" y="94"/>
                    </a:moveTo>
                    <a:lnTo>
                      <a:pt x="80" y="0"/>
                    </a:lnTo>
                    <a:lnTo>
                      <a:pt x="32" y="9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8" name="Freeform 40">
                <a:extLst>
                  <a:ext uri="{FF2B5EF4-FFF2-40B4-BE49-F238E27FC236}">
                    <a16:creationId xmlns:a16="http://schemas.microsoft.com/office/drawing/2014/main" id="{2A481993-77E9-4435-AF56-870DE604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86175"/>
                <a:ext cx="184150" cy="423863"/>
              </a:xfrm>
              <a:custGeom>
                <a:avLst/>
                <a:gdLst>
                  <a:gd name="T0" fmla="*/ 58 w 58"/>
                  <a:gd name="T1" fmla="*/ 0 h 134"/>
                  <a:gd name="T2" fmla="*/ 0 w 58"/>
                  <a:gd name="T3" fmla="*/ 134 h 134"/>
                  <a:gd name="T4" fmla="*/ 18 w 58"/>
                  <a:gd name="T5" fmla="*/ 131 h 134"/>
                  <a:gd name="T6" fmla="*/ 58 w 58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58" y="0"/>
                    </a:moveTo>
                    <a:cubicBezTo>
                      <a:pt x="29" y="35"/>
                      <a:pt x="1" y="114"/>
                      <a:pt x="0" y="134"/>
                    </a:cubicBezTo>
                    <a:cubicBezTo>
                      <a:pt x="5" y="133"/>
                      <a:pt x="11" y="132"/>
                      <a:pt x="18" y="131"/>
                    </a:cubicBezTo>
                    <a:cubicBezTo>
                      <a:pt x="22" y="98"/>
                      <a:pt x="37" y="35"/>
                      <a:pt x="58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9" name="Freeform 41">
                <a:extLst>
                  <a:ext uri="{FF2B5EF4-FFF2-40B4-BE49-F238E27FC236}">
                    <a16:creationId xmlns:a16="http://schemas.microsoft.com/office/drawing/2014/main" id="{79CCCEB9-E9EB-4B17-99C4-9A7ADD26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763" y="5513388"/>
                <a:ext cx="747713" cy="136525"/>
              </a:xfrm>
              <a:custGeom>
                <a:avLst/>
                <a:gdLst>
                  <a:gd name="T0" fmla="*/ 0 w 471"/>
                  <a:gd name="T1" fmla="*/ 86 h 86"/>
                  <a:gd name="T2" fmla="*/ 0 w 471"/>
                  <a:gd name="T3" fmla="*/ 44 h 86"/>
                  <a:gd name="T4" fmla="*/ 471 w 471"/>
                  <a:gd name="T5" fmla="*/ 0 h 86"/>
                  <a:gd name="T6" fmla="*/ 463 w 471"/>
                  <a:gd name="T7" fmla="*/ 58 h 86"/>
                  <a:gd name="T8" fmla="*/ 0 w 47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86">
                    <a:moveTo>
                      <a:pt x="0" y="86"/>
                    </a:moveTo>
                    <a:lnTo>
                      <a:pt x="0" y="44"/>
                    </a:lnTo>
                    <a:lnTo>
                      <a:pt x="471" y="0"/>
                    </a:lnTo>
                    <a:lnTo>
                      <a:pt x="463" y="5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0" name="Freeform 42">
                <a:extLst>
                  <a:ext uri="{FF2B5EF4-FFF2-40B4-BE49-F238E27FC236}">
                    <a16:creationId xmlns:a16="http://schemas.microsoft.com/office/drawing/2014/main" id="{E32D3D6C-3BF0-4DCE-8036-5647A7DA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4027488"/>
                <a:ext cx="295275" cy="92075"/>
              </a:xfrm>
              <a:custGeom>
                <a:avLst/>
                <a:gdLst>
                  <a:gd name="T0" fmla="*/ 83 w 93"/>
                  <a:gd name="T1" fmla="*/ 23 h 29"/>
                  <a:gd name="T2" fmla="*/ 93 w 93"/>
                  <a:gd name="T3" fmla="*/ 9 h 29"/>
                  <a:gd name="T4" fmla="*/ 2 w 93"/>
                  <a:gd name="T5" fmla="*/ 8 h 29"/>
                  <a:gd name="T6" fmla="*/ 0 w 93"/>
                  <a:gd name="T7" fmla="*/ 29 h 29"/>
                  <a:gd name="T8" fmla="*/ 83 w 93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">
                    <a:moveTo>
                      <a:pt x="83" y="23"/>
                    </a:move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21" y="0"/>
                      <a:pt x="2" y="8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1" name="Freeform 43">
                <a:extLst>
                  <a:ext uri="{FF2B5EF4-FFF2-40B4-BE49-F238E27FC236}">
                    <a16:creationId xmlns:a16="http://schemas.microsoft.com/office/drawing/2014/main" id="{A1719FBF-F6C1-485A-9E91-8EDC551D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" y="2085975"/>
                <a:ext cx="2187575" cy="1609725"/>
              </a:xfrm>
              <a:custGeom>
                <a:avLst/>
                <a:gdLst>
                  <a:gd name="T0" fmla="*/ 11 w 690"/>
                  <a:gd name="T1" fmla="*/ 429 h 509"/>
                  <a:gd name="T2" fmla="*/ 654 w 690"/>
                  <a:gd name="T3" fmla="*/ 19 h 509"/>
                  <a:gd name="T4" fmla="*/ 261 w 690"/>
                  <a:gd name="T5" fmla="*/ 110 h 509"/>
                  <a:gd name="T6" fmla="*/ 11 w 690"/>
                  <a:gd name="T7" fmla="*/ 42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0" h="509">
                    <a:moveTo>
                      <a:pt x="11" y="429"/>
                    </a:moveTo>
                    <a:cubicBezTo>
                      <a:pt x="39" y="509"/>
                      <a:pt x="690" y="58"/>
                      <a:pt x="654" y="19"/>
                    </a:cubicBezTo>
                    <a:cubicBezTo>
                      <a:pt x="636" y="0"/>
                      <a:pt x="373" y="31"/>
                      <a:pt x="261" y="110"/>
                    </a:cubicBezTo>
                    <a:cubicBezTo>
                      <a:pt x="165" y="178"/>
                      <a:pt x="0" y="397"/>
                      <a:pt x="11" y="42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2" name="Freeform 44">
                <a:extLst>
                  <a:ext uri="{FF2B5EF4-FFF2-40B4-BE49-F238E27FC236}">
                    <a16:creationId xmlns:a16="http://schemas.microsoft.com/office/drawing/2014/main" id="{D7393706-C8F2-4477-B0B3-E538D2E7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" y="2528888"/>
                <a:ext cx="741363" cy="1244600"/>
              </a:xfrm>
              <a:custGeom>
                <a:avLst/>
                <a:gdLst>
                  <a:gd name="T0" fmla="*/ 143 w 234"/>
                  <a:gd name="T1" fmla="*/ 394 h 394"/>
                  <a:gd name="T2" fmla="*/ 78 w 234"/>
                  <a:gd name="T3" fmla="*/ 68 h 394"/>
                  <a:gd name="T4" fmla="*/ 234 w 234"/>
                  <a:gd name="T5" fmla="*/ 91 h 394"/>
                  <a:gd name="T6" fmla="*/ 143 w 234"/>
                  <a:gd name="T7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94">
                    <a:moveTo>
                      <a:pt x="143" y="394"/>
                    </a:moveTo>
                    <a:cubicBezTo>
                      <a:pt x="108" y="313"/>
                      <a:pt x="0" y="136"/>
                      <a:pt x="78" y="68"/>
                    </a:cubicBezTo>
                    <a:cubicBezTo>
                      <a:pt x="156" y="0"/>
                      <a:pt x="234" y="91"/>
                      <a:pt x="234" y="91"/>
                    </a:cubicBezTo>
                    <a:cubicBezTo>
                      <a:pt x="167" y="122"/>
                      <a:pt x="215" y="294"/>
                      <a:pt x="143" y="39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3" name="Freeform 45">
                <a:extLst>
                  <a:ext uri="{FF2B5EF4-FFF2-40B4-BE49-F238E27FC236}">
                    <a16:creationId xmlns:a16="http://schemas.microsoft.com/office/drawing/2014/main" id="{CF8809D5-4096-4160-9FA3-78A359BF4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263" y="1971675"/>
                <a:ext cx="1893888" cy="1435100"/>
              </a:xfrm>
              <a:custGeom>
                <a:avLst/>
                <a:gdLst>
                  <a:gd name="T0" fmla="*/ 143 w 597"/>
                  <a:gd name="T1" fmla="*/ 454 h 454"/>
                  <a:gd name="T2" fmla="*/ 32 w 597"/>
                  <a:gd name="T3" fmla="*/ 200 h 454"/>
                  <a:gd name="T4" fmla="*/ 348 w 597"/>
                  <a:gd name="T5" fmla="*/ 95 h 454"/>
                  <a:gd name="T6" fmla="*/ 143 w 597"/>
                  <a:gd name="T7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7" h="454">
                    <a:moveTo>
                      <a:pt x="143" y="454"/>
                    </a:moveTo>
                    <a:cubicBezTo>
                      <a:pt x="70" y="440"/>
                      <a:pt x="0" y="310"/>
                      <a:pt x="32" y="200"/>
                    </a:cubicBezTo>
                    <a:cubicBezTo>
                      <a:pt x="64" y="90"/>
                      <a:pt x="226" y="0"/>
                      <a:pt x="348" y="95"/>
                    </a:cubicBezTo>
                    <a:cubicBezTo>
                      <a:pt x="597" y="288"/>
                      <a:pt x="143" y="454"/>
                      <a:pt x="143" y="45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4" name="Freeform 46">
                <a:extLst>
                  <a:ext uri="{FF2B5EF4-FFF2-40B4-BE49-F238E27FC236}">
                    <a16:creationId xmlns:a16="http://schemas.microsoft.com/office/drawing/2014/main" id="{E06B6E87-3B00-42D0-B171-896CE136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2370138"/>
                <a:ext cx="282575" cy="474663"/>
              </a:xfrm>
              <a:custGeom>
                <a:avLst/>
                <a:gdLst>
                  <a:gd name="T0" fmla="*/ 80 w 89"/>
                  <a:gd name="T1" fmla="*/ 67 h 150"/>
                  <a:gd name="T2" fmla="*/ 27 w 89"/>
                  <a:gd name="T3" fmla="*/ 4 h 150"/>
                  <a:gd name="T4" fmla="*/ 9 w 89"/>
                  <a:gd name="T5" fmla="*/ 83 h 150"/>
                  <a:gd name="T6" fmla="*/ 60 w 89"/>
                  <a:gd name="T7" fmla="*/ 146 h 150"/>
                  <a:gd name="T8" fmla="*/ 80 w 89"/>
                  <a:gd name="T9" fmla="*/ 6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50">
                    <a:moveTo>
                      <a:pt x="80" y="67"/>
                    </a:moveTo>
                    <a:cubicBezTo>
                      <a:pt x="71" y="28"/>
                      <a:pt x="46" y="0"/>
                      <a:pt x="27" y="4"/>
                    </a:cubicBezTo>
                    <a:cubicBezTo>
                      <a:pt x="8" y="8"/>
                      <a:pt x="0" y="43"/>
                      <a:pt x="9" y="83"/>
                    </a:cubicBezTo>
                    <a:cubicBezTo>
                      <a:pt x="18" y="122"/>
                      <a:pt x="41" y="150"/>
                      <a:pt x="60" y="146"/>
                    </a:cubicBezTo>
                    <a:cubicBezTo>
                      <a:pt x="79" y="142"/>
                      <a:pt x="89" y="107"/>
                      <a:pt x="80" y="6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5" name="Freeform 47">
                <a:extLst>
                  <a:ext uri="{FF2B5EF4-FFF2-40B4-BE49-F238E27FC236}">
                    <a16:creationId xmlns:a16="http://schemas.microsoft.com/office/drawing/2014/main" id="{0BF11C6C-6245-4337-A404-8D34B6933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388" y="2281238"/>
                <a:ext cx="1077913" cy="1347788"/>
              </a:xfrm>
              <a:custGeom>
                <a:avLst/>
                <a:gdLst>
                  <a:gd name="T0" fmla="*/ 41 w 340"/>
                  <a:gd name="T1" fmla="*/ 354 h 426"/>
                  <a:gd name="T2" fmla="*/ 289 w 340"/>
                  <a:gd name="T3" fmla="*/ 374 h 426"/>
                  <a:gd name="T4" fmla="*/ 330 w 340"/>
                  <a:gd name="T5" fmla="*/ 190 h 426"/>
                  <a:gd name="T6" fmla="*/ 206 w 340"/>
                  <a:gd name="T7" fmla="*/ 29 h 426"/>
                  <a:gd name="T8" fmla="*/ 51 w 340"/>
                  <a:gd name="T9" fmla="*/ 146 h 426"/>
                  <a:gd name="T10" fmla="*/ 41 w 340"/>
                  <a:gd name="T11" fmla="*/ 3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426">
                    <a:moveTo>
                      <a:pt x="41" y="354"/>
                    </a:moveTo>
                    <a:cubicBezTo>
                      <a:pt x="101" y="420"/>
                      <a:pt x="217" y="426"/>
                      <a:pt x="289" y="374"/>
                    </a:cubicBezTo>
                    <a:cubicBezTo>
                      <a:pt x="336" y="340"/>
                      <a:pt x="340" y="263"/>
                      <a:pt x="330" y="190"/>
                    </a:cubicBezTo>
                    <a:cubicBezTo>
                      <a:pt x="313" y="67"/>
                      <a:pt x="262" y="80"/>
                      <a:pt x="206" y="29"/>
                    </a:cubicBezTo>
                    <a:cubicBezTo>
                      <a:pt x="166" y="0"/>
                      <a:pt x="82" y="83"/>
                      <a:pt x="51" y="146"/>
                    </a:cubicBezTo>
                    <a:cubicBezTo>
                      <a:pt x="25" y="200"/>
                      <a:pt x="0" y="308"/>
                      <a:pt x="41" y="354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6" name="Freeform 48">
                <a:extLst>
                  <a:ext uri="{FF2B5EF4-FFF2-40B4-BE49-F238E27FC236}">
                    <a16:creationId xmlns:a16="http://schemas.microsoft.com/office/drawing/2014/main" id="{9F255FEC-DD5B-4849-9FF1-9E1E83C7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2147888"/>
                <a:ext cx="955675" cy="1190625"/>
              </a:xfrm>
              <a:custGeom>
                <a:avLst/>
                <a:gdLst>
                  <a:gd name="T0" fmla="*/ 140 w 301"/>
                  <a:gd name="T1" fmla="*/ 376 h 376"/>
                  <a:gd name="T2" fmla="*/ 150 w 301"/>
                  <a:gd name="T3" fmla="*/ 189 h 376"/>
                  <a:gd name="T4" fmla="*/ 261 w 301"/>
                  <a:gd name="T5" fmla="*/ 40 h 376"/>
                  <a:gd name="T6" fmla="*/ 69 w 301"/>
                  <a:gd name="T7" fmla="*/ 298 h 376"/>
                  <a:gd name="T8" fmla="*/ 140 w 301"/>
                  <a:gd name="T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76">
                    <a:moveTo>
                      <a:pt x="140" y="376"/>
                    </a:moveTo>
                    <a:cubicBezTo>
                      <a:pt x="131" y="346"/>
                      <a:pt x="85" y="217"/>
                      <a:pt x="150" y="189"/>
                    </a:cubicBezTo>
                    <a:cubicBezTo>
                      <a:pt x="226" y="157"/>
                      <a:pt x="301" y="76"/>
                      <a:pt x="261" y="40"/>
                    </a:cubicBezTo>
                    <a:cubicBezTo>
                      <a:pt x="215" y="0"/>
                      <a:pt x="0" y="170"/>
                      <a:pt x="69" y="298"/>
                    </a:cubicBezTo>
                    <a:cubicBezTo>
                      <a:pt x="99" y="354"/>
                      <a:pt x="140" y="376"/>
                      <a:pt x="140" y="37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7" name="Freeform 49">
                <a:extLst>
                  <a:ext uri="{FF2B5EF4-FFF2-40B4-BE49-F238E27FC236}">
                    <a16:creationId xmlns:a16="http://schemas.microsoft.com/office/drawing/2014/main" id="{1216EB56-E1E8-4C08-8D90-7DB4DC3B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052763"/>
                <a:ext cx="257175" cy="322263"/>
              </a:xfrm>
              <a:custGeom>
                <a:avLst/>
                <a:gdLst>
                  <a:gd name="T0" fmla="*/ 62 w 81"/>
                  <a:gd name="T1" fmla="*/ 100 h 102"/>
                  <a:gd name="T2" fmla="*/ 7 w 81"/>
                  <a:gd name="T3" fmla="*/ 34 h 102"/>
                  <a:gd name="T4" fmla="*/ 67 w 81"/>
                  <a:gd name="T5" fmla="*/ 44 h 102"/>
                  <a:gd name="T6" fmla="*/ 62 w 81"/>
                  <a:gd name="T7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2">
                    <a:moveTo>
                      <a:pt x="62" y="100"/>
                    </a:moveTo>
                    <a:cubicBezTo>
                      <a:pt x="40" y="98"/>
                      <a:pt x="0" y="66"/>
                      <a:pt x="7" y="34"/>
                    </a:cubicBezTo>
                    <a:cubicBezTo>
                      <a:pt x="16" y="0"/>
                      <a:pt x="58" y="34"/>
                      <a:pt x="67" y="44"/>
                    </a:cubicBezTo>
                    <a:cubicBezTo>
                      <a:pt x="76" y="54"/>
                      <a:pt x="81" y="102"/>
                      <a:pt x="62" y="10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8" name="Freeform 50">
                <a:extLst>
                  <a:ext uri="{FF2B5EF4-FFF2-40B4-BE49-F238E27FC236}">
                    <a16:creationId xmlns:a16="http://schemas.microsoft.com/office/drawing/2014/main" id="{D1B9F978-302D-480A-8EBB-DC89545D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3141663"/>
                <a:ext cx="158750" cy="196850"/>
              </a:xfrm>
              <a:custGeom>
                <a:avLst/>
                <a:gdLst>
                  <a:gd name="T0" fmla="*/ 38 w 50"/>
                  <a:gd name="T1" fmla="*/ 61 h 62"/>
                  <a:gd name="T2" fmla="*/ 5 w 50"/>
                  <a:gd name="T3" fmla="*/ 21 h 62"/>
                  <a:gd name="T4" fmla="*/ 41 w 50"/>
                  <a:gd name="T5" fmla="*/ 27 h 62"/>
                  <a:gd name="T6" fmla="*/ 38 w 50"/>
                  <a:gd name="T7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2">
                    <a:moveTo>
                      <a:pt x="38" y="61"/>
                    </a:moveTo>
                    <a:cubicBezTo>
                      <a:pt x="25" y="60"/>
                      <a:pt x="0" y="40"/>
                      <a:pt x="5" y="21"/>
                    </a:cubicBezTo>
                    <a:cubicBezTo>
                      <a:pt x="10" y="0"/>
                      <a:pt x="36" y="21"/>
                      <a:pt x="41" y="27"/>
                    </a:cubicBezTo>
                    <a:cubicBezTo>
                      <a:pt x="46" y="33"/>
                      <a:pt x="50" y="62"/>
                      <a:pt x="38" y="61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0" name="Freeform 51">
                <a:extLst>
                  <a:ext uri="{FF2B5EF4-FFF2-40B4-BE49-F238E27FC236}">
                    <a16:creationId xmlns:a16="http://schemas.microsoft.com/office/drawing/2014/main" id="{17169410-5AB8-4920-B559-A007C9DC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217863"/>
                <a:ext cx="101600" cy="130175"/>
              </a:xfrm>
              <a:custGeom>
                <a:avLst/>
                <a:gdLst>
                  <a:gd name="T0" fmla="*/ 25 w 32"/>
                  <a:gd name="T1" fmla="*/ 40 h 41"/>
                  <a:gd name="T2" fmla="*/ 3 w 32"/>
                  <a:gd name="T3" fmla="*/ 14 h 41"/>
                  <a:gd name="T4" fmla="*/ 27 w 32"/>
                  <a:gd name="T5" fmla="*/ 18 h 41"/>
                  <a:gd name="T6" fmla="*/ 25 w 32"/>
                  <a:gd name="T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1">
                    <a:moveTo>
                      <a:pt x="25" y="40"/>
                    </a:moveTo>
                    <a:cubicBezTo>
                      <a:pt x="16" y="39"/>
                      <a:pt x="0" y="26"/>
                      <a:pt x="3" y="14"/>
                    </a:cubicBezTo>
                    <a:cubicBezTo>
                      <a:pt x="7" y="0"/>
                      <a:pt x="23" y="14"/>
                      <a:pt x="27" y="18"/>
                    </a:cubicBezTo>
                    <a:cubicBezTo>
                      <a:pt x="30" y="22"/>
                      <a:pt x="32" y="41"/>
                      <a:pt x="25" y="4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1" name="Freeform 52">
                <a:extLst>
                  <a:ext uri="{FF2B5EF4-FFF2-40B4-BE49-F238E27FC236}">
                    <a16:creationId xmlns:a16="http://schemas.microsoft.com/office/drawing/2014/main" id="{4B278A20-C08B-4054-A6A9-31F5196C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1841500"/>
                <a:ext cx="1049338" cy="996950"/>
              </a:xfrm>
              <a:custGeom>
                <a:avLst/>
                <a:gdLst>
                  <a:gd name="T0" fmla="*/ 52 w 331"/>
                  <a:gd name="T1" fmla="*/ 65 h 315"/>
                  <a:gd name="T2" fmla="*/ 0 w 331"/>
                  <a:gd name="T3" fmla="*/ 315 h 315"/>
                  <a:gd name="T4" fmla="*/ 331 w 331"/>
                  <a:gd name="T5" fmla="*/ 91 h 315"/>
                  <a:gd name="T6" fmla="*/ 52 w 331"/>
                  <a:gd name="T7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315">
                    <a:moveTo>
                      <a:pt x="52" y="65"/>
                    </a:moveTo>
                    <a:cubicBezTo>
                      <a:pt x="1" y="115"/>
                      <a:pt x="0" y="277"/>
                      <a:pt x="0" y="315"/>
                    </a:cubicBezTo>
                    <a:cubicBezTo>
                      <a:pt x="331" y="91"/>
                      <a:pt x="331" y="91"/>
                      <a:pt x="331" y="91"/>
                    </a:cubicBezTo>
                    <a:cubicBezTo>
                      <a:pt x="169" y="0"/>
                      <a:pt x="103" y="15"/>
                      <a:pt x="52" y="65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5" name="Freeform 53">
                <a:extLst>
                  <a:ext uri="{FF2B5EF4-FFF2-40B4-BE49-F238E27FC236}">
                    <a16:creationId xmlns:a16="http://schemas.microsoft.com/office/drawing/2014/main" id="{F8195A65-0AFF-48B6-9055-E8E75788F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2009775"/>
                <a:ext cx="915988" cy="828675"/>
              </a:xfrm>
              <a:custGeom>
                <a:avLst/>
                <a:gdLst>
                  <a:gd name="T0" fmla="*/ 175 w 289"/>
                  <a:gd name="T1" fmla="*/ 59 h 262"/>
                  <a:gd name="T2" fmla="*/ 65 w 289"/>
                  <a:gd name="T3" fmla="*/ 0 h 262"/>
                  <a:gd name="T4" fmla="*/ 52 w 289"/>
                  <a:gd name="T5" fmla="*/ 12 h 262"/>
                  <a:gd name="T6" fmla="*/ 0 w 289"/>
                  <a:gd name="T7" fmla="*/ 262 h 262"/>
                  <a:gd name="T8" fmla="*/ 289 w 289"/>
                  <a:gd name="T9" fmla="*/ 67 h 262"/>
                  <a:gd name="T10" fmla="*/ 175 w 289"/>
                  <a:gd name="T11" fmla="*/ 5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262">
                    <a:moveTo>
                      <a:pt x="175" y="59"/>
                    </a:moveTo>
                    <a:cubicBezTo>
                      <a:pt x="126" y="46"/>
                      <a:pt x="86" y="23"/>
                      <a:pt x="65" y="0"/>
                    </a:cubicBezTo>
                    <a:cubicBezTo>
                      <a:pt x="61" y="3"/>
                      <a:pt x="56" y="7"/>
                      <a:pt x="52" y="12"/>
                    </a:cubicBezTo>
                    <a:cubicBezTo>
                      <a:pt x="1" y="62"/>
                      <a:pt x="0" y="224"/>
                      <a:pt x="0" y="262"/>
                    </a:cubicBezTo>
                    <a:cubicBezTo>
                      <a:pt x="289" y="67"/>
                      <a:pt x="289" y="67"/>
                      <a:pt x="289" y="67"/>
                    </a:cubicBezTo>
                    <a:cubicBezTo>
                      <a:pt x="259" y="73"/>
                      <a:pt x="218" y="71"/>
                      <a:pt x="175" y="5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C74A43D0-4BC3-49C6-9B32-DABCD4FE5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006600"/>
                <a:ext cx="2063750" cy="1428750"/>
              </a:xfrm>
              <a:custGeom>
                <a:avLst/>
                <a:gdLst>
                  <a:gd name="T0" fmla="*/ 8 w 651"/>
                  <a:gd name="T1" fmla="*/ 452 h 452"/>
                  <a:gd name="T2" fmla="*/ 651 w 651"/>
                  <a:gd name="T3" fmla="*/ 43 h 452"/>
                  <a:gd name="T4" fmla="*/ 218 w 651"/>
                  <a:gd name="T5" fmla="*/ 113 h 452"/>
                  <a:gd name="T6" fmla="*/ 8 w 651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1" h="452">
                    <a:moveTo>
                      <a:pt x="8" y="452"/>
                    </a:moveTo>
                    <a:cubicBezTo>
                      <a:pt x="124" y="272"/>
                      <a:pt x="312" y="58"/>
                      <a:pt x="651" y="43"/>
                    </a:cubicBezTo>
                    <a:cubicBezTo>
                      <a:pt x="613" y="15"/>
                      <a:pt x="403" y="0"/>
                      <a:pt x="218" y="113"/>
                    </a:cubicBezTo>
                    <a:cubicBezTo>
                      <a:pt x="83" y="215"/>
                      <a:pt x="0" y="426"/>
                      <a:pt x="8" y="452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2F055468-090C-47CD-8221-034129A1F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513" y="2085975"/>
                <a:ext cx="638175" cy="354013"/>
              </a:xfrm>
              <a:custGeom>
                <a:avLst/>
                <a:gdLst>
                  <a:gd name="T0" fmla="*/ 3 w 201"/>
                  <a:gd name="T1" fmla="*/ 112 h 112"/>
                  <a:gd name="T2" fmla="*/ 201 w 201"/>
                  <a:gd name="T3" fmla="*/ 9 h 112"/>
                  <a:gd name="T4" fmla="*/ 183 w 201"/>
                  <a:gd name="T5" fmla="*/ 0 h 112"/>
                  <a:gd name="T6" fmla="*/ 0 w 201"/>
                  <a:gd name="T7" fmla="*/ 78 h 112"/>
                  <a:gd name="T8" fmla="*/ 3 w 201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2">
                    <a:moveTo>
                      <a:pt x="3" y="112"/>
                    </a:moveTo>
                    <a:cubicBezTo>
                      <a:pt x="30" y="80"/>
                      <a:pt x="100" y="40"/>
                      <a:pt x="201" y="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0" y="78"/>
                      <a:pt x="0" y="78"/>
                      <a:pt x="0" y="78"/>
                    </a:cubicBez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EB018AD6-C64B-46B8-8332-42D6DDE20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312988"/>
                <a:ext cx="976313" cy="1122363"/>
              </a:xfrm>
              <a:custGeom>
                <a:avLst/>
                <a:gdLst>
                  <a:gd name="T0" fmla="*/ 246 w 308"/>
                  <a:gd name="T1" fmla="*/ 0 h 355"/>
                  <a:gd name="T2" fmla="*/ 218 w 308"/>
                  <a:gd name="T3" fmla="*/ 16 h 355"/>
                  <a:gd name="T4" fmla="*/ 8 w 308"/>
                  <a:gd name="T5" fmla="*/ 355 h 355"/>
                  <a:gd name="T6" fmla="*/ 308 w 308"/>
                  <a:gd name="T7" fmla="*/ 33 h 355"/>
                  <a:gd name="T8" fmla="*/ 246 w 308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355">
                    <a:moveTo>
                      <a:pt x="246" y="0"/>
                    </a:moveTo>
                    <a:cubicBezTo>
                      <a:pt x="237" y="5"/>
                      <a:pt x="227" y="11"/>
                      <a:pt x="218" y="16"/>
                    </a:cubicBezTo>
                    <a:cubicBezTo>
                      <a:pt x="83" y="118"/>
                      <a:pt x="0" y="329"/>
                      <a:pt x="8" y="355"/>
                    </a:cubicBezTo>
                    <a:cubicBezTo>
                      <a:pt x="59" y="248"/>
                      <a:pt x="173" y="115"/>
                      <a:pt x="308" y="33"/>
                    </a:cubicBezTo>
                    <a:cubicBezTo>
                      <a:pt x="275" y="25"/>
                      <a:pt x="269" y="14"/>
                      <a:pt x="246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57">
                <a:extLst>
                  <a:ext uri="{FF2B5EF4-FFF2-40B4-BE49-F238E27FC236}">
                    <a16:creationId xmlns:a16="http://schemas.microsoft.com/office/drawing/2014/main" id="{8225D04E-8634-4FC4-82A0-D9505C9F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051050"/>
                <a:ext cx="1033463" cy="733425"/>
              </a:xfrm>
              <a:custGeom>
                <a:avLst/>
                <a:gdLst>
                  <a:gd name="T0" fmla="*/ 2 w 326"/>
                  <a:gd name="T1" fmla="*/ 192 h 232"/>
                  <a:gd name="T2" fmla="*/ 295 w 326"/>
                  <a:gd name="T3" fmla="*/ 0 h 232"/>
                  <a:gd name="T4" fmla="*/ 326 w 326"/>
                  <a:gd name="T5" fmla="*/ 18 h 232"/>
                  <a:gd name="T6" fmla="*/ 0 w 326"/>
                  <a:gd name="T7" fmla="*/ 232 h 232"/>
                  <a:gd name="T8" fmla="*/ 2 w 326"/>
                  <a:gd name="T9" fmla="*/ 19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2">
                    <a:moveTo>
                      <a:pt x="2" y="192"/>
                    </a:moveTo>
                    <a:cubicBezTo>
                      <a:pt x="17" y="149"/>
                      <a:pt x="120" y="5"/>
                      <a:pt x="295" y="0"/>
                    </a:cubicBezTo>
                    <a:cubicBezTo>
                      <a:pt x="326" y="18"/>
                      <a:pt x="326" y="18"/>
                      <a:pt x="326" y="18"/>
                    </a:cubicBezTo>
                    <a:cubicBezTo>
                      <a:pt x="326" y="18"/>
                      <a:pt x="115" y="44"/>
                      <a:pt x="0" y="232"/>
                    </a:cubicBez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58">
                <a:extLst>
                  <a:ext uri="{FF2B5EF4-FFF2-40B4-BE49-F238E27FC236}">
                    <a16:creationId xmlns:a16="http://schemas.microsoft.com/office/drawing/2014/main" id="{979AA453-A8CD-4438-917E-FC297BFE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185988"/>
                <a:ext cx="582613" cy="598488"/>
              </a:xfrm>
              <a:custGeom>
                <a:avLst/>
                <a:gdLst>
                  <a:gd name="T0" fmla="*/ 144 w 184"/>
                  <a:gd name="T1" fmla="*/ 0 h 189"/>
                  <a:gd name="T2" fmla="*/ 2 w 184"/>
                  <a:gd name="T3" fmla="*/ 149 h 189"/>
                  <a:gd name="T4" fmla="*/ 0 w 184"/>
                  <a:gd name="T5" fmla="*/ 189 h 189"/>
                  <a:gd name="T6" fmla="*/ 184 w 184"/>
                  <a:gd name="T7" fmla="*/ 23 h 189"/>
                  <a:gd name="T8" fmla="*/ 144 w 18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9">
                    <a:moveTo>
                      <a:pt x="144" y="0"/>
                    </a:moveTo>
                    <a:cubicBezTo>
                      <a:pt x="61" y="47"/>
                      <a:pt x="12" y="120"/>
                      <a:pt x="2" y="14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52" y="106"/>
                      <a:pt x="122" y="54"/>
                      <a:pt x="184" y="23"/>
                    </a:cubicBezTo>
                    <a:cubicBezTo>
                      <a:pt x="169" y="16"/>
                      <a:pt x="156" y="9"/>
                      <a:pt x="144" y="0"/>
                    </a:cubicBezTo>
                    <a:close/>
                  </a:path>
                </a:pathLst>
              </a:custGeom>
              <a:solidFill>
                <a:srgbClr val="EFD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59">
                <a:extLst>
                  <a:ext uri="{FF2B5EF4-FFF2-40B4-BE49-F238E27FC236}">
                    <a16:creationId xmlns:a16="http://schemas.microsoft.com/office/drawing/2014/main" id="{E68DC1DF-1E15-41FC-8003-CB317E080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388" y="4005263"/>
                <a:ext cx="225425" cy="165100"/>
              </a:xfrm>
              <a:custGeom>
                <a:avLst/>
                <a:gdLst>
                  <a:gd name="T0" fmla="*/ 49 w 71"/>
                  <a:gd name="T1" fmla="*/ 49 h 52"/>
                  <a:gd name="T2" fmla="*/ 63 w 71"/>
                  <a:gd name="T3" fmla="*/ 42 h 52"/>
                  <a:gd name="T4" fmla="*/ 50 w 71"/>
                  <a:gd name="T5" fmla="*/ 42 h 52"/>
                  <a:gd name="T6" fmla="*/ 43 w 71"/>
                  <a:gd name="T7" fmla="*/ 42 h 52"/>
                  <a:gd name="T8" fmla="*/ 56 w 71"/>
                  <a:gd name="T9" fmla="*/ 38 h 52"/>
                  <a:gd name="T10" fmla="*/ 69 w 71"/>
                  <a:gd name="T11" fmla="*/ 31 h 52"/>
                  <a:gd name="T12" fmla="*/ 53 w 71"/>
                  <a:gd name="T13" fmla="*/ 32 h 52"/>
                  <a:gd name="T14" fmla="*/ 41 w 71"/>
                  <a:gd name="T15" fmla="*/ 31 h 52"/>
                  <a:gd name="T16" fmla="*/ 52 w 71"/>
                  <a:gd name="T17" fmla="*/ 26 h 52"/>
                  <a:gd name="T18" fmla="*/ 61 w 71"/>
                  <a:gd name="T19" fmla="*/ 18 h 52"/>
                  <a:gd name="T20" fmla="*/ 47 w 71"/>
                  <a:gd name="T21" fmla="*/ 21 h 52"/>
                  <a:gd name="T22" fmla="*/ 24 w 71"/>
                  <a:gd name="T23" fmla="*/ 25 h 52"/>
                  <a:gd name="T24" fmla="*/ 34 w 71"/>
                  <a:gd name="T25" fmla="*/ 3 h 52"/>
                  <a:gd name="T26" fmla="*/ 5 w 71"/>
                  <a:gd name="T27" fmla="*/ 38 h 52"/>
                  <a:gd name="T28" fmla="*/ 49 w 71"/>
                  <a:gd name="T2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52">
                    <a:moveTo>
                      <a:pt x="49" y="49"/>
                    </a:moveTo>
                    <a:cubicBezTo>
                      <a:pt x="57" y="48"/>
                      <a:pt x="65" y="45"/>
                      <a:pt x="63" y="42"/>
                    </a:cubicBezTo>
                    <a:cubicBezTo>
                      <a:pt x="62" y="40"/>
                      <a:pt x="56" y="42"/>
                      <a:pt x="50" y="42"/>
                    </a:cubicBezTo>
                    <a:cubicBezTo>
                      <a:pt x="45" y="42"/>
                      <a:pt x="43" y="43"/>
                      <a:pt x="43" y="42"/>
                    </a:cubicBezTo>
                    <a:cubicBezTo>
                      <a:pt x="42" y="41"/>
                      <a:pt x="49" y="40"/>
                      <a:pt x="56" y="38"/>
                    </a:cubicBezTo>
                    <a:cubicBezTo>
                      <a:pt x="65" y="36"/>
                      <a:pt x="71" y="34"/>
                      <a:pt x="69" y="31"/>
                    </a:cubicBezTo>
                    <a:cubicBezTo>
                      <a:pt x="67" y="29"/>
                      <a:pt x="62" y="31"/>
                      <a:pt x="53" y="32"/>
                    </a:cubicBezTo>
                    <a:cubicBezTo>
                      <a:pt x="46" y="33"/>
                      <a:pt x="43" y="34"/>
                      <a:pt x="41" y="31"/>
                    </a:cubicBezTo>
                    <a:cubicBezTo>
                      <a:pt x="40" y="30"/>
                      <a:pt x="45" y="29"/>
                      <a:pt x="52" y="26"/>
                    </a:cubicBezTo>
                    <a:cubicBezTo>
                      <a:pt x="59" y="23"/>
                      <a:pt x="63" y="20"/>
                      <a:pt x="61" y="18"/>
                    </a:cubicBezTo>
                    <a:cubicBezTo>
                      <a:pt x="58" y="15"/>
                      <a:pt x="56" y="19"/>
                      <a:pt x="47" y="21"/>
                    </a:cubicBezTo>
                    <a:cubicBezTo>
                      <a:pt x="34" y="25"/>
                      <a:pt x="32" y="27"/>
                      <a:pt x="24" y="25"/>
                    </a:cubicBezTo>
                    <a:cubicBezTo>
                      <a:pt x="15" y="23"/>
                      <a:pt x="42" y="6"/>
                      <a:pt x="34" y="3"/>
                    </a:cubicBezTo>
                    <a:cubicBezTo>
                      <a:pt x="25" y="0"/>
                      <a:pt x="0" y="30"/>
                      <a:pt x="5" y="38"/>
                    </a:cubicBezTo>
                    <a:cubicBezTo>
                      <a:pt x="12" y="48"/>
                      <a:pt x="24" y="52"/>
                      <a:pt x="49" y="4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1BFE2-4D24-421E-9AEC-828657E3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21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34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319054"/>
            <a:ext cx="11850754" cy="5763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3" y="2891546"/>
            <a:ext cx="11850754" cy="3645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4" y="319054"/>
            <a:ext cx="11850754" cy="3264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24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755782"/>
            <a:ext cx="11850754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b="73568"/>
          <a:stretch/>
        </p:blipFill>
        <p:spPr>
          <a:xfrm>
            <a:off x="170623" y="755783"/>
            <a:ext cx="11850754" cy="152339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0846" y="2881349"/>
            <a:ext cx="10483023" cy="3175845"/>
            <a:chOff x="680846" y="2881349"/>
            <a:chExt cx="10483023" cy="3175845"/>
          </a:xfrm>
        </p:grpSpPr>
        <p:sp>
          <p:nvSpPr>
            <p:cNvPr id="2" name="Rectangle 1"/>
            <p:cNvSpPr/>
            <p:nvPr/>
          </p:nvSpPr>
          <p:spPr bwMode="auto">
            <a:xfrm>
              <a:off x="680846" y="2881349"/>
              <a:ext cx="10483023" cy="3175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2" name="Google Shape;246;p20"/>
            <p:cNvSpPr txBox="1">
              <a:spLocks/>
            </p:cNvSpPr>
            <p:nvPr/>
          </p:nvSpPr>
          <p:spPr>
            <a:xfrm>
              <a:off x="1534781" y="3520949"/>
              <a:ext cx="9623765" cy="2529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50800" tIns="50800" rIns="50800" bIns="50800" numCol="3" rtlCol="0" anchor="t" anchorCtr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旅程標題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遠足日期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遠足地區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起點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營地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終點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隊伍名稱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隊員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導師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地圖編號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地圖</a:t>
              </a: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版次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計算方法</a:t>
              </a:r>
              <a:r>
                <a:rPr lang="en-US" altLang="zh-TW" sz="36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 </a:t>
              </a:r>
              <a:br>
                <a:rPr lang="en-US" altLang="zh-TW" sz="36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</a:br>
              <a:r>
                <a:rPr lang="en-US" altLang="zh-TW" sz="26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(</a:t>
              </a:r>
              <a:r>
                <a:rPr lang="zh-TW" altLang="en-US" sz="26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你專用的拿史勿夫</a:t>
              </a:r>
              <a:r>
                <a:rPr lang="en-US" altLang="zh-TW" sz="26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)</a:t>
              </a:r>
              <a:endPara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Google Shape;245;p20"/>
            <p:cNvSpPr txBox="1">
              <a:spLocks/>
            </p:cNvSpPr>
            <p:nvPr/>
          </p:nvSpPr>
          <p:spPr>
            <a:xfrm>
              <a:off x="693747" y="2893073"/>
              <a:ext cx="10464800" cy="627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50800" tIns="50800" rIns="50800" bIns="50800" rtlCol="0" anchor="ctr" anchorCtr="0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7200"/>
                <a:buFont typeface="Arial"/>
                <a:buNone/>
              </a:pPr>
              <a:r>
                <a:rPr lang="zh-TW" altLang="en-US" dirty="0" smtClean="0">
                  <a:latin typeface="Arial"/>
                  <a:ea typeface="Arial"/>
                  <a:cs typeface="Arial"/>
                  <a:sym typeface="Arial"/>
                </a:rPr>
                <a:t>基本資料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6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26905" b="49652"/>
          <a:stretch/>
        </p:blipFill>
        <p:spPr>
          <a:xfrm>
            <a:off x="170623" y="955728"/>
            <a:ext cx="11850754" cy="13511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0846" y="2881349"/>
            <a:ext cx="10483023" cy="3175845"/>
            <a:chOff x="680846" y="2881349"/>
            <a:chExt cx="10483023" cy="3175845"/>
          </a:xfrm>
        </p:grpSpPr>
        <p:sp>
          <p:nvSpPr>
            <p:cNvPr id="2" name="Rectangle 1"/>
            <p:cNvSpPr/>
            <p:nvPr/>
          </p:nvSpPr>
          <p:spPr bwMode="auto">
            <a:xfrm>
              <a:off x="680846" y="2881349"/>
              <a:ext cx="10483023" cy="3175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2" name="Google Shape;246;p20"/>
            <p:cNvSpPr txBox="1">
              <a:spLocks/>
            </p:cNvSpPr>
            <p:nvPr/>
          </p:nvSpPr>
          <p:spPr>
            <a:xfrm>
              <a:off x="1028099" y="3532673"/>
              <a:ext cx="10130447" cy="2517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50800" tIns="50800" rIns="50800" bIns="50800" numCol="3" rtlCol="0" anchor="t" anchorCtr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路段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起點檢查站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格網座標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地點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路段終點檢查站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格網座標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地理特徵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前視方位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距離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累積距離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上升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下降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需時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預計出發時間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預計抵達時間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休息及事工時間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領航員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實際出發抵達時間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備註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Google Shape;245;p20"/>
            <p:cNvSpPr txBox="1">
              <a:spLocks/>
            </p:cNvSpPr>
            <p:nvPr/>
          </p:nvSpPr>
          <p:spPr>
            <a:xfrm>
              <a:off x="693747" y="2893073"/>
              <a:ext cx="10464800" cy="627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50800" tIns="50800" rIns="50800" bIns="50800" rtlCol="0" anchor="ctr" anchorCtr="0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7200"/>
              </a:pPr>
              <a:r>
                <a:rPr lang="en-US" dirty="0" err="1" smtClean="0">
                  <a:latin typeface="Arial"/>
                  <a:ea typeface="Arial"/>
                  <a:cs typeface="Arial"/>
                  <a:sym typeface="Arial"/>
                </a:rPr>
                <a:t>路程詳細</a:t>
              </a:r>
              <a:r>
                <a:rPr lang="zh-TW" altLang="en-US" dirty="0" smtClean="0">
                  <a:latin typeface="Arial"/>
                  <a:ea typeface="Arial"/>
                  <a:cs typeface="Arial"/>
                  <a:sym typeface="Arial"/>
                </a:rPr>
                <a:t>資料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5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20" y="4870895"/>
            <a:ext cx="11091451" cy="128694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80846" y="997745"/>
            <a:ext cx="10483023" cy="3175845"/>
            <a:chOff x="680846" y="2881349"/>
            <a:chExt cx="10483023" cy="317584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80846" y="2881349"/>
              <a:ext cx="10483023" cy="3175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2" name="Google Shape;246;p20"/>
            <p:cNvSpPr txBox="1">
              <a:spLocks/>
            </p:cNvSpPr>
            <p:nvPr/>
          </p:nvSpPr>
          <p:spPr>
            <a:xfrm>
              <a:off x="1534781" y="3520949"/>
              <a:ext cx="9623765" cy="2529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50800" tIns="50800" rIns="50800" bIns="50800" numCol="2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日出時間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日落時間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月出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時間</a:t>
              </a:r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月落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時間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水漲時間及高度</a:t>
              </a:r>
              <a:endPara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水退時間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及高度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SzPts val="1548"/>
                <a:buFont typeface="Wingdings" panose="05000000000000000000" pitchFamily="2" charset="2"/>
                <a:buChar char="§"/>
              </a:pP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Google Shape;245;p20"/>
            <p:cNvSpPr txBox="1">
              <a:spLocks/>
            </p:cNvSpPr>
            <p:nvPr/>
          </p:nvSpPr>
          <p:spPr>
            <a:xfrm>
              <a:off x="693747" y="2893073"/>
              <a:ext cx="10464800" cy="627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50800" tIns="50800" rIns="50800" bIns="50800" rtlCol="0" anchor="ctr" anchorCtr="0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7200"/>
                <a:buFont typeface="Arial"/>
                <a:buNone/>
              </a:pPr>
              <a:r>
                <a:rPr lang="zh-TW" altLang="en-US" dirty="0" smtClean="0">
                  <a:latin typeface="Arial"/>
                  <a:ea typeface="Arial"/>
                  <a:cs typeface="Arial"/>
                  <a:sym typeface="Arial"/>
                </a:rPr>
                <a:t>附加資料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53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A5C-00F2-6527-F6C4-155B7904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F7ABC14A-30FA-C1C0-C8E9-ADEA29172D56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5891DF7-789B-1C69-EFA4-7813969C3DB0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EE58C7-F014-5159-E889-96D3E0622883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801037-4173-578B-6795-C12F53973EA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1CF40548-8B08-63BD-01DB-8F965BCF30E0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B837207-963B-9611-406C-8A0035ABFE8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7C7B1D52-E760-96EC-36AB-B8506EF624F3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2A643905-10D6-2200-F63B-75FD3FDA275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8C6B564-0C8B-AC40-3B0F-57E0E77FC4E4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306A0635-70BC-1C37-CCE4-394B527E6C40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B279BC3-A1B4-3623-622B-DCDDE78D2F12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31E6EC17-AA3D-A7DC-0CC2-2C833C57F17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8DF7409B-6D77-EDAC-D578-D5C384785C69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8326D87B-4086-BAAE-1A4C-AAA5A45FC295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9178CAC-A6DC-92F2-A4E9-DFD495FF8315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A31FF58-DA8E-7AC8-E804-8D302CE464C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AB56E462-9899-98D2-D1F9-FF272C3422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7616ADF-F6A9-0180-A7C4-0CA60203B3D5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2E552016-CDAA-A1E0-F51A-F1526CE80271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DC99AC3-E3A5-7F49-08CB-B959C677B339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C248012-2F4C-CD08-C6F7-152E4C6AA6E8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FFCED4-DF29-1BB4-0A73-DBF9B745FA6D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6326B16-2395-E652-0805-A18EF6111544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78603C0-9383-815B-D968-0D3A45EF5EA3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36AE89A-301F-8194-90B0-F17C64D4DDFE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386" r="-1"/>
          <a:stretch/>
        </p:blipFill>
        <p:spPr>
          <a:xfrm>
            <a:off x="-68239" y="-15408"/>
            <a:ext cx="12259356" cy="68993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93345" y="819081"/>
            <a:ext cx="1277889" cy="3905065"/>
            <a:chOff x="1993345" y="819081"/>
            <a:chExt cx="1277889" cy="3905065"/>
          </a:xfrm>
        </p:grpSpPr>
        <p:sp>
          <p:nvSpPr>
            <p:cNvPr id="5" name="Oval 4"/>
            <p:cNvSpPr/>
            <p:nvPr/>
          </p:nvSpPr>
          <p:spPr bwMode="auto">
            <a:xfrm>
              <a:off x="2752426" y="3769329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554019" y="819081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1993345" y="916580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2357027" y="4114748"/>
              <a:ext cx="609471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2</a:t>
              </a:r>
              <a:endParaRPr lang="en-US" sz="40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06819" y="3565558"/>
            <a:ext cx="4215885" cy="2365245"/>
            <a:chOff x="5006819" y="3565558"/>
            <a:chExt cx="4215885" cy="2365245"/>
          </a:xfrm>
        </p:grpSpPr>
        <p:sp>
          <p:nvSpPr>
            <p:cNvPr id="32" name="Oval 31"/>
            <p:cNvSpPr/>
            <p:nvPr/>
          </p:nvSpPr>
          <p:spPr bwMode="auto">
            <a:xfrm>
              <a:off x="6366446" y="5237908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912144" y="3830611"/>
              <a:ext cx="518808" cy="51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5006819" y="5321405"/>
              <a:ext cx="2230919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5</a:t>
              </a:r>
              <a:endParaRPr lang="en-US" sz="24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72CBAEB-9EF4-7C47-A847-C4315982F2DF}"/>
                </a:ext>
              </a:extLst>
            </p:cNvPr>
            <p:cNvSpPr txBox="1">
              <a:spLocks/>
            </p:cNvSpPr>
            <p:nvPr/>
          </p:nvSpPr>
          <p:spPr>
            <a:xfrm>
              <a:off x="6097944" y="3565558"/>
              <a:ext cx="3124760" cy="609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4000" b="0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4</a:t>
              </a:r>
              <a:endParaRPr lang="en-US" sz="2400" b="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10060938" y="356646"/>
            <a:ext cx="1804361" cy="6093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練習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610194" y="3180067"/>
            <a:ext cx="518808" cy="518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5892930" y="2632298"/>
            <a:ext cx="609471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3</a:t>
            </a:r>
            <a:endParaRPr lang="en-US" sz="4000" b="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415032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0" dirty="0" smtClean="0"/>
              <a:t>Answer</a:t>
            </a:r>
            <a:endParaRPr lang="zh-TW" altLang="zh-TW" sz="4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4" y="1235960"/>
            <a:ext cx="11266171" cy="50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6" name="Group 3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2" name="Group 4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6" name="Oval 4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4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8" name="Group 4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11" name="Oval 4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4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13" name="Group 4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14" name="Oval 4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4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/>
              <a:t>注意 </a:t>
            </a:r>
            <a:r>
              <a:rPr lang="en-US" altLang="zh-TW" sz="4000" dirty="0" smtClean="0"/>
              <a:t>: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行進速度修正</a:t>
            </a:r>
            <a:endParaRPr lang="en-US" sz="4000" dirty="0"/>
          </a:p>
        </p:txBody>
      </p:sp>
      <p:sp>
        <p:nvSpPr>
          <p:cNvPr id="18" name="Rectangle 50"/>
          <p:cNvSpPr/>
          <p:nvPr/>
        </p:nvSpPr>
        <p:spPr>
          <a:xfrm>
            <a:off x="4961897" y="1633250"/>
            <a:ext cx="65568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影響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行進速度的因素有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</a:br>
            <a:endParaRPr lang="en-US" altLang="zh-TW" sz="2800" dirty="0" smtClean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  <a:p>
            <a:pPr>
              <a:buSzPts val="4000"/>
              <a:buChar char="•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背囊負重</a:t>
            </a:r>
            <a:endParaRPr lang="en-US" altLang="zh-TW" sz="2800" dirty="0" smtClean="0">
              <a:sym typeface="Arial"/>
            </a:endParaRPr>
          </a:p>
          <a:p>
            <a:pPr>
              <a:buSzPts val="4000"/>
              <a:buChar char="•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天氣</a:t>
            </a:r>
            <a:endParaRPr lang="en-US" altLang="zh-TW" sz="2800" dirty="0" smtClean="0">
              <a:sym typeface="Arial"/>
            </a:endParaRPr>
          </a:p>
          <a:p>
            <a:pPr>
              <a:buSzPts val="4000"/>
              <a:buChar char="•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入夜</a:t>
            </a:r>
            <a:endParaRPr lang="en-US" altLang="zh-TW" sz="2800" dirty="0" smtClean="0">
              <a:sym typeface="Arial"/>
            </a:endParaRPr>
          </a:p>
          <a:p>
            <a:pPr>
              <a:buSzPts val="4000"/>
              <a:buChar char="•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路面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崎嶇、陡峭、濕滑、鬆散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等</a:t>
            </a:r>
            <a:endParaRPr lang="en-US" altLang="zh-TW" sz="2800" dirty="0" smtClean="0">
              <a:sym typeface="Arial"/>
            </a:endParaRPr>
          </a:p>
          <a:p>
            <a:pPr>
              <a:buSzPts val="4000"/>
              <a:buChar char="•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身體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狀況等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60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5" name="Group 4"/>
          <p:cNvGrpSpPr/>
          <p:nvPr/>
        </p:nvGrpSpPr>
        <p:grpSpPr>
          <a:xfrm>
            <a:off x="953299" y="811026"/>
            <a:ext cx="10115037" cy="3697996"/>
            <a:chOff x="-461602" y="483603"/>
            <a:chExt cx="11417444" cy="450215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C91B365-6C72-4938-B007-FF55A6E8E0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291" y="1494778"/>
              <a:ext cx="3256055" cy="765846"/>
            </a:xfrm>
            <a:custGeom>
              <a:avLst/>
              <a:gdLst>
                <a:gd name="T0" fmla="*/ 670 w 1690"/>
                <a:gd name="T1" fmla="*/ 305 h 397"/>
                <a:gd name="T2" fmla="*/ 716 w 1690"/>
                <a:gd name="T3" fmla="*/ 243 h 397"/>
                <a:gd name="T4" fmla="*/ 794 w 1690"/>
                <a:gd name="T5" fmla="*/ 250 h 397"/>
                <a:gd name="T6" fmla="*/ 831 w 1690"/>
                <a:gd name="T7" fmla="*/ 316 h 397"/>
                <a:gd name="T8" fmla="*/ 892 w 1690"/>
                <a:gd name="T9" fmla="*/ 279 h 397"/>
                <a:gd name="T10" fmla="*/ 937 w 1690"/>
                <a:gd name="T11" fmla="*/ 329 h 397"/>
                <a:gd name="T12" fmla="*/ 1026 w 1690"/>
                <a:gd name="T13" fmla="*/ 289 h 397"/>
                <a:gd name="T14" fmla="*/ 1106 w 1690"/>
                <a:gd name="T15" fmla="*/ 321 h 397"/>
                <a:gd name="T16" fmla="*/ 1690 w 1690"/>
                <a:gd name="T17" fmla="*/ 247 h 397"/>
                <a:gd name="T18" fmla="*/ 656 w 1690"/>
                <a:gd name="T19" fmla="*/ 369 h 397"/>
                <a:gd name="T20" fmla="*/ 0 w 1690"/>
                <a:gd name="T21" fmla="*/ 0 h 397"/>
                <a:gd name="T22" fmla="*/ 572 w 1690"/>
                <a:gd name="T23" fmla="*/ 308 h 397"/>
                <a:gd name="T24" fmla="*/ 618 w 1690"/>
                <a:gd name="T25" fmla="*/ 259 h 397"/>
                <a:gd name="T26" fmla="*/ 670 w 1690"/>
                <a:gd name="T27" fmla="*/ 30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0" h="397">
                  <a:moveTo>
                    <a:pt x="670" y="305"/>
                  </a:moveTo>
                  <a:cubicBezTo>
                    <a:pt x="671" y="279"/>
                    <a:pt x="691" y="254"/>
                    <a:pt x="716" y="243"/>
                  </a:cubicBezTo>
                  <a:cubicBezTo>
                    <a:pt x="741" y="232"/>
                    <a:pt x="772" y="235"/>
                    <a:pt x="794" y="250"/>
                  </a:cubicBezTo>
                  <a:cubicBezTo>
                    <a:pt x="816" y="264"/>
                    <a:pt x="830" y="289"/>
                    <a:pt x="831" y="316"/>
                  </a:cubicBezTo>
                  <a:cubicBezTo>
                    <a:pt x="840" y="292"/>
                    <a:pt x="866" y="277"/>
                    <a:pt x="892" y="279"/>
                  </a:cubicBezTo>
                  <a:cubicBezTo>
                    <a:pt x="917" y="282"/>
                    <a:pt x="938" y="304"/>
                    <a:pt x="937" y="329"/>
                  </a:cubicBezTo>
                  <a:cubicBezTo>
                    <a:pt x="957" y="306"/>
                    <a:pt x="996" y="290"/>
                    <a:pt x="1026" y="289"/>
                  </a:cubicBezTo>
                  <a:cubicBezTo>
                    <a:pt x="1056" y="288"/>
                    <a:pt x="1086" y="300"/>
                    <a:pt x="1106" y="321"/>
                  </a:cubicBezTo>
                  <a:cubicBezTo>
                    <a:pt x="1301" y="314"/>
                    <a:pt x="1498" y="288"/>
                    <a:pt x="1690" y="247"/>
                  </a:cubicBezTo>
                  <a:cubicBezTo>
                    <a:pt x="1690" y="247"/>
                    <a:pt x="1237" y="397"/>
                    <a:pt x="656" y="369"/>
                  </a:cubicBezTo>
                  <a:cubicBezTo>
                    <a:pt x="300" y="320"/>
                    <a:pt x="0" y="0"/>
                    <a:pt x="0" y="0"/>
                  </a:cubicBezTo>
                  <a:cubicBezTo>
                    <a:pt x="0" y="0"/>
                    <a:pt x="302" y="270"/>
                    <a:pt x="572" y="308"/>
                  </a:cubicBezTo>
                  <a:cubicBezTo>
                    <a:pt x="572" y="308"/>
                    <a:pt x="569" y="270"/>
                    <a:pt x="618" y="259"/>
                  </a:cubicBezTo>
                  <a:cubicBezTo>
                    <a:pt x="656" y="250"/>
                    <a:pt x="670" y="305"/>
                    <a:pt x="67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1" name="Rectangle 1"/>
            <p:cNvSpPr/>
            <p:nvPr/>
          </p:nvSpPr>
          <p:spPr bwMode="auto">
            <a:xfrm>
              <a:off x="-461602" y="483603"/>
              <a:ext cx="9953966" cy="4502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298C38A6-A931-E64F-3339-C947127A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1602" y="483603"/>
              <a:ext cx="4578985" cy="4502156"/>
            </a:xfrm>
            <a:prstGeom prst="rect">
              <a:avLst/>
            </a:prstGeom>
          </p:spPr>
        </p:pic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F0499F9E-22D2-350D-C8A2-F01B5A2E4A2E}"/>
                </a:ext>
              </a:extLst>
            </p:cNvPr>
            <p:cNvSpPr txBox="1"/>
            <p:nvPr/>
          </p:nvSpPr>
          <p:spPr>
            <a:xfrm>
              <a:off x="1889930" y="1299324"/>
              <a:ext cx="9065912" cy="711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三日兩夜陸上徒步遠足</a:t>
              </a:r>
              <a:r>
                <a:rPr lang="en-US" altLang="ko-KR" sz="32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 </a:t>
              </a:r>
              <a:r>
                <a:rPr lang="en-US" altLang="ko-KR" sz="32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40km </a:t>
              </a:r>
              <a:r>
                <a:rPr lang="en-US" altLang="ko-KR" sz="32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(was 50 </a:t>
              </a:r>
              <a:r>
                <a:rPr lang="en-US" altLang="ko-KR" sz="32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km)</a:t>
              </a:r>
              <a:endParaRPr lang="en-US" sz="3200" dirty="0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D4771AA6-AA46-79F9-046D-BD157C15862B}"/>
                </a:ext>
              </a:extLst>
            </p:cNvPr>
            <p:cNvSpPr txBox="1"/>
            <p:nvPr/>
          </p:nvSpPr>
          <p:spPr>
            <a:xfrm>
              <a:off x="1889930" y="3800098"/>
              <a:ext cx="8942672" cy="711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四日三夜陸上徒步遠足</a:t>
              </a:r>
              <a:r>
                <a:rPr lang="en-US" altLang="ko-KR" sz="3200" dirty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 60km (was 80 </a:t>
              </a:r>
              <a:r>
                <a:rPr lang="en-US" altLang="ko-KR" sz="32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km)</a:t>
              </a:r>
              <a:endParaRPr lang="en-US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9A177E-919F-E391-0053-8EC278BBBDAC}"/>
              </a:ext>
            </a:extLst>
          </p:cNvPr>
          <p:cNvSpPr txBox="1"/>
          <p:nvPr/>
        </p:nvSpPr>
        <p:spPr>
          <a:xfrm>
            <a:off x="3057550" y="4794476"/>
            <a:ext cx="79016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HK" sz="3200" dirty="0" err="1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平均每天行</a:t>
            </a:r>
            <a:r>
              <a:rPr lang="en-HK" sz="3200" dirty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en-HK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13-15 km </a:t>
            </a:r>
            <a:r>
              <a:rPr lang="en-HK" sz="3200" dirty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(以前是</a:t>
            </a:r>
            <a:r>
              <a:rPr lang="en-HK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17-20 km</a:t>
            </a:r>
            <a:r>
              <a:rPr lang="en-HK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9A177E-919F-E391-0053-8EC278BBBDAC}"/>
              </a:ext>
            </a:extLst>
          </p:cNvPr>
          <p:cNvSpPr txBox="1"/>
          <p:nvPr/>
        </p:nvSpPr>
        <p:spPr>
          <a:xfrm>
            <a:off x="3057550" y="5630230"/>
            <a:ext cx="81199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如果</a:t>
            </a:r>
            <a:r>
              <a:rPr lang="en-US" altLang="zh-TW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1</a:t>
            </a:r>
            <a:r>
              <a:rPr lang="zh-TW" altLang="en-US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小時能行</a:t>
            </a:r>
            <a:r>
              <a:rPr lang="en-US" altLang="zh-TW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4km</a:t>
            </a:r>
            <a:r>
              <a:rPr lang="en-HK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，</a:t>
            </a:r>
            <a:r>
              <a:rPr lang="zh-TW" altLang="en-US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每天</a:t>
            </a:r>
            <a:r>
              <a:rPr lang="en-HK" sz="3200" dirty="0" err="1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要行</a:t>
            </a:r>
            <a:r>
              <a:rPr lang="zh-TW" altLang="en-US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約</a:t>
            </a:r>
            <a:r>
              <a:rPr lang="en-HK" sz="3200" dirty="0" err="1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多少時間</a:t>
            </a:r>
            <a:r>
              <a:rPr lang="en-HK" sz="3200" dirty="0" smtClean="0">
                <a:latin typeface="Arial" panose="020B0604020202020204" pitchFamily="34" charset="0"/>
                <a:ea typeface="DFPHeiMedium-B5" panose="020B0500000000000000" pitchFamily="34" charset="-128"/>
                <a:cs typeface="Arial" panose="020B0604020202020204" pitchFamily="34" charset="0"/>
              </a:rPr>
              <a:t>？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0A920C0-F692-40EA-8EC0-FBFD45DF36C0}"/>
              </a:ext>
            </a:extLst>
          </p:cNvPr>
          <p:cNvGrpSpPr/>
          <p:nvPr/>
        </p:nvGrpSpPr>
        <p:grpSpPr>
          <a:xfrm>
            <a:off x="-2" y="4155576"/>
            <a:ext cx="12185327" cy="2702424"/>
            <a:chOff x="-2" y="4155576"/>
            <a:chExt cx="12185327" cy="2702424"/>
          </a:xfrm>
        </p:grpSpPr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6CBF8A1-F9DF-4A9B-A06D-BBC3658B2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" y="4155576"/>
              <a:ext cx="12185327" cy="2702424"/>
            </a:xfrm>
            <a:custGeom>
              <a:avLst/>
              <a:gdLst>
                <a:gd name="connsiteX0" fmla="*/ 3290644 w 12185327"/>
                <a:gd name="connsiteY0" fmla="*/ 588 h 2702424"/>
                <a:gd name="connsiteX1" fmla="*/ 3445931 w 12185327"/>
                <a:gd name="connsiteY1" fmla="*/ 18862 h 2702424"/>
                <a:gd name="connsiteX2" fmla="*/ 5605667 w 12185327"/>
                <a:gd name="connsiteY2" fmla="*/ 1391730 h 2702424"/>
                <a:gd name="connsiteX3" fmla="*/ 9121516 w 12185327"/>
                <a:gd name="connsiteY3" fmla="*/ 1435412 h 2702424"/>
                <a:gd name="connsiteX4" fmla="*/ 12185327 w 12185327"/>
                <a:gd name="connsiteY4" fmla="*/ 1204521 h 2702424"/>
                <a:gd name="connsiteX5" fmla="*/ 12185327 w 12185327"/>
                <a:gd name="connsiteY5" fmla="*/ 2638427 h 2702424"/>
                <a:gd name="connsiteX6" fmla="*/ 12185327 w 12185327"/>
                <a:gd name="connsiteY6" fmla="*/ 2702424 h 2702424"/>
                <a:gd name="connsiteX7" fmla="*/ 0 w 12185327"/>
                <a:gd name="connsiteY7" fmla="*/ 2702424 h 2702424"/>
                <a:gd name="connsiteX8" fmla="*/ 0 w 12185327"/>
                <a:gd name="connsiteY8" fmla="*/ 1425272 h 2702424"/>
                <a:gd name="connsiteX9" fmla="*/ 5994 w 12185327"/>
                <a:gd name="connsiteY9" fmla="*/ 1426835 h 2702424"/>
                <a:gd name="connsiteX10" fmla="*/ 1374091 w 12185327"/>
                <a:gd name="connsiteY10" fmla="*/ 1266924 h 2702424"/>
                <a:gd name="connsiteX11" fmla="*/ 3290644 w 12185327"/>
                <a:gd name="connsiteY11" fmla="*/ 588 h 270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327" h="2702424">
                  <a:moveTo>
                    <a:pt x="3290644" y="588"/>
                  </a:moveTo>
                  <a:cubicBezTo>
                    <a:pt x="3341603" y="2384"/>
                    <a:pt x="3393350" y="8332"/>
                    <a:pt x="3445931" y="18862"/>
                  </a:cubicBezTo>
                  <a:cubicBezTo>
                    <a:pt x="4287224" y="193591"/>
                    <a:pt x="4720427" y="1366769"/>
                    <a:pt x="5605667" y="1391730"/>
                  </a:cubicBezTo>
                  <a:cubicBezTo>
                    <a:pt x="6497186" y="1410451"/>
                    <a:pt x="7143851" y="730258"/>
                    <a:pt x="9121516" y="1435412"/>
                  </a:cubicBezTo>
                  <a:cubicBezTo>
                    <a:pt x="11092902" y="2140567"/>
                    <a:pt x="12185327" y="1204521"/>
                    <a:pt x="12185327" y="1204521"/>
                  </a:cubicBezTo>
                  <a:cubicBezTo>
                    <a:pt x="12185327" y="1915916"/>
                    <a:pt x="12185327" y="2360538"/>
                    <a:pt x="12185327" y="2638427"/>
                  </a:cubicBezTo>
                  <a:lnTo>
                    <a:pt x="12185327" y="2702424"/>
                  </a:lnTo>
                  <a:lnTo>
                    <a:pt x="0" y="2702424"/>
                  </a:lnTo>
                  <a:lnTo>
                    <a:pt x="0" y="1425272"/>
                  </a:lnTo>
                  <a:lnTo>
                    <a:pt x="5994" y="1426835"/>
                  </a:lnTo>
                  <a:cubicBezTo>
                    <a:pt x="233034" y="1483043"/>
                    <a:pt x="884383" y="1601560"/>
                    <a:pt x="1374091" y="1266924"/>
                  </a:cubicBezTo>
                  <a:cubicBezTo>
                    <a:pt x="1939138" y="880805"/>
                    <a:pt x="2526258" y="-26355"/>
                    <a:pt x="3290644" y="58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EquipExtended-Light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C6010E4-12FB-481E-998E-A2BCE62D26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" y="4337438"/>
              <a:ext cx="12185327" cy="2520562"/>
            </a:xfrm>
            <a:custGeom>
              <a:avLst/>
              <a:gdLst>
                <a:gd name="connsiteX0" fmla="*/ 10854500 w 12185327"/>
                <a:gd name="connsiteY0" fmla="*/ 11 h 2520562"/>
                <a:gd name="connsiteX1" fmla="*/ 12185327 w 12185327"/>
                <a:gd name="connsiteY1" fmla="*/ 825698 h 2520562"/>
                <a:gd name="connsiteX2" fmla="*/ 12185327 w 12185327"/>
                <a:gd name="connsiteY2" fmla="*/ 2486504 h 2520562"/>
                <a:gd name="connsiteX3" fmla="*/ 12185327 w 12185327"/>
                <a:gd name="connsiteY3" fmla="*/ 2520562 h 2520562"/>
                <a:gd name="connsiteX4" fmla="*/ 0 w 12185327"/>
                <a:gd name="connsiteY4" fmla="*/ 2520562 h 2520562"/>
                <a:gd name="connsiteX5" fmla="*/ 0 w 12185327"/>
                <a:gd name="connsiteY5" fmla="*/ 712256 h 2520562"/>
                <a:gd name="connsiteX6" fmla="*/ 67841 w 12185327"/>
                <a:gd name="connsiteY6" fmla="*/ 788117 h 2520562"/>
                <a:gd name="connsiteX7" fmla="*/ 2497907 w 12185327"/>
                <a:gd name="connsiteY7" fmla="*/ 2330413 h 2520562"/>
                <a:gd name="connsiteX8" fmla="*/ 5084568 w 12185327"/>
                <a:gd name="connsiteY8" fmla="*/ 1524985 h 2520562"/>
                <a:gd name="connsiteX9" fmla="*/ 7551940 w 12185327"/>
                <a:gd name="connsiteY9" fmla="*/ 1855897 h 2520562"/>
                <a:gd name="connsiteX10" fmla="*/ 9542162 w 12185327"/>
                <a:gd name="connsiteY10" fmla="*/ 650876 h 2520562"/>
                <a:gd name="connsiteX11" fmla="*/ 10854500 w 12185327"/>
                <a:gd name="connsiteY11" fmla="*/ 11 h 25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327" h="2520562">
                  <a:moveTo>
                    <a:pt x="10854500" y="11"/>
                  </a:moveTo>
                  <a:cubicBezTo>
                    <a:pt x="11376824" y="2124"/>
                    <a:pt x="11835704" y="326988"/>
                    <a:pt x="12185327" y="825698"/>
                  </a:cubicBezTo>
                  <a:cubicBezTo>
                    <a:pt x="12185327" y="1774730"/>
                    <a:pt x="12185327" y="2249246"/>
                    <a:pt x="12185327" y="2486504"/>
                  </a:cubicBezTo>
                  <a:lnTo>
                    <a:pt x="12185327" y="2520562"/>
                  </a:lnTo>
                  <a:lnTo>
                    <a:pt x="0" y="2520562"/>
                  </a:lnTo>
                  <a:lnTo>
                    <a:pt x="0" y="712256"/>
                  </a:lnTo>
                  <a:lnTo>
                    <a:pt x="67841" y="788117"/>
                  </a:lnTo>
                  <a:cubicBezTo>
                    <a:pt x="433866" y="1190585"/>
                    <a:pt x="1503189" y="2269538"/>
                    <a:pt x="2497907" y="2330413"/>
                  </a:cubicBezTo>
                  <a:cubicBezTo>
                    <a:pt x="3722176" y="2411581"/>
                    <a:pt x="4236997" y="1549959"/>
                    <a:pt x="5084568" y="1524985"/>
                  </a:cubicBezTo>
                  <a:cubicBezTo>
                    <a:pt x="5938417" y="1493767"/>
                    <a:pt x="6892719" y="1980770"/>
                    <a:pt x="7551940" y="1855897"/>
                  </a:cubicBezTo>
                  <a:cubicBezTo>
                    <a:pt x="8204884" y="1731025"/>
                    <a:pt x="8487407" y="1699806"/>
                    <a:pt x="9542162" y="650876"/>
                  </a:cubicBezTo>
                  <a:cubicBezTo>
                    <a:pt x="10003617" y="191969"/>
                    <a:pt x="10448249" y="-1632"/>
                    <a:pt x="10854500" y="11"/>
                  </a:cubicBezTo>
                  <a:close/>
                </a:path>
              </a:pathLst>
            </a:custGeom>
            <a:solidFill>
              <a:schemeClr val="accent4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EquipExtended-Light"/>
              </a:endParaRPr>
            </a:p>
          </p:txBody>
        </p:sp>
      </p:grpSp>
      <p:sp>
        <p:nvSpPr>
          <p:cNvPr id="435" name="Freeform 9">
            <a:extLst>
              <a:ext uri="{FF2B5EF4-FFF2-40B4-BE49-F238E27FC236}">
                <a16:creationId xmlns:a16="http://schemas.microsoft.com/office/drawing/2014/main" id="{04139808-C772-4227-8F9E-1B4C60957B0F}"/>
              </a:ext>
            </a:extLst>
          </p:cNvPr>
          <p:cNvSpPr>
            <a:spLocks/>
          </p:cNvSpPr>
          <p:nvPr/>
        </p:nvSpPr>
        <p:spPr bwMode="auto">
          <a:xfrm flipH="1">
            <a:off x="7976429" y="5240383"/>
            <a:ext cx="514344" cy="1375961"/>
          </a:xfrm>
          <a:custGeom>
            <a:avLst/>
            <a:gdLst>
              <a:gd name="T0" fmla="*/ 0 w 138"/>
              <a:gd name="T1" fmla="*/ 0 h 368"/>
              <a:gd name="T2" fmla="*/ 0 w 138"/>
              <a:gd name="T3" fmla="*/ 368 h 368"/>
              <a:gd name="T4" fmla="*/ 110 w 138"/>
              <a:gd name="T5" fmla="*/ 368 h 368"/>
              <a:gd name="T6" fmla="*/ 115 w 138"/>
              <a:gd name="T7" fmla="*/ 330 h 368"/>
              <a:gd name="T8" fmla="*/ 58 w 138"/>
              <a:gd name="T9" fmla="*/ 235 h 368"/>
              <a:gd name="T10" fmla="*/ 86 w 138"/>
              <a:gd name="T11" fmla="*/ 234 h 368"/>
              <a:gd name="T12" fmla="*/ 93 w 138"/>
              <a:gd name="T13" fmla="*/ 199 h 368"/>
              <a:gd name="T14" fmla="*/ 42 w 138"/>
              <a:gd name="T15" fmla="*/ 127 h 368"/>
              <a:gd name="T16" fmla="*/ 60 w 138"/>
              <a:gd name="T17" fmla="*/ 127 h 368"/>
              <a:gd name="T18" fmla="*/ 57 w 138"/>
              <a:gd name="T19" fmla="*/ 82 h 368"/>
              <a:gd name="T20" fmla="*/ 0 w 138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368">
                <a:moveTo>
                  <a:pt x="0" y="0"/>
                </a:moveTo>
                <a:cubicBezTo>
                  <a:pt x="0" y="368"/>
                  <a:pt x="0" y="368"/>
                  <a:pt x="0" y="368"/>
                </a:cubicBezTo>
                <a:cubicBezTo>
                  <a:pt x="110" y="368"/>
                  <a:pt x="110" y="368"/>
                  <a:pt x="110" y="368"/>
                </a:cubicBezTo>
                <a:cubicBezTo>
                  <a:pt x="110" y="368"/>
                  <a:pt x="138" y="365"/>
                  <a:pt x="115" y="330"/>
                </a:cubicBezTo>
                <a:cubicBezTo>
                  <a:pt x="92" y="294"/>
                  <a:pt x="58" y="235"/>
                  <a:pt x="58" y="235"/>
                </a:cubicBezTo>
                <a:cubicBezTo>
                  <a:pt x="86" y="234"/>
                  <a:pt x="86" y="234"/>
                  <a:pt x="86" y="234"/>
                </a:cubicBezTo>
                <a:cubicBezTo>
                  <a:pt x="86" y="234"/>
                  <a:pt x="112" y="228"/>
                  <a:pt x="93" y="199"/>
                </a:cubicBezTo>
                <a:cubicBezTo>
                  <a:pt x="71" y="167"/>
                  <a:pt x="42" y="127"/>
                  <a:pt x="42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0" y="127"/>
                  <a:pt x="86" y="122"/>
                  <a:pt x="57" y="82"/>
                </a:cubicBezTo>
                <a:cubicBezTo>
                  <a:pt x="24" y="39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6" name="Freeform 10">
            <a:extLst>
              <a:ext uri="{FF2B5EF4-FFF2-40B4-BE49-F238E27FC236}">
                <a16:creationId xmlns:a16="http://schemas.microsoft.com/office/drawing/2014/main" id="{12703B3E-EC07-4051-9E62-57F514188630}"/>
              </a:ext>
            </a:extLst>
          </p:cNvPr>
          <p:cNvSpPr>
            <a:spLocks/>
          </p:cNvSpPr>
          <p:nvPr/>
        </p:nvSpPr>
        <p:spPr bwMode="auto">
          <a:xfrm flipH="1">
            <a:off x="8490772" y="5240383"/>
            <a:ext cx="516221" cy="1375961"/>
          </a:xfrm>
          <a:custGeom>
            <a:avLst/>
            <a:gdLst>
              <a:gd name="T0" fmla="*/ 138 w 138"/>
              <a:gd name="T1" fmla="*/ 0 h 368"/>
              <a:gd name="T2" fmla="*/ 138 w 138"/>
              <a:gd name="T3" fmla="*/ 368 h 368"/>
              <a:gd name="T4" fmla="*/ 28 w 138"/>
              <a:gd name="T5" fmla="*/ 368 h 368"/>
              <a:gd name="T6" fmla="*/ 22 w 138"/>
              <a:gd name="T7" fmla="*/ 330 h 368"/>
              <a:gd name="T8" fmla="*/ 80 w 138"/>
              <a:gd name="T9" fmla="*/ 235 h 368"/>
              <a:gd name="T10" fmla="*/ 51 w 138"/>
              <a:gd name="T11" fmla="*/ 234 h 368"/>
              <a:gd name="T12" fmla="*/ 45 w 138"/>
              <a:gd name="T13" fmla="*/ 199 h 368"/>
              <a:gd name="T14" fmla="*/ 96 w 138"/>
              <a:gd name="T15" fmla="*/ 127 h 368"/>
              <a:gd name="T16" fmla="*/ 78 w 138"/>
              <a:gd name="T17" fmla="*/ 127 h 368"/>
              <a:gd name="T18" fmla="*/ 81 w 138"/>
              <a:gd name="T19" fmla="*/ 82 h 368"/>
              <a:gd name="T20" fmla="*/ 138 w 138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368">
                <a:moveTo>
                  <a:pt x="138" y="0"/>
                </a:moveTo>
                <a:cubicBezTo>
                  <a:pt x="138" y="368"/>
                  <a:pt x="138" y="368"/>
                  <a:pt x="138" y="368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8" y="368"/>
                  <a:pt x="0" y="365"/>
                  <a:pt x="22" y="330"/>
                </a:cubicBezTo>
                <a:cubicBezTo>
                  <a:pt x="45" y="294"/>
                  <a:pt x="80" y="235"/>
                  <a:pt x="80" y="235"/>
                </a:cubicBezTo>
                <a:cubicBezTo>
                  <a:pt x="51" y="234"/>
                  <a:pt x="51" y="234"/>
                  <a:pt x="51" y="234"/>
                </a:cubicBezTo>
                <a:cubicBezTo>
                  <a:pt x="51" y="234"/>
                  <a:pt x="26" y="228"/>
                  <a:pt x="45" y="199"/>
                </a:cubicBezTo>
                <a:cubicBezTo>
                  <a:pt x="67" y="167"/>
                  <a:pt x="96" y="127"/>
                  <a:pt x="96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51" y="122"/>
                  <a:pt x="81" y="82"/>
                </a:cubicBezTo>
                <a:cubicBezTo>
                  <a:pt x="113" y="39"/>
                  <a:pt x="138" y="0"/>
                  <a:pt x="1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7" name="Freeform 11">
            <a:extLst>
              <a:ext uri="{FF2B5EF4-FFF2-40B4-BE49-F238E27FC236}">
                <a16:creationId xmlns:a16="http://schemas.microsoft.com/office/drawing/2014/main" id="{9A5780A0-378E-43D8-B46A-D89B615F9140}"/>
              </a:ext>
            </a:extLst>
          </p:cNvPr>
          <p:cNvSpPr>
            <a:spLocks/>
          </p:cNvSpPr>
          <p:nvPr/>
        </p:nvSpPr>
        <p:spPr bwMode="auto">
          <a:xfrm flipH="1">
            <a:off x="8761082" y="5157787"/>
            <a:ext cx="328504" cy="874758"/>
          </a:xfrm>
          <a:custGeom>
            <a:avLst/>
            <a:gdLst>
              <a:gd name="T0" fmla="*/ 0 w 88"/>
              <a:gd name="T1" fmla="*/ 0 h 234"/>
              <a:gd name="T2" fmla="*/ 0 w 88"/>
              <a:gd name="T3" fmla="*/ 234 h 234"/>
              <a:gd name="T4" fmla="*/ 70 w 88"/>
              <a:gd name="T5" fmla="*/ 234 h 234"/>
              <a:gd name="T6" fmla="*/ 74 w 88"/>
              <a:gd name="T7" fmla="*/ 210 h 234"/>
              <a:gd name="T8" fmla="*/ 37 w 88"/>
              <a:gd name="T9" fmla="*/ 149 h 234"/>
              <a:gd name="T10" fmla="*/ 55 w 88"/>
              <a:gd name="T11" fmla="*/ 149 h 234"/>
              <a:gd name="T12" fmla="*/ 59 w 88"/>
              <a:gd name="T13" fmla="*/ 127 h 234"/>
              <a:gd name="T14" fmla="*/ 27 w 88"/>
              <a:gd name="T15" fmla="*/ 81 h 234"/>
              <a:gd name="T16" fmla="*/ 39 w 88"/>
              <a:gd name="T17" fmla="*/ 81 h 234"/>
              <a:gd name="T18" fmla="*/ 36 w 88"/>
              <a:gd name="T19" fmla="*/ 52 h 234"/>
              <a:gd name="T20" fmla="*/ 0 w 8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34">
                <a:moveTo>
                  <a:pt x="0" y="0"/>
                </a:moveTo>
                <a:cubicBezTo>
                  <a:pt x="0" y="234"/>
                  <a:pt x="0" y="234"/>
                  <a:pt x="0" y="234"/>
                </a:cubicBezTo>
                <a:cubicBezTo>
                  <a:pt x="70" y="234"/>
                  <a:pt x="70" y="234"/>
                  <a:pt x="70" y="234"/>
                </a:cubicBezTo>
                <a:cubicBezTo>
                  <a:pt x="70" y="234"/>
                  <a:pt x="88" y="232"/>
                  <a:pt x="74" y="210"/>
                </a:cubicBezTo>
                <a:cubicBezTo>
                  <a:pt x="59" y="187"/>
                  <a:pt x="37" y="149"/>
                  <a:pt x="37" y="14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5" y="149"/>
                  <a:pt x="72" y="145"/>
                  <a:pt x="59" y="127"/>
                </a:cubicBezTo>
                <a:cubicBezTo>
                  <a:pt x="45" y="106"/>
                  <a:pt x="27" y="81"/>
                  <a:pt x="27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55" y="77"/>
                  <a:pt x="36" y="52"/>
                </a:cubicBezTo>
                <a:cubicBezTo>
                  <a:pt x="16" y="24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8" name="Freeform 12">
            <a:extLst>
              <a:ext uri="{FF2B5EF4-FFF2-40B4-BE49-F238E27FC236}">
                <a16:creationId xmlns:a16="http://schemas.microsoft.com/office/drawing/2014/main" id="{F2932C87-7DA1-446C-B27A-BB3A596CA6F8}"/>
              </a:ext>
            </a:extLst>
          </p:cNvPr>
          <p:cNvSpPr>
            <a:spLocks/>
          </p:cNvSpPr>
          <p:nvPr/>
        </p:nvSpPr>
        <p:spPr bwMode="auto">
          <a:xfrm flipH="1">
            <a:off x="9089585" y="5157787"/>
            <a:ext cx="328504" cy="874758"/>
          </a:xfrm>
          <a:custGeom>
            <a:avLst/>
            <a:gdLst>
              <a:gd name="T0" fmla="*/ 88 w 88"/>
              <a:gd name="T1" fmla="*/ 0 h 234"/>
              <a:gd name="T2" fmla="*/ 88 w 88"/>
              <a:gd name="T3" fmla="*/ 234 h 234"/>
              <a:gd name="T4" fmla="*/ 18 w 88"/>
              <a:gd name="T5" fmla="*/ 234 h 234"/>
              <a:gd name="T6" fmla="*/ 15 w 88"/>
              <a:gd name="T7" fmla="*/ 210 h 234"/>
              <a:gd name="T8" fmla="*/ 51 w 88"/>
              <a:gd name="T9" fmla="*/ 149 h 234"/>
              <a:gd name="T10" fmla="*/ 33 w 88"/>
              <a:gd name="T11" fmla="*/ 149 h 234"/>
              <a:gd name="T12" fmla="*/ 29 w 88"/>
              <a:gd name="T13" fmla="*/ 127 h 234"/>
              <a:gd name="T14" fmla="*/ 61 w 88"/>
              <a:gd name="T15" fmla="*/ 81 h 234"/>
              <a:gd name="T16" fmla="*/ 50 w 88"/>
              <a:gd name="T17" fmla="*/ 81 h 234"/>
              <a:gd name="T18" fmla="*/ 52 w 88"/>
              <a:gd name="T19" fmla="*/ 52 h 234"/>
              <a:gd name="T20" fmla="*/ 88 w 8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34">
                <a:moveTo>
                  <a:pt x="88" y="0"/>
                </a:moveTo>
                <a:cubicBezTo>
                  <a:pt x="88" y="234"/>
                  <a:pt x="88" y="234"/>
                  <a:pt x="88" y="234"/>
                </a:cubicBezTo>
                <a:cubicBezTo>
                  <a:pt x="18" y="234"/>
                  <a:pt x="18" y="234"/>
                  <a:pt x="18" y="234"/>
                </a:cubicBezTo>
                <a:cubicBezTo>
                  <a:pt x="18" y="234"/>
                  <a:pt x="0" y="232"/>
                  <a:pt x="15" y="210"/>
                </a:cubicBezTo>
                <a:cubicBezTo>
                  <a:pt x="29" y="187"/>
                  <a:pt x="51" y="149"/>
                  <a:pt x="51" y="149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17" y="145"/>
                  <a:pt x="29" y="127"/>
                </a:cubicBezTo>
                <a:cubicBezTo>
                  <a:pt x="43" y="106"/>
                  <a:pt x="61" y="81"/>
                  <a:pt x="6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0" y="81"/>
                  <a:pt x="33" y="77"/>
                  <a:pt x="52" y="52"/>
                </a:cubicBezTo>
                <a:cubicBezTo>
                  <a:pt x="73" y="24"/>
                  <a:pt x="88" y="0"/>
                  <a:pt x="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9" name="Freeform 13">
            <a:extLst>
              <a:ext uri="{FF2B5EF4-FFF2-40B4-BE49-F238E27FC236}">
                <a16:creationId xmlns:a16="http://schemas.microsoft.com/office/drawing/2014/main" id="{A990EEAD-188F-44B1-8725-CB049181A617}"/>
              </a:ext>
            </a:extLst>
          </p:cNvPr>
          <p:cNvSpPr>
            <a:spLocks/>
          </p:cNvSpPr>
          <p:nvPr/>
        </p:nvSpPr>
        <p:spPr bwMode="auto">
          <a:xfrm flipH="1">
            <a:off x="8464492" y="5311716"/>
            <a:ext cx="354785" cy="1006159"/>
          </a:xfrm>
          <a:custGeom>
            <a:avLst/>
            <a:gdLst>
              <a:gd name="T0" fmla="*/ 0 w 95"/>
              <a:gd name="T1" fmla="*/ 0 h 269"/>
              <a:gd name="T2" fmla="*/ 0 w 95"/>
              <a:gd name="T3" fmla="*/ 254 h 269"/>
              <a:gd name="T4" fmla="*/ 76 w 95"/>
              <a:gd name="T5" fmla="*/ 269 h 269"/>
              <a:gd name="T6" fmla="*/ 79 w 95"/>
              <a:gd name="T7" fmla="*/ 228 h 269"/>
              <a:gd name="T8" fmla="*/ 40 w 95"/>
              <a:gd name="T9" fmla="*/ 162 h 269"/>
              <a:gd name="T10" fmla="*/ 59 w 95"/>
              <a:gd name="T11" fmla="*/ 161 h 269"/>
              <a:gd name="T12" fmla="*/ 64 w 95"/>
              <a:gd name="T13" fmla="*/ 138 h 269"/>
              <a:gd name="T14" fmla="*/ 29 w 95"/>
              <a:gd name="T15" fmla="*/ 88 h 269"/>
              <a:gd name="T16" fmla="*/ 41 w 95"/>
              <a:gd name="T17" fmla="*/ 88 h 269"/>
              <a:gd name="T18" fmla="*/ 39 w 95"/>
              <a:gd name="T19" fmla="*/ 57 h 269"/>
              <a:gd name="T20" fmla="*/ 0 w 95"/>
              <a:gd name="T21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269">
                <a:moveTo>
                  <a:pt x="0" y="0"/>
                </a:moveTo>
                <a:cubicBezTo>
                  <a:pt x="0" y="254"/>
                  <a:pt x="0" y="254"/>
                  <a:pt x="0" y="254"/>
                </a:cubicBezTo>
                <a:cubicBezTo>
                  <a:pt x="76" y="269"/>
                  <a:pt x="76" y="269"/>
                  <a:pt x="76" y="269"/>
                </a:cubicBezTo>
                <a:cubicBezTo>
                  <a:pt x="76" y="269"/>
                  <a:pt x="95" y="252"/>
                  <a:pt x="79" y="228"/>
                </a:cubicBezTo>
                <a:cubicBezTo>
                  <a:pt x="64" y="203"/>
                  <a:pt x="40" y="162"/>
                  <a:pt x="40" y="162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59" y="161"/>
                  <a:pt x="77" y="157"/>
                  <a:pt x="64" y="138"/>
                </a:cubicBezTo>
                <a:cubicBezTo>
                  <a:pt x="49" y="115"/>
                  <a:pt x="29" y="88"/>
                  <a:pt x="29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88"/>
                  <a:pt x="59" y="84"/>
                  <a:pt x="39" y="57"/>
                </a:cubicBezTo>
                <a:cubicBezTo>
                  <a:pt x="16" y="27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0" name="Freeform 14">
            <a:extLst>
              <a:ext uri="{FF2B5EF4-FFF2-40B4-BE49-F238E27FC236}">
                <a16:creationId xmlns:a16="http://schemas.microsoft.com/office/drawing/2014/main" id="{192A035A-2A1C-48A2-A459-0099830A9660}"/>
              </a:ext>
            </a:extLst>
          </p:cNvPr>
          <p:cNvSpPr>
            <a:spLocks/>
          </p:cNvSpPr>
          <p:nvPr/>
        </p:nvSpPr>
        <p:spPr bwMode="auto">
          <a:xfrm flipH="1">
            <a:off x="8819274" y="5311716"/>
            <a:ext cx="358539" cy="1064352"/>
          </a:xfrm>
          <a:custGeom>
            <a:avLst/>
            <a:gdLst>
              <a:gd name="T0" fmla="*/ 96 w 96"/>
              <a:gd name="T1" fmla="*/ 0 h 285"/>
              <a:gd name="T2" fmla="*/ 96 w 96"/>
              <a:gd name="T3" fmla="*/ 254 h 285"/>
              <a:gd name="T4" fmla="*/ 15 w 96"/>
              <a:gd name="T5" fmla="*/ 285 h 285"/>
              <a:gd name="T6" fmla="*/ 16 w 96"/>
              <a:gd name="T7" fmla="*/ 228 h 285"/>
              <a:gd name="T8" fmla="*/ 55 w 96"/>
              <a:gd name="T9" fmla="*/ 162 h 285"/>
              <a:gd name="T10" fmla="*/ 36 w 96"/>
              <a:gd name="T11" fmla="*/ 161 h 285"/>
              <a:gd name="T12" fmla="*/ 31 w 96"/>
              <a:gd name="T13" fmla="*/ 138 h 285"/>
              <a:gd name="T14" fmla="*/ 66 w 96"/>
              <a:gd name="T15" fmla="*/ 88 h 285"/>
              <a:gd name="T16" fmla="*/ 54 w 96"/>
              <a:gd name="T17" fmla="*/ 88 h 285"/>
              <a:gd name="T18" fmla="*/ 56 w 96"/>
              <a:gd name="T19" fmla="*/ 57 h 285"/>
              <a:gd name="T20" fmla="*/ 96 w 96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285">
                <a:moveTo>
                  <a:pt x="96" y="0"/>
                </a:moveTo>
                <a:cubicBezTo>
                  <a:pt x="96" y="254"/>
                  <a:pt x="96" y="254"/>
                  <a:pt x="96" y="254"/>
                </a:cubicBezTo>
                <a:cubicBezTo>
                  <a:pt x="15" y="285"/>
                  <a:pt x="15" y="285"/>
                  <a:pt x="15" y="285"/>
                </a:cubicBezTo>
                <a:cubicBezTo>
                  <a:pt x="15" y="285"/>
                  <a:pt x="0" y="252"/>
                  <a:pt x="16" y="228"/>
                </a:cubicBezTo>
                <a:cubicBezTo>
                  <a:pt x="32" y="203"/>
                  <a:pt x="55" y="162"/>
                  <a:pt x="55" y="162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36" y="161"/>
                  <a:pt x="18" y="157"/>
                  <a:pt x="31" y="138"/>
                </a:cubicBezTo>
                <a:cubicBezTo>
                  <a:pt x="47" y="115"/>
                  <a:pt x="66" y="88"/>
                  <a:pt x="66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8"/>
                  <a:pt x="36" y="84"/>
                  <a:pt x="56" y="57"/>
                </a:cubicBezTo>
                <a:cubicBezTo>
                  <a:pt x="79" y="27"/>
                  <a:pt x="96" y="0"/>
                  <a:pt x="9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5" name="Freeform 22">
            <a:extLst>
              <a:ext uri="{FF2B5EF4-FFF2-40B4-BE49-F238E27FC236}">
                <a16:creationId xmlns:a16="http://schemas.microsoft.com/office/drawing/2014/main" id="{B9A4EEB0-045D-4419-A670-2B8FBF30A3D5}"/>
              </a:ext>
            </a:extLst>
          </p:cNvPr>
          <p:cNvSpPr>
            <a:spLocks/>
          </p:cNvSpPr>
          <p:nvPr/>
        </p:nvSpPr>
        <p:spPr bwMode="auto">
          <a:xfrm flipH="1">
            <a:off x="9459388" y="3873808"/>
            <a:ext cx="1873409" cy="1815217"/>
          </a:xfrm>
          <a:custGeom>
            <a:avLst/>
            <a:gdLst>
              <a:gd name="T0" fmla="*/ 186 w 502"/>
              <a:gd name="T1" fmla="*/ 59 h 485"/>
              <a:gd name="T2" fmla="*/ 110 w 502"/>
              <a:gd name="T3" fmla="*/ 45 h 485"/>
              <a:gd name="T4" fmla="*/ 59 w 502"/>
              <a:gd name="T5" fmla="*/ 69 h 485"/>
              <a:gd name="T6" fmla="*/ 0 w 502"/>
              <a:gd name="T7" fmla="*/ 25 h 485"/>
              <a:gd name="T8" fmla="*/ 0 w 502"/>
              <a:gd name="T9" fmla="*/ 301 h 485"/>
              <a:gd name="T10" fmla="*/ 0 w 502"/>
              <a:gd name="T11" fmla="*/ 355 h 485"/>
              <a:gd name="T12" fmla="*/ 37 w 502"/>
              <a:gd name="T13" fmla="*/ 387 h 485"/>
              <a:gd name="T14" fmla="*/ 62 w 502"/>
              <a:gd name="T15" fmla="*/ 382 h 485"/>
              <a:gd name="T16" fmla="*/ 144 w 502"/>
              <a:gd name="T17" fmla="*/ 329 h 485"/>
              <a:gd name="T18" fmla="*/ 257 w 502"/>
              <a:gd name="T19" fmla="*/ 397 h 485"/>
              <a:gd name="T20" fmla="*/ 352 w 502"/>
              <a:gd name="T21" fmla="*/ 450 h 485"/>
              <a:gd name="T22" fmla="*/ 455 w 502"/>
              <a:gd name="T23" fmla="*/ 439 h 485"/>
              <a:gd name="T24" fmla="*/ 502 w 502"/>
              <a:gd name="T25" fmla="*/ 485 h 485"/>
              <a:gd name="T26" fmla="*/ 186 w 502"/>
              <a:gd name="T27" fmla="*/ 59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2" h="485">
                <a:moveTo>
                  <a:pt x="186" y="59"/>
                </a:moveTo>
                <a:cubicBezTo>
                  <a:pt x="186" y="59"/>
                  <a:pt x="142" y="90"/>
                  <a:pt x="110" y="45"/>
                </a:cubicBezTo>
                <a:cubicBezTo>
                  <a:pt x="78" y="0"/>
                  <a:pt x="61" y="43"/>
                  <a:pt x="59" y="69"/>
                </a:cubicBezTo>
                <a:cubicBezTo>
                  <a:pt x="57" y="96"/>
                  <a:pt x="0" y="75"/>
                  <a:pt x="0" y="25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5" y="374"/>
                  <a:pt x="14" y="388"/>
                  <a:pt x="37" y="387"/>
                </a:cubicBezTo>
                <a:cubicBezTo>
                  <a:pt x="46" y="387"/>
                  <a:pt x="55" y="385"/>
                  <a:pt x="62" y="382"/>
                </a:cubicBezTo>
                <a:cubicBezTo>
                  <a:pt x="91" y="370"/>
                  <a:pt x="106" y="343"/>
                  <a:pt x="144" y="329"/>
                </a:cubicBezTo>
                <a:cubicBezTo>
                  <a:pt x="192" y="312"/>
                  <a:pt x="245" y="370"/>
                  <a:pt x="257" y="397"/>
                </a:cubicBezTo>
                <a:cubicBezTo>
                  <a:pt x="269" y="425"/>
                  <a:pt x="311" y="482"/>
                  <a:pt x="352" y="450"/>
                </a:cubicBezTo>
                <a:cubicBezTo>
                  <a:pt x="393" y="418"/>
                  <a:pt x="449" y="412"/>
                  <a:pt x="455" y="439"/>
                </a:cubicBezTo>
                <a:cubicBezTo>
                  <a:pt x="459" y="455"/>
                  <a:pt x="483" y="474"/>
                  <a:pt x="502" y="485"/>
                </a:cubicBezTo>
                <a:cubicBezTo>
                  <a:pt x="417" y="370"/>
                  <a:pt x="275" y="179"/>
                  <a:pt x="186" y="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4918FAC5-299E-4F6F-866F-08FA42CF6F48}"/>
              </a:ext>
            </a:extLst>
          </p:cNvPr>
          <p:cNvSpPr>
            <a:spLocks/>
          </p:cNvSpPr>
          <p:nvPr/>
        </p:nvSpPr>
        <p:spPr bwMode="auto">
          <a:xfrm flipH="1">
            <a:off x="11332800" y="3856407"/>
            <a:ext cx="856279" cy="1346437"/>
          </a:xfrm>
          <a:custGeom>
            <a:avLst/>
            <a:gdLst>
              <a:gd name="connsiteX0" fmla="*/ 823409 w 856279"/>
              <a:gd name="connsiteY0" fmla="*/ 928 h 1346437"/>
              <a:gd name="connsiteX1" fmla="*/ 718179 w 856279"/>
              <a:gd name="connsiteY1" fmla="*/ 217117 h 1346437"/>
              <a:gd name="connsiteX2" fmla="*/ 430781 w 856279"/>
              <a:gd name="connsiteY2" fmla="*/ 265730 h 1346437"/>
              <a:gd name="connsiteX3" fmla="*/ 262821 w 856279"/>
              <a:gd name="connsiteY3" fmla="*/ 228335 h 1346437"/>
              <a:gd name="connsiteX4" fmla="*/ 191905 w 856279"/>
              <a:gd name="connsiteY4" fmla="*/ 198419 h 1346437"/>
              <a:gd name="connsiteX5" fmla="*/ 162046 w 856279"/>
              <a:gd name="connsiteY5" fmla="*/ 235814 h 1346437"/>
              <a:gd name="connsiteX6" fmla="*/ 33218 w 856279"/>
              <a:gd name="connsiteY6" fmla="*/ 410108 h 1346437"/>
              <a:gd name="connsiteX7" fmla="*/ 0 w 856279"/>
              <a:gd name="connsiteY7" fmla="*/ 455021 h 1346437"/>
              <a:gd name="connsiteX8" fmla="*/ 0 w 856279"/>
              <a:gd name="connsiteY8" fmla="*/ 801951 h 1346437"/>
              <a:gd name="connsiteX9" fmla="*/ 16481 w 856279"/>
              <a:gd name="connsiteY9" fmla="*/ 804214 h 1346437"/>
              <a:gd name="connsiteX10" fmla="*/ 221765 w 856279"/>
              <a:gd name="connsiteY10" fmla="*/ 1107111 h 1346437"/>
              <a:gd name="connsiteX11" fmla="*/ 557684 w 856279"/>
              <a:gd name="connsiteY11" fmla="*/ 1174421 h 1346437"/>
              <a:gd name="connsiteX12" fmla="*/ 781630 w 856279"/>
              <a:gd name="connsiteY12" fmla="*/ 1047279 h 1346437"/>
              <a:gd name="connsiteX13" fmla="*/ 818955 w 856279"/>
              <a:gd name="connsiteY13" fmla="*/ 1099632 h 1346437"/>
              <a:gd name="connsiteX14" fmla="*/ 856279 w 856279"/>
              <a:gd name="connsiteY14" fmla="*/ 1346437 h 1346437"/>
              <a:gd name="connsiteX15" fmla="*/ 856279 w 856279"/>
              <a:gd name="connsiteY15" fmla="*/ 1144506 h 1346437"/>
              <a:gd name="connsiteX16" fmla="*/ 856279 w 856279"/>
              <a:gd name="connsiteY16" fmla="*/ 112411 h 1346437"/>
              <a:gd name="connsiteX17" fmla="*/ 823409 w 856279"/>
              <a:gd name="connsiteY17" fmla="*/ 928 h 134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6279" h="1346437">
                <a:moveTo>
                  <a:pt x="823409" y="928"/>
                </a:moveTo>
                <a:cubicBezTo>
                  <a:pt x="791370" y="-9297"/>
                  <a:pt x="743840" y="65201"/>
                  <a:pt x="718179" y="217117"/>
                </a:cubicBezTo>
                <a:cubicBezTo>
                  <a:pt x="677122" y="460182"/>
                  <a:pt x="415851" y="434006"/>
                  <a:pt x="430781" y="265730"/>
                </a:cubicBezTo>
                <a:cubicBezTo>
                  <a:pt x="445711" y="97453"/>
                  <a:pt x="412119" y="157285"/>
                  <a:pt x="262821" y="228335"/>
                </a:cubicBezTo>
                <a:cubicBezTo>
                  <a:pt x="113524" y="303124"/>
                  <a:pt x="191905" y="198419"/>
                  <a:pt x="191905" y="198419"/>
                </a:cubicBezTo>
                <a:cubicBezTo>
                  <a:pt x="180708" y="209638"/>
                  <a:pt x="173243" y="224595"/>
                  <a:pt x="162046" y="235814"/>
                </a:cubicBezTo>
                <a:cubicBezTo>
                  <a:pt x="121922" y="290036"/>
                  <a:pt x="78766" y="348466"/>
                  <a:pt x="33218" y="410108"/>
                </a:cubicBezTo>
                <a:lnTo>
                  <a:pt x="0" y="455021"/>
                </a:lnTo>
                <a:lnTo>
                  <a:pt x="0" y="801951"/>
                </a:lnTo>
                <a:lnTo>
                  <a:pt x="16481" y="804214"/>
                </a:lnTo>
                <a:cubicBezTo>
                  <a:pt x="113524" y="841608"/>
                  <a:pt x="173243" y="1006145"/>
                  <a:pt x="221765" y="1107111"/>
                </a:cubicBezTo>
                <a:cubicBezTo>
                  <a:pt x="266554" y="1208077"/>
                  <a:pt x="479303" y="1275387"/>
                  <a:pt x="557684" y="1174421"/>
                </a:cubicBezTo>
                <a:cubicBezTo>
                  <a:pt x="617403" y="1095893"/>
                  <a:pt x="721911" y="1021103"/>
                  <a:pt x="781630" y="1047279"/>
                </a:cubicBezTo>
                <a:cubicBezTo>
                  <a:pt x="800292" y="1054758"/>
                  <a:pt x="811490" y="1069716"/>
                  <a:pt x="818955" y="1099632"/>
                </a:cubicBezTo>
                <a:cubicBezTo>
                  <a:pt x="837617" y="1163203"/>
                  <a:pt x="833884" y="1267908"/>
                  <a:pt x="856279" y="1346437"/>
                </a:cubicBezTo>
                <a:cubicBezTo>
                  <a:pt x="856279" y="1144506"/>
                  <a:pt x="856279" y="1144506"/>
                  <a:pt x="856279" y="1144506"/>
                </a:cubicBezTo>
                <a:cubicBezTo>
                  <a:pt x="856279" y="112411"/>
                  <a:pt x="856279" y="112411"/>
                  <a:pt x="856279" y="112411"/>
                </a:cubicBezTo>
                <a:cubicBezTo>
                  <a:pt x="856279" y="43699"/>
                  <a:pt x="842632" y="7063"/>
                  <a:pt x="823409" y="9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47" name="Freeform 24">
            <a:extLst>
              <a:ext uri="{FF2B5EF4-FFF2-40B4-BE49-F238E27FC236}">
                <a16:creationId xmlns:a16="http://schemas.microsoft.com/office/drawing/2014/main" id="{D76177AD-8083-4D9E-BC8F-71655ECB253B}"/>
              </a:ext>
            </a:extLst>
          </p:cNvPr>
          <p:cNvSpPr>
            <a:spLocks/>
          </p:cNvSpPr>
          <p:nvPr/>
        </p:nvSpPr>
        <p:spPr bwMode="auto">
          <a:xfrm flipH="1">
            <a:off x="10638247" y="3254344"/>
            <a:ext cx="694551" cy="979879"/>
          </a:xfrm>
          <a:custGeom>
            <a:avLst/>
            <a:gdLst>
              <a:gd name="T0" fmla="*/ 59 w 186"/>
              <a:gd name="T1" fmla="*/ 235 h 262"/>
              <a:gd name="T2" fmla="*/ 110 w 186"/>
              <a:gd name="T3" fmla="*/ 211 h 262"/>
              <a:gd name="T4" fmla="*/ 186 w 186"/>
              <a:gd name="T5" fmla="*/ 225 h 262"/>
              <a:gd name="T6" fmla="*/ 61 w 186"/>
              <a:gd name="T7" fmla="*/ 56 h 262"/>
              <a:gd name="T8" fmla="*/ 0 w 186"/>
              <a:gd name="T9" fmla="*/ 7 h 262"/>
              <a:gd name="T10" fmla="*/ 0 w 186"/>
              <a:gd name="T11" fmla="*/ 191 h 262"/>
              <a:gd name="T12" fmla="*/ 59 w 186"/>
              <a:gd name="T13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262">
                <a:moveTo>
                  <a:pt x="59" y="235"/>
                </a:moveTo>
                <a:cubicBezTo>
                  <a:pt x="61" y="209"/>
                  <a:pt x="78" y="166"/>
                  <a:pt x="110" y="211"/>
                </a:cubicBezTo>
                <a:cubicBezTo>
                  <a:pt x="142" y="256"/>
                  <a:pt x="186" y="225"/>
                  <a:pt x="186" y="225"/>
                </a:cubicBezTo>
                <a:cubicBezTo>
                  <a:pt x="125" y="142"/>
                  <a:pt x="75" y="75"/>
                  <a:pt x="61" y="56"/>
                </a:cubicBezTo>
                <a:cubicBezTo>
                  <a:pt x="18" y="0"/>
                  <a:pt x="0" y="7"/>
                  <a:pt x="0" y="7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41"/>
                  <a:pt x="57" y="262"/>
                  <a:pt x="59" y="2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8" name="Freeform 25">
            <a:extLst>
              <a:ext uri="{FF2B5EF4-FFF2-40B4-BE49-F238E27FC236}">
                <a16:creationId xmlns:a16="http://schemas.microsoft.com/office/drawing/2014/main" id="{1D820A87-D1EC-4563-B9AC-0071889BD61B}"/>
              </a:ext>
            </a:extLst>
          </p:cNvPr>
          <p:cNvSpPr>
            <a:spLocks/>
          </p:cNvSpPr>
          <p:nvPr/>
        </p:nvSpPr>
        <p:spPr bwMode="auto">
          <a:xfrm flipH="1">
            <a:off x="11332799" y="3254343"/>
            <a:ext cx="743357" cy="1062474"/>
          </a:xfrm>
          <a:custGeom>
            <a:avLst/>
            <a:gdLst>
              <a:gd name="T0" fmla="*/ 40 w 199"/>
              <a:gd name="T1" fmla="*/ 222 h 284"/>
              <a:gd name="T2" fmla="*/ 85 w 199"/>
              <a:gd name="T3" fmla="*/ 232 h 284"/>
              <a:gd name="T4" fmla="*/ 162 w 199"/>
              <a:gd name="T5" fmla="*/ 219 h 284"/>
              <a:gd name="T6" fmla="*/ 199 w 199"/>
              <a:gd name="T7" fmla="*/ 191 h 284"/>
              <a:gd name="T8" fmla="*/ 199 w 199"/>
              <a:gd name="T9" fmla="*/ 7 h 284"/>
              <a:gd name="T10" fmla="*/ 138 w 199"/>
              <a:gd name="T11" fmla="*/ 56 h 284"/>
              <a:gd name="T12" fmla="*/ 21 w 199"/>
              <a:gd name="T13" fmla="*/ 214 h 284"/>
              <a:gd name="T14" fmla="*/ 21 w 199"/>
              <a:gd name="T15" fmla="*/ 214 h 284"/>
              <a:gd name="T16" fmla="*/ 40 w 199"/>
              <a:gd name="T17" fmla="*/ 22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284">
                <a:moveTo>
                  <a:pt x="40" y="222"/>
                </a:moveTo>
                <a:cubicBezTo>
                  <a:pt x="80" y="203"/>
                  <a:pt x="89" y="187"/>
                  <a:pt x="85" y="232"/>
                </a:cubicBezTo>
                <a:cubicBezTo>
                  <a:pt x="81" y="277"/>
                  <a:pt x="151" y="284"/>
                  <a:pt x="162" y="219"/>
                </a:cubicBezTo>
                <a:cubicBezTo>
                  <a:pt x="173" y="154"/>
                  <a:pt x="199" y="142"/>
                  <a:pt x="199" y="191"/>
                </a:cubicBezTo>
                <a:cubicBezTo>
                  <a:pt x="199" y="7"/>
                  <a:pt x="199" y="7"/>
                  <a:pt x="199" y="7"/>
                </a:cubicBezTo>
                <a:cubicBezTo>
                  <a:pt x="199" y="7"/>
                  <a:pt x="181" y="0"/>
                  <a:pt x="138" y="56"/>
                </a:cubicBezTo>
                <a:cubicBezTo>
                  <a:pt x="124" y="74"/>
                  <a:pt x="78" y="136"/>
                  <a:pt x="21" y="214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14"/>
                  <a:pt x="0" y="242"/>
                  <a:pt x="40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9" name="Freeform 26">
            <a:extLst>
              <a:ext uri="{FF2B5EF4-FFF2-40B4-BE49-F238E27FC236}">
                <a16:creationId xmlns:a16="http://schemas.microsoft.com/office/drawing/2014/main" id="{13D25B4E-B903-4E24-9AD4-EBD8C6A5DEBF}"/>
              </a:ext>
            </a:extLst>
          </p:cNvPr>
          <p:cNvSpPr>
            <a:spLocks/>
          </p:cNvSpPr>
          <p:nvPr/>
        </p:nvSpPr>
        <p:spPr bwMode="auto">
          <a:xfrm flipH="1">
            <a:off x="10185851" y="6368557"/>
            <a:ext cx="240277" cy="93857"/>
          </a:xfrm>
          <a:custGeom>
            <a:avLst/>
            <a:gdLst>
              <a:gd name="T0" fmla="*/ 64 w 64"/>
              <a:gd name="T1" fmla="*/ 25 h 25"/>
              <a:gd name="T2" fmla="*/ 44 w 64"/>
              <a:gd name="T3" fmla="*/ 0 h 25"/>
              <a:gd name="T4" fmla="*/ 0 w 64"/>
              <a:gd name="T5" fmla="*/ 13 h 25"/>
              <a:gd name="T6" fmla="*/ 64 w 64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5">
                <a:moveTo>
                  <a:pt x="64" y="25"/>
                </a:moveTo>
                <a:cubicBezTo>
                  <a:pt x="64" y="25"/>
                  <a:pt x="57" y="16"/>
                  <a:pt x="44" y="0"/>
                </a:cubicBezTo>
                <a:cubicBezTo>
                  <a:pt x="0" y="13"/>
                  <a:pt x="0" y="13"/>
                  <a:pt x="0" y="13"/>
                </a:cubicBezTo>
                <a:lnTo>
                  <a:pt x="64" y="25"/>
                </a:lnTo>
                <a:close/>
              </a:path>
            </a:pathLst>
          </a:custGeom>
          <a:solidFill>
            <a:srgbClr val="61C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51" name="Freeform 29">
            <a:extLst>
              <a:ext uri="{FF2B5EF4-FFF2-40B4-BE49-F238E27FC236}">
                <a16:creationId xmlns:a16="http://schemas.microsoft.com/office/drawing/2014/main" id="{BC39124A-9483-487D-A6BA-CB787B4AE6BE}"/>
              </a:ext>
            </a:extLst>
          </p:cNvPr>
          <p:cNvSpPr>
            <a:spLocks/>
          </p:cNvSpPr>
          <p:nvPr/>
        </p:nvSpPr>
        <p:spPr bwMode="auto">
          <a:xfrm flipH="1">
            <a:off x="9189076" y="5041403"/>
            <a:ext cx="2143721" cy="1375961"/>
          </a:xfrm>
          <a:custGeom>
            <a:avLst/>
            <a:gdLst>
              <a:gd name="T0" fmla="*/ 502 w 574"/>
              <a:gd name="T1" fmla="*/ 173 h 368"/>
              <a:gd name="T2" fmla="*/ 455 w 574"/>
              <a:gd name="T3" fmla="*/ 127 h 368"/>
              <a:gd name="T4" fmla="*/ 352 w 574"/>
              <a:gd name="T5" fmla="*/ 138 h 368"/>
              <a:gd name="T6" fmla="*/ 257 w 574"/>
              <a:gd name="T7" fmla="*/ 85 h 368"/>
              <a:gd name="T8" fmla="*/ 144 w 574"/>
              <a:gd name="T9" fmla="*/ 17 h 368"/>
              <a:gd name="T10" fmla="*/ 62 w 574"/>
              <a:gd name="T11" fmla="*/ 70 h 368"/>
              <a:gd name="T12" fmla="*/ 37 w 574"/>
              <a:gd name="T13" fmla="*/ 75 h 368"/>
              <a:gd name="T14" fmla="*/ 0 w 574"/>
              <a:gd name="T15" fmla="*/ 43 h 368"/>
              <a:gd name="T16" fmla="*/ 0 w 574"/>
              <a:gd name="T17" fmla="*/ 323 h 368"/>
              <a:gd name="T18" fmla="*/ 237 w 574"/>
              <a:gd name="T19" fmla="*/ 368 h 368"/>
              <a:gd name="T20" fmla="*/ 281 w 574"/>
              <a:gd name="T21" fmla="*/ 355 h 368"/>
              <a:gd name="T22" fmla="*/ 574 w 574"/>
              <a:gd name="T23" fmla="*/ 269 h 368"/>
              <a:gd name="T24" fmla="*/ 502 w 574"/>
              <a:gd name="T25" fmla="*/ 17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4" h="368">
                <a:moveTo>
                  <a:pt x="502" y="173"/>
                </a:moveTo>
                <a:cubicBezTo>
                  <a:pt x="483" y="162"/>
                  <a:pt x="459" y="143"/>
                  <a:pt x="455" y="127"/>
                </a:cubicBezTo>
                <a:cubicBezTo>
                  <a:pt x="449" y="100"/>
                  <a:pt x="393" y="106"/>
                  <a:pt x="352" y="138"/>
                </a:cubicBezTo>
                <a:cubicBezTo>
                  <a:pt x="311" y="170"/>
                  <a:pt x="269" y="113"/>
                  <a:pt x="257" y="85"/>
                </a:cubicBezTo>
                <a:cubicBezTo>
                  <a:pt x="245" y="58"/>
                  <a:pt x="192" y="0"/>
                  <a:pt x="144" y="17"/>
                </a:cubicBezTo>
                <a:cubicBezTo>
                  <a:pt x="106" y="31"/>
                  <a:pt x="91" y="58"/>
                  <a:pt x="62" y="70"/>
                </a:cubicBezTo>
                <a:cubicBezTo>
                  <a:pt x="55" y="73"/>
                  <a:pt x="46" y="75"/>
                  <a:pt x="37" y="75"/>
                </a:cubicBezTo>
                <a:cubicBezTo>
                  <a:pt x="14" y="76"/>
                  <a:pt x="5" y="62"/>
                  <a:pt x="0" y="43"/>
                </a:cubicBezTo>
                <a:cubicBezTo>
                  <a:pt x="0" y="323"/>
                  <a:pt x="0" y="323"/>
                  <a:pt x="0" y="323"/>
                </a:cubicBezTo>
                <a:cubicBezTo>
                  <a:pt x="237" y="368"/>
                  <a:pt x="237" y="368"/>
                  <a:pt x="237" y="368"/>
                </a:cubicBezTo>
                <a:cubicBezTo>
                  <a:pt x="281" y="355"/>
                  <a:pt x="281" y="355"/>
                  <a:pt x="281" y="355"/>
                </a:cubicBezTo>
                <a:cubicBezTo>
                  <a:pt x="574" y="269"/>
                  <a:pt x="574" y="269"/>
                  <a:pt x="574" y="269"/>
                </a:cubicBezTo>
                <a:cubicBezTo>
                  <a:pt x="574" y="269"/>
                  <a:pt x="545" y="231"/>
                  <a:pt x="502" y="17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128FEE05-1B59-486E-8472-609076DF7D7D}"/>
              </a:ext>
            </a:extLst>
          </p:cNvPr>
          <p:cNvSpPr>
            <a:spLocks/>
          </p:cNvSpPr>
          <p:nvPr/>
        </p:nvSpPr>
        <p:spPr bwMode="auto">
          <a:xfrm flipH="1">
            <a:off x="11332797" y="4657981"/>
            <a:ext cx="856282" cy="1592316"/>
          </a:xfrm>
          <a:custGeom>
            <a:avLst/>
            <a:gdLst>
              <a:gd name="connsiteX0" fmla="*/ 0 w 856282"/>
              <a:gd name="connsiteY0" fmla="*/ 0 h 1592316"/>
              <a:gd name="connsiteX1" fmla="*/ 0 w 856282"/>
              <a:gd name="connsiteY1" fmla="*/ 1432416 h 1592316"/>
              <a:gd name="connsiteX2" fmla="*/ 2583 w 856282"/>
              <a:gd name="connsiteY2" fmla="*/ 1432899 h 1592316"/>
              <a:gd name="connsiteX3" fmla="*/ 856282 w 856282"/>
              <a:gd name="connsiteY3" fmla="*/ 1592316 h 1592316"/>
              <a:gd name="connsiteX4" fmla="*/ 856282 w 856282"/>
              <a:gd name="connsiteY4" fmla="*/ 544730 h 1592316"/>
              <a:gd name="connsiteX5" fmla="*/ 818947 w 856282"/>
              <a:gd name="connsiteY5" fmla="*/ 297799 h 1592316"/>
              <a:gd name="connsiteX6" fmla="*/ 781611 w 856282"/>
              <a:gd name="connsiteY6" fmla="*/ 245420 h 1592316"/>
              <a:gd name="connsiteX7" fmla="*/ 557598 w 856282"/>
              <a:gd name="connsiteY7" fmla="*/ 372627 h 1592316"/>
              <a:gd name="connsiteX8" fmla="*/ 221579 w 856282"/>
              <a:gd name="connsiteY8" fmla="*/ 305282 h 1592316"/>
              <a:gd name="connsiteX9" fmla="*/ 16234 w 856282"/>
              <a:gd name="connsiteY9" fmla="*/ 2230 h 15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82" h="1592316">
                <a:moveTo>
                  <a:pt x="0" y="0"/>
                </a:moveTo>
                <a:lnTo>
                  <a:pt x="0" y="1432416"/>
                </a:lnTo>
                <a:lnTo>
                  <a:pt x="2583" y="1432899"/>
                </a:lnTo>
                <a:cubicBezTo>
                  <a:pt x="856282" y="1592316"/>
                  <a:pt x="856282" y="1592316"/>
                  <a:pt x="856282" y="1592316"/>
                </a:cubicBezTo>
                <a:cubicBezTo>
                  <a:pt x="856282" y="544730"/>
                  <a:pt x="856282" y="544730"/>
                  <a:pt x="856282" y="544730"/>
                </a:cubicBezTo>
                <a:cubicBezTo>
                  <a:pt x="833881" y="466161"/>
                  <a:pt x="837614" y="361402"/>
                  <a:pt x="818947" y="297799"/>
                </a:cubicBezTo>
                <a:cubicBezTo>
                  <a:pt x="811479" y="267868"/>
                  <a:pt x="800279" y="252902"/>
                  <a:pt x="781611" y="245420"/>
                </a:cubicBezTo>
                <a:cubicBezTo>
                  <a:pt x="721874" y="219230"/>
                  <a:pt x="617335" y="294058"/>
                  <a:pt x="557598" y="372627"/>
                </a:cubicBezTo>
                <a:cubicBezTo>
                  <a:pt x="479194" y="473644"/>
                  <a:pt x="266381" y="406299"/>
                  <a:pt x="221579" y="305282"/>
                </a:cubicBezTo>
                <a:cubicBezTo>
                  <a:pt x="173043" y="204265"/>
                  <a:pt x="113306" y="39644"/>
                  <a:pt x="16234" y="223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839EDCE2-660E-4ADA-9FC7-65C14AA7D42C}"/>
              </a:ext>
            </a:extLst>
          </p:cNvPr>
          <p:cNvSpPr>
            <a:spLocks/>
          </p:cNvSpPr>
          <p:nvPr/>
        </p:nvSpPr>
        <p:spPr bwMode="auto">
          <a:xfrm flipH="1">
            <a:off x="7715503" y="5351135"/>
            <a:ext cx="4473576" cy="1522380"/>
          </a:xfrm>
          <a:custGeom>
            <a:avLst/>
            <a:gdLst>
              <a:gd name="connsiteX0" fmla="*/ 302858 w 4473576"/>
              <a:gd name="connsiteY0" fmla="*/ 0 h 1522380"/>
              <a:gd name="connsiteX1" fmla="*/ 0 w 4473576"/>
              <a:gd name="connsiteY1" fmla="*/ 6306 h 1522380"/>
              <a:gd name="connsiteX2" fmla="*/ 0 w 4473576"/>
              <a:gd name="connsiteY2" fmla="*/ 1522380 h 1522380"/>
              <a:gd name="connsiteX3" fmla="*/ 405903 w 4473576"/>
              <a:gd name="connsiteY3" fmla="*/ 1522380 h 1522380"/>
              <a:gd name="connsiteX4" fmla="*/ 4473576 w 4473576"/>
              <a:gd name="connsiteY4" fmla="*/ 1522380 h 1522380"/>
              <a:gd name="connsiteX5" fmla="*/ 302858 w 4473576"/>
              <a:gd name="connsiteY5" fmla="*/ 0 h 152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3576" h="1522380">
                <a:moveTo>
                  <a:pt x="302858" y="0"/>
                </a:moveTo>
                <a:lnTo>
                  <a:pt x="0" y="6306"/>
                </a:lnTo>
                <a:lnTo>
                  <a:pt x="0" y="1522380"/>
                </a:lnTo>
                <a:lnTo>
                  <a:pt x="405903" y="1522380"/>
                </a:lnTo>
                <a:cubicBezTo>
                  <a:pt x="4473576" y="1522380"/>
                  <a:pt x="4473576" y="1522380"/>
                  <a:pt x="4473576" y="1522380"/>
                </a:cubicBezTo>
                <a:cubicBezTo>
                  <a:pt x="3796305" y="628404"/>
                  <a:pt x="2184168" y="0"/>
                  <a:pt x="3028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951B832B-8588-45AB-8367-3228A2AE86D3}"/>
              </a:ext>
            </a:extLst>
          </p:cNvPr>
          <p:cNvSpPr>
            <a:spLocks/>
          </p:cNvSpPr>
          <p:nvPr/>
        </p:nvSpPr>
        <p:spPr bwMode="auto">
          <a:xfrm flipH="1">
            <a:off x="9204092" y="6766516"/>
            <a:ext cx="2987907" cy="99489"/>
          </a:xfrm>
          <a:custGeom>
            <a:avLst/>
            <a:gdLst>
              <a:gd name="connsiteX0" fmla="*/ 0 w 3770314"/>
              <a:gd name="connsiteY0" fmla="*/ 0 h 84138"/>
              <a:gd name="connsiteX1" fmla="*/ 283860 w 3770314"/>
              <a:gd name="connsiteY1" fmla="*/ 0 h 84138"/>
              <a:gd name="connsiteX2" fmla="*/ 3716636 w 3770314"/>
              <a:gd name="connsiteY2" fmla="*/ 0 h 84138"/>
              <a:gd name="connsiteX3" fmla="*/ 3770314 w 3770314"/>
              <a:gd name="connsiteY3" fmla="*/ 40511 h 84138"/>
              <a:gd name="connsiteX4" fmla="*/ 3716636 w 3770314"/>
              <a:gd name="connsiteY4" fmla="*/ 84138 h 84138"/>
              <a:gd name="connsiteX5" fmla="*/ 467368 w 3770314"/>
              <a:gd name="connsiteY5" fmla="*/ 84138 h 84138"/>
              <a:gd name="connsiteX6" fmla="*/ 0 w 3770314"/>
              <a:gd name="connsiteY6" fmla="*/ 84138 h 8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314" h="84138">
                <a:moveTo>
                  <a:pt x="0" y="0"/>
                </a:moveTo>
                <a:lnTo>
                  <a:pt x="283860" y="0"/>
                </a:lnTo>
                <a:cubicBezTo>
                  <a:pt x="3716636" y="0"/>
                  <a:pt x="3716636" y="0"/>
                  <a:pt x="3716636" y="0"/>
                </a:cubicBezTo>
                <a:cubicBezTo>
                  <a:pt x="3745054" y="0"/>
                  <a:pt x="3770314" y="18698"/>
                  <a:pt x="3770314" y="40511"/>
                </a:cubicBezTo>
                <a:cubicBezTo>
                  <a:pt x="3770314" y="65441"/>
                  <a:pt x="3745054" y="84138"/>
                  <a:pt x="3716636" y="84138"/>
                </a:cubicBezTo>
                <a:cubicBezTo>
                  <a:pt x="2445237" y="84138"/>
                  <a:pt x="1372495" y="84138"/>
                  <a:pt x="467368" y="84138"/>
                </a:cubicBezTo>
                <a:lnTo>
                  <a:pt x="0" y="84138"/>
                </a:lnTo>
                <a:close/>
              </a:path>
            </a:pathLst>
          </a:custGeom>
          <a:solidFill>
            <a:srgbClr val="8BA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D4A06931-7228-4B5A-8DC6-8B103C839A8B}"/>
              </a:ext>
            </a:extLst>
          </p:cNvPr>
          <p:cNvSpPr>
            <a:spLocks/>
          </p:cNvSpPr>
          <p:nvPr/>
        </p:nvSpPr>
        <p:spPr bwMode="auto">
          <a:xfrm flipH="1">
            <a:off x="11839446" y="4500450"/>
            <a:ext cx="352554" cy="1954454"/>
          </a:xfrm>
          <a:custGeom>
            <a:avLst/>
            <a:gdLst>
              <a:gd name="connsiteX0" fmla="*/ 0 w 352554"/>
              <a:gd name="connsiteY0" fmla="*/ 0 h 1954454"/>
              <a:gd name="connsiteX1" fmla="*/ 0 w 352554"/>
              <a:gd name="connsiteY1" fmla="*/ 1771833 h 1954454"/>
              <a:gd name="connsiteX2" fmla="*/ 3771 w 352554"/>
              <a:gd name="connsiteY2" fmla="*/ 1772227 h 1954454"/>
              <a:gd name="connsiteX3" fmla="*/ 78849 w 352554"/>
              <a:gd name="connsiteY3" fmla="*/ 1853528 h 1954454"/>
              <a:gd name="connsiteX4" fmla="*/ 90040 w 352554"/>
              <a:gd name="connsiteY4" fmla="*/ 1954454 h 1954454"/>
              <a:gd name="connsiteX5" fmla="*/ 265377 w 352554"/>
              <a:gd name="connsiteY5" fmla="*/ 1662890 h 1954454"/>
              <a:gd name="connsiteX6" fmla="*/ 127346 w 352554"/>
              <a:gd name="connsiteY6" fmla="*/ 1659152 h 1954454"/>
              <a:gd name="connsiteX7" fmla="*/ 97501 w 352554"/>
              <a:gd name="connsiteY7" fmla="*/ 1490942 h 1954454"/>
              <a:gd name="connsiteX8" fmla="*/ 339988 w 352554"/>
              <a:gd name="connsiteY8" fmla="*/ 1139570 h 1954454"/>
              <a:gd name="connsiteX9" fmla="*/ 257916 w 352554"/>
              <a:gd name="connsiteY9" fmla="*/ 1143308 h 1954454"/>
              <a:gd name="connsiteX10" fmla="*/ 272838 w 352554"/>
              <a:gd name="connsiteY10" fmla="*/ 922766 h 1954454"/>
              <a:gd name="connsiteX11" fmla="*/ 306413 w 352554"/>
              <a:gd name="connsiteY11" fmla="*/ 877910 h 1954454"/>
              <a:gd name="connsiteX12" fmla="*/ 157190 w 352554"/>
              <a:gd name="connsiteY12" fmla="*/ 664844 h 1954454"/>
              <a:gd name="connsiteX13" fmla="*/ 276568 w 352554"/>
              <a:gd name="connsiteY13" fmla="*/ 668582 h 1954454"/>
              <a:gd name="connsiteX14" fmla="*/ 257916 w 352554"/>
              <a:gd name="connsiteY14" fmla="*/ 362065 h 1954454"/>
              <a:gd name="connsiteX15" fmla="*/ 38432 w 352554"/>
              <a:gd name="connsiteY15" fmla="*/ 56068 h 19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554" h="1954454">
                <a:moveTo>
                  <a:pt x="0" y="0"/>
                </a:moveTo>
                <a:lnTo>
                  <a:pt x="0" y="1771833"/>
                </a:lnTo>
                <a:lnTo>
                  <a:pt x="3771" y="1772227"/>
                </a:lnTo>
                <a:cubicBezTo>
                  <a:pt x="45273" y="1783441"/>
                  <a:pt x="76983" y="1808672"/>
                  <a:pt x="78849" y="1853528"/>
                </a:cubicBezTo>
                <a:cubicBezTo>
                  <a:pt x="82579" y="1894646"/>
                  <a:pt x="86310" y="1928288"/>
                  <a:pt x="90040" y="1954454"/>
                </a:cubicBezTo>
                <a:cubicBezTo>
                  <a:pt x="179574" y="1808672"/>
                  <a:pt x="265377" y="1662890"/>
                  <a:pt x="265377" y="1662890"/>
                </a:cubicBezTo>
                <a:cubicBezTo>
                  <a:pt x="127346" y="1659152"/>
                  <a:pt x="127346" y="1659152"/>
                  <a:pt x="127346" y="1659152"/>
                </a:cubicBezTo>
                <a:cubicBezTo>
                  <a:pt x="127346" y="1659152"/>
                  <a:pt x="4237" y="1629248"/>
                  <a:pt x="97501" y="1490942"/>
                </a:cubicBezTo>
                <a:cubicBezTo>
                  <a:pt x="201957" y="1333946"/>
                  <a:pt x="339988" y="1139570"/>
                  <a:pt x="339988" y="1139570"/>
                </a:cubicBezTo>
                <a:cubicBezTo>
                  <a:pt x="257916" y="1143308"/>
                  <a:pt x="257916" y="1143308"/>
                  <a:pt x="257916" y="1143308"/>
                </a:cubicBezTo>
                <a:cubicBezTo>
                  <a:pt x="257916" y="1143308"/>
                  <a:pt x="127346" y="1117142"/>
                  <a:pt x="272838" y="922766"/>
                </a:cubicBezTo>
                <a:cubicBezTo>
                  <a:pt x="284030" y="907814"/>
                  <a:pt x="295221" y="892862"/>
                  <a:pt x="306413" y="877910"/>
                </a:cubicBezTo>
                <a:cubicBezTo>
                  <a:pt x="224340" y="758294"/>
                  <a:pt x="157190" y="664844"/>
                  <a:pt x="157190" y="664844"/>
                </a:cubicBezTo>
                <a:cubicBezTo>
                  <a:pt x="276568" y="668582"/>
                  <a:pt x="276568" y="668582"/>
                  <a:pt x="276568" y="668582"/>
                </a:cubicBezTo>
                <a:cubicBezTo>
                  <a:pt x="276568" y="668582"/>
                  <a:pt x="459366" y="634940"/>
                  <a:pt x="257916" y="362065"/>
                </a:cubicBezTo>
                <a:cubicBezTo>
                  <a:pt x="175377" y="251327"/>
                  <a:pt x="100183" y="145320"/>
                  <a:pt x="38432" y="560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63" name="Freeform 41">
            <a:extLst>
              <a:ext uri="{FF2B5EF4-FFF2-40B4-BE49-F238E27FC236}">
                <a16:creationId xmlns:a16="http://schemas.microsoft.com/office/drawing/2014/main" id="{0F8401A9-5634-4F22-9564-C662CBE68EA2}"/>
              </a:ext>
            </a:extLst>
          </p:cNvPr>
          <p:cNvSpPr>
            <a:spLocks/>
          </p:cNvSpPr>
          <p:nvPr/>
        </p:nvSpPr>
        <p:spPr bwMode="auto">
          <a:xfrm flipH="1">
            <a:off x="11638778" y="5752847"/>
            <a:ext cx="7508" cy="63824"/>
          </a:xfrm>
          <a:custGeom>
            <a:avLst/>
            <a:gdLst>
              <a:gd name="T0" fmla="*/ 0 w 2"/>
              <a:gd name="T1" fmla="*/ 0 h 17"/>
              <a:gd name="T2" fmla="*/ 0 w 2"/>
              <a:gd name="T3" fmla="*/ 17 h 17"/>
              <a:gd name="T4" fmla="*/ 0 w 2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7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1" y="12"/>
                  <a:pt x="2" y="7"/>
                  <a:pt x="0" y="0"/>
                </a:cubicBezTo>
                <a:close/>
              </a:path>
            </a:pathLst>
          </a:custGeom>
          <a:solidFill>
            <a:srgbClr val="94B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4" name="Freeform 42">
            <a:extLst>
              <a:ext uri="{FF2B5EF4-FFF2-40B4-BE49-F238E27FC236}">
                <a16:creationId xmlns:a16="http://schemas.microsoft.com/office/drawing/2014/main" id="{524C5B8D-7236-4F52-A69D-B3DB06703824}"/>
              </a:ext>
            </a:extLst>
          </p:cNvPr>
          <p:cNvSpPr>
            <a:spLocks/>
          </p:cNvSpPr>
          <p:nvPr/>
        </p:nvSpPr>
        <p:spPr bwMode="auto">
          <a:xfrm flipH="1">
            <a:off x="10978015" y="5030138"/>
            <a:ext cx="668270" cy="1792690"/>
          </a:xfrm>
          <a:custGeom>
            <a:avLst/>
            <a:gdLst>
              <a:gd name="T0" fmla="*/ 149 w 179"/>
              <a:gd name="T1" fmla="*/ 426 h 479"/>
              <a:gd name="T2" fmla="*/ 75 w 179"/>
              <a:gd name="T3" fmla="*/ 303 h 479"/>
              <a:gd name="T4" fmla="*/ 112 w 179"/>
              <a:gd name="T5" fmla="*/ 302 h 479"/>
              <a:gd name="T6" fmla="*/ 120 w 179"/>
              <a:gd name="T7" fmla="*/ 257 h 479"/>
              <a:gd name="T8" fmla="*/ 55 w 179"/>
              <a:gd name="T9" fmla="*/ 163 h 479"/>
              <a:gd name="T10" fmla="*/ 78 w 179"/>
              <a:gd name="T11" fmla="*/ 164 h 479"/>
              <a:gd name="T12" fmla="*/ 73 w 179"/>
              <a:gd name="T13" fmla="*/ 105 h 479"/>
              <a:gd name="T14" fmla="*/ 0 w 179"/>
              <a:gd name="T15" fmla="*/ 0 h 479"/>
              <a:gd name="T16" fmla="*/ 0 w 179"/>
              <a:gd name="T17" fmla="*/ 193 h 479"/>
              <a:gd name="T18" fmla="*/ 0 w 179"/>
              <a:gd name="T19" fmla="*/ 210 h 479"/>
              <a:gd name="T20" fmla="*/ 0 w 179"/>
              <a:gd name="T21" fmla="*/ 358 h 479"/>
              <a:gd name="T22" fmla="*/ 0 w 179"/>
              <a:gd name="T23" fmla="*/ 448 h 479"/>
              <a:gd name="T24" fmla="*/ 39 w 179"/>
              <a:gd name="T25" fmla="*/ 434 h 479"/>
              <a:gd name="T26" fmla="*/ 42 w 179"/>
              <a:gd name="T27" fmla="*/ 431 h 479"/>
              <a:gd name="T28" fmla="*/ 131 w 179"/>
              <a:gd name="T29" fmla="*/ 457 h 479"/>
              <a:gd name="T30" fmla="*/ 80 w 179"/>
              <a:gd name="T31" fmla="*/ 475 h 479"/>
              <a:gd name="T32" fmla="*/ 142 w 179"/>
              <a:gd name="T33" fmla="*/ 475 h 479"/>
              <a:gd name="T34" fmla="*/ 149 w 179"/>
              <a:gd name="T35" fmla="*/ 426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79">
                <a:moveTo>
                  <a:pt x="149" y="426"/>
                </a:moveTo>
                <a:cubicBezTo>
                  <a:pt x="120" y="380"/>
                  <a:pt x="75" y="303"/>
                  <a:pt x="75" y="303"/>
                </a:cubicBezTo>
                <a:cubicBezTo>
                  <a:pt x="112" y="302"/>
                  <a:pt x="112" y="302"/>
                  <a:pt x="112" y="302"/>
                </a:cubicBezTo>
                <a:cubicBezTo>
                  <a:pt x="112" y="302"/>
                  <a:pt x="145" y="294"/>
                  <a:pt x="120" y="257"/>
                </a:cubicBezTo>
                <a:cubicBezTo>
                  <a:pt x="92" y="215"/>
                  <a:pt x="55" y="163"/>
                  <a:pt x="55" y="163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8" y="164"/>
                  <a:pt x="112" y="157"/>
                  <a:pt x="73" y="105"/>
                </a:cubicBezTo>
                <a:cubicBezTo>
                  <a:pt x="32" y="49"/>
                  <a:pt x="0" y="0"/>
                  <a:pt x="0" y="0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00"/>
                  <a:pt x="1" y="205"/>
                  <a:pt x="0" y="21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448"/>
                  <a:pt x="0" y="448"/>
                  <a:pt x="0" y="448"/>
                </a:cubicBezTo>
                <a:cubicBezTo>
                  <a:pt x="15" y="449"/>
                  <a:pt x="30" y="445"/>
                  <a:pt x="39" y="434"/>
                </a:cubicBezTo>
                <a:cubicBezTo>
                  <a:pt x="40" y="433"/>
                  <a:pt x="41" y="432"/>
                  <a:pt x="42" y="431"/>
                </a:cubicBezTo>
                <a:cubicBezTo>
                  <a:pt x="66" y="413"/>
                  <a:pt x="117" y="437"/>
                  <a:pt x="131" y="457"/>
                </a:cubicBezTo>
                <a:cubicBezTo>
                  <a:pt x="145" y="479"/>
                  <a:pt x="128" y="470"/>
                  <a:pt x="80" y="475"/>
                </a:cubicBezTo>
                <a:cubicBezTo>
                  <a:pt x="142" y="475"/>
                  <a:pt x="142" y="475"/>
                  <a:pt x="142" y="475"/>
                </a:cubicBezTo>
                <a:cubicBezTo>
                  <a:pt x="142" y="475"/>
                  <a:pt x="179" y="471"/>
                  <a:pt x="149" y="4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5" name="Freeform 43">
            <a:extLst>
              <a:ext uri="{FF2B5EF4-FFF2-40B4-BE49-F238E27FC236}">
                <a16:creationId xmlns:a16="http://schemas.microsoft.com/office/drawing/2014/main" id="{09E2D8FE-A0D4-4643-BF26-9367DE2C00BE}"/>
              </a:ext>
            </a:extLst>
          </p:cNvPr>
          <p:cNvSpPr>
            <a:spLocks/>
          </p:cNvSpPr>
          <p:nvPr/>
        </p:nvSpPr>
        <p:spPr bwMode="auto">
          <a:xfrm flipH="1">
            <a:off x="11646286" y="5030138"/>
            <a:ext cx="540623" cy="1676306"/>
          </a:xfrm>
          <a:custGeom>
            <a:avLst/>
            <a:gdLst>
              <a:gd name="T0" fmla="*/ 81 w 145"/>
              <a:gd name="T1" fmla="*/ 93 h 448"/>
              <a:gd name="T2" fmla="*/ 72 w 145"/>
              <a:gd name="T3" fmla="*/ 105 h 448"/>
              <a:gd name="T4" fmla="*/ 68 w 145"/>
              <a:gd name="T5" fmla="*/ 164 h 448"/>
              <a:gd name="T6" fmla="*/ 90 w 145"/>
              <a:gd name="T7" fmla="*/ 163 h 448"/>
              <a:gd name="T8" fmla="*/ 25 w 145"/>
              <a:gd name="T9" fmla="*/ 257 h 448"/>
              <a:gd name="T10" fmla="*/ 33 w 145"/>
              <a:gd name="T11" fmla="*/ 302 h 448"/>
              <a:gd name="T12" fmla="*/ 70 w 145"/>
              <a:gd name="T13" fmla="*/ 303 h 448"/>
              <a:gd name="T14" fmla="*/ 23 w 145"/>
              <a:gd name="T15" fmla="*/ 381 h 448"/>
              <a:gd name="T16" fmla="*/ 40 w 145"/>
              <a:gd name="T17" fmla="*/ 398 h 448"/>
              <a:gd name="T18" fmla="*/ 103 w 145"/>
              <a:gd name="T19" fmla="*/ 418 h 448"/>
              <a:gd name="T20" fmla="*/ 145 w 145"/>
              <a:gd name="T21" fmla="*/ 448 h 448"/>
              <a:gd name="T22" fmla="*/ 145 w 145"/>
              <a:gd name="T23" fmla="*/ 358 h 448"/>
              <a:gd name="T24" fmla="*/ 145 w 145"/>
              <a:gd name="T25" fmla="*/ 210 h 448"/>
              <a:gd name="T26" fmla="*/ 145 w 145"/>
              <a:gd name="T27" fmla="*/ 193 h 448"/>
              <a:gd name="T28" fmla="*/ 145 w 145"/>
              <a:gd name="T29" fmla="*/ 0 h 448"/>
              <a:gd name="T30" fmla="*/ 81 w 145"/>
              <a:gd name="T31" fmla="*/ 93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5" h="448">
                <a:moveTo>
                  <a:pt x="81" y="93"/>
                </a:moveTo>
                <a:cubicBezTo>
                  <a:pt x="78" y="97"/>
                  <a:pt x="75" y="101"/>
                  <a:pt x="72" y="105"/>
                </a:cubicBezTo>
                <a:cubicBezTo>
                  <a:pt x="33" y="157"/>
                  <a:pt x="68" y="164"/>
                  <a:pt x="68" y="164"/>
                </a:cubicBezTo>
                <a:cubicBezTo>
                  <a:pt x="90" y="163"/>
                  <a:pt x="90" y="163"/>
                  <a:pt x="90" y="163"/>
                </a:cubicBezTo>
                <a:cubicBezTo>
                  <a:pt x="90" y="163"/>
                  <a:pt x="53" y="215"/>
                  <a:pt x="25" y="257"/>
                </a:cubicBezTo>
                <a:cubicBezTo>
                  <a:pt x="0" y="294"/>
                  <a:pt x="33" y="302"/>
                  <a:pt x="33" y="302"/>
                </a:cubicBezTo>
                <a:cubicBezTo>
                  <a:pt x="70" y="303"/>
                  <a:pt x="70" y="303"/>
                  <a:pt x="70" y="303"/>
                </a:cubicBezTo>
                <a:cubicBezTo>
                  <a:pt x="70" y="303"/>
                  <a:pt x="47" y="342"/>
                  <a:pt x="23" y="381"/>
                </a:cubicBezTo>
                <a:cubicBezTo>
                  <a:pt x="26" y="394"/>
                  <a:pt x="31" y="401"/>
                  <a:pt x="40" y="398"/>
                </a:cubicBezTo>
                <a:cubicBezTo>
                  <a:pt x="54" y="393"/>
                  <a:pt x="92" y="385"/>
                  <a:pt x="103" y="418"/>
                </a:cubicBezTo>
                <a:cubicBezTo>
                  <a:pt x="109" y="437"/>
                  <a:pt x="127" y="447"/>
                  <a:pt x="145" y="448"/>
                </a:cubicBezTo>
                <a:cubicBezTo>
                  <a:pt x="145" y="358"/>
                  <a:pt x="145" y="358"/>
                  <a:pt x="145" y="358"/>
                </a:cubicBezTo>
                <a:cubicBezTo>
                  <a:pt x="145" y="210"/>
                  <a:pt x="145" y="210"/>
                  <a:pt x="145" y="210"/>
                </a:cubicBezTo>
                <a:cubicBezTo>
                  <a:pt x="145" y="193"/>
                  <a:pt x="145" y="193"/>
                  <a:pt x="145" y="193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18" y="42"/>
                  <a:pt x="81" y="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554B6F6C-ABDE-4CCE-A949-7F29A310FF8D}"/>
              </a:ext>
            </a:extLst>
          </p:cNvPr>
          <p:cNvSpPr>
            <a:spLocks/>
          </p:cNvSpPr>
          <p:nvPr/>
        </p:nvSpPr>
        <p:spPr bwMode="auto">
          <a:xfrm flipH="1">
            <a:off x="12102436" y="6273329"/>
            <a:ext cx="89565" cy="534485"/>
          </a:xfrm>
          <a:custGeom>
            <a:avLst/>
            <a:gdLst>
              <a:gd name="connsiteX0" fmla="*/ 0 w 89565"/>
              <a:gd name="connsiteY0" fmla="*/ 530840 h 534485"/>
              <a:gd name="connsiteX1" fmla="*/ 0 w 89565"/>
              <a:gd name="connsiteY1" fmla="*/ 534485 h 534485"/>
              <a:gd name="connsiteX2" fmla="*/ 12846 w 89565"/>
              <a:gd name="connsiteY2" fmla="*/ 534485 h 534485"/>
              <a:gd name="connsiteX3" fmla="*/ 15114 w 89565"/>
              <a:gd name="connsiteY3" fmla="*/ 534485 h 534485"/>
              <a:gd name="connsiteX4" fmla="*/ 9414 w 89565"/>
              <a:gd name="connsiteY4" fmla="*/ 533513 h 534485"/>
              <a:gd name="connsiteX5" fmla="*/ 0 w 89565"/>
              <a:gd name="connsiteY5" fmla="*/ 0 h 534485"/>
              <a:gd name="connsiteX6" fmla="*/ 0 w 89565"/>
              <a:gd name="connsiteY6" fmla="*/ 332916 h 534485"/>
              <a:gd name="connsiteX7" fmla="*/ 37915 w 89565"/>
              <a:gd name="connsiteY7" fmla="*/ 269764 h 534485"/>
              <a:gd name="connsiteX8" fmla="*/ 89565 w 89565"/>
              <a:gd name="connsiteY8" fmla="*/ 182770 h 534485"/>
              <a:gd name="connsiteX9" fmla="*/ 78397 w 89565"/>
              <a:gd name="connsiteY9" fmla="*/ 81746 h 534485"/>
              <a:gd name="connsiteX10" fmla="*/ 3481 w 89565"/>
              <a:gd name="connsiteY10" fmla="*/ 365 h 53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65" h="534485">
                <a:moveTo>
                  <a:pt x="0" y="530840"/>
                </a:moveTo>
                <a:lnTo>
                  <a:pt x="0" y="534485"/>
                </a:lnTo>
                <a:lnTo>
                  <a:pt x="12846" y="534485"/>
                </a:lnTo>
                <a:cubicBezTo>
                  <a:pt x="15114" y="534485"/>
                  <a:pt x="15114" y="534485"/>
                  <a:pt x="15114" y="534485"/>
                </a:cubicBezTo>
                <a:cubicBezTo>
                  <a:pt x="15114" y="534485"/>
                  <a:pt x="12962" y="534251"/>
                  <a:pt x="9414" y="533513"/>
                </a:cubicBezTo>
                <a:close/>
                <a:moveTo>
                  <a:pt x="0" y="0"/>
                </a:moveTo>
                <a:lnTo>
                  <a:pt x="0" y="332916"/>
                </a:lnTo>
                <a:lnTo>
                  <a:pt x="37915" y="269764"/>
                </a:lnTo>
                <a:cubicBezTo>
                  <a:pt x="55131" y="241701"/>
                  <a:pt x="72813" y="212704"/>
                  <a:pt x="89565" y="182770"/>
                </a:cubicBezTo>
                <a:cubicBezTo>
                  <a:pt x="85842" y="156579"/>
                  <a:pt x="82120" y="122904"/>
                  <a:pt x="78397" y="81746"/>
                </a:cubicBezTo>
                <a:cubicBezTo>
                  <a:pt x="76536" y="36846"/>
                  <a:pt x="44894" y="11590"/>
                  <a:pt x="3481" y="36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70" name="Freeform 48">
            <a:extLst>
              <a:ext uri="{FF2B5EF4-FFF2-40B4-BE49-F238E27FC236}">
                <a16:creationId xmlns:a16="http://schemas.microsoft.com/office/drawing/2014/main" id="{90D35550-117B-4A5C-8B7A-43B454690640}"/>
              </a:ext>
            </a:extLst>
          </p:cNvPr>
          <p:cNvSpPr>
            <a:spLocks/>
          </p:cNvSpPr>
          <p:nvPr/>
        </p:nvSpPr>
        <p:spPr bwMode="auto">
          <a:xfrm flipH="1">
            <a:off x="11105662" y="6575043"/>
            <a:ext cx="540623" cy="247786"/>
          </a:xfrm>
          <a:custGeom>
            <a:avLst/>
            <a:gdLst>
              <a:gd name="T0" fmla="*/ 131 w 145"/>
              <a:gd name="T1" fmla="*/ 44 h 66"/>
              <a:gd name="T2" fmla="*/ 42 w 145"/>
              <a:gd name="T3" fmla="*/ 18 h 66"/>
              <a:gd name="T4" fmla="*/ 39 w 145"/>
              <a:gd name="T5" fmla="*/ 21 h 66"/>
              <a:gd name="T6" fmla="*/ 0 w 145"/>
              <a:gd name="T7" fmla="*/ 35 h 66"/>
              <a:gd name="T8" fmla="*/ 0 w 145"/>
              <a:gd name="T9" fmla="*/ 62 h 66"/>
              <a:gd name="T10" fmla="*/ 19 w 145"/>
              <a:gd name="T11" fmla="*/ 62 h 66"/>
              <a:gd name="T12" fmla="*/ 80 w 145"/>
              <a:gd name="T13" fmla="*/ 62 h 66"/>
              <a:gd name="T14" fmla="*/ 131 w 145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66">
                <a:moveTo>
                  <a:pt x="131" y="44"/>
                </a:moveTo>
                <a:cubicBezTo>
                  <a:pt x="117" y="24"/>
                  <a:pt x="66" y="0"/>
                  <a:pt x="42" y="18"/>
                </a:cubicBezTo>
                <a:cubicBezTo>
                  <a:pt x="41" y="19"/>
                  <a:pt x="40" y="20"/>
                  <a:pt x="39" y="21"/>
                </a:cubicBezTo>
                <a:cubicBezTo>
                  <a:pt x="30" y="32"/>
                  <a:pt x="15" y="36"/>
                  <a:pt x="0" y="35"/>
                </a:cubicBezTo>
                <a:cubicBezTo>
                  <a:pt x="0" y="62"/>
                  <a:pt x="0" y="62"/>
                  <a:pt x="0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128" y="57"/>
                  <a:pt x="145" y="66"/>
                  <a:pt x="131" y="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BE24EC16-DEA4-47EF-B3B0-D3F361072271}"/>
              </a:ext>
            </a:extLst>
          </p:cNvPr>
          <p:cNvSpPr>
            <a:spLocks/>
          </p:cNvSpPr>
          <p:nvPr/>
        </p:nvSpPr>
        <p:spPr bwMode="auto">
          <a:xfrm flipH="1">
            <a:off x="11646286" y="6454905"/>
            <a:ext cx="545714" cy="352906"/>
          </a:xfrm>
          <a:custGeom>
            <a:avLst/>
            <a:gdLst>
              <a:gd name="connsiteX0" fmla="*/ 90245 w 545714"/>
              <a:gd name="connsiteY0" fmla="*/ 0 h 352906"/>
              <a:gd name="connsiteX1" fmla="*/ 38445 w 545714"/>
              <a:gd name="connsiteY1" fmla="*/ 87288 h 352906"/>
              <a:gd name="connsiteX2" fmla="*/ 0 w 545714"/>
              <a:gd name="connsiteY2" fmla="*/ 151355 h 352906"/>
              <a:gd name="connsiteX3" fmla="*/ 0 w 545714"/>
              <a:gd name="connsiteY3" fmla="*/ 349129 h 352906"/>
              <a:gd name="connsiteX4" fmla="*/ 9861 w 545714"/>
              <a:gd name="connsiteY4" fmla="*/ 351931 h 352906"/>
              <a:gd name="connsiteX5" fmla="*/ 15578 w 545714"/>
              <a:gd name="connsiteY5" fmla="*/ 352906 h 352906"/>
              <a:gd name="connsiteX6" fmla="*/ 545714 w 545714"/>
              <a:gd name="connsiteY6" fmla="*/ 352906 h 352906"/>
              <a:gd name="connsiteX7" fmla="*/ 545714 w 545714"/>
              <a:gd name="connsiteY7" fmla="*/ 251540 h 352906"/>
              <a:gd name="connsiteX8" fmla="*/ 388913 w 545714"/>
              <a:gd name="connsiteY8" fmla="*/ 138910 h 352906"/>
              <a:gd name="connsiteX9" fmla="*/ 153712 w 545714"/>
              <a:gd name="connsiteY9" fmla="*/ 63824 h 352906"/>
              <a:gd name="connsiteX10" fmla="*/ 90245 w 545714"/>
              <a:gd name="connsiteY10" fmla="*/ 0 h 35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714" h="352906">
                <a:moveTo>
                  <a:pt x="90245" y="0"/>
                </a:moveTo>
                <a:cubicBezTo>
                  <a:pt x="73445" y="30035"/>
                  <a:pt x="55711" y="59131"/>
                  <a:pt x="38445" y="87288"/>
                </a:cubicBezTo>
                <a:lnTo>
                  <a:pt x="0" y="151355"/>
                </a:lnTo>
                <a:lnTo>
                  <a:pt x="0" y="349129"/>
                </a:lnTo>
                <a:lnTo>
                  <a:pt x="9861" y="351931"/>
                </a:lnTo>
                <a:cubicBezTo>
                  <a:pt x="13420" y="352672"/>
                  <a:pt x="15578" y="352906"/>
                  <a:pt x="15578" y="352906"/>
                </a:cubicBezTo>
                <a:cubicBezTo>
                  <a:pt x="545714" y="352906"/>
                  <a:pt x="545714" y="352906"/>
                  <a:pt x="545714" y="352906"/>
                </a:cubicBezTo>
                <a:cubicBezTo>
                  <a:pt x="545714" y="251540"/>
                  <a:pt x="545714" y="251540"/>
                  <a:pt x="545714" y="251540"/>
                </a:cubicBezTo>
                <a:cubicBezTo>
                  <a:pt x="478514" y="247785"/>
                  <a:pt x="411313" y="210242"/>
                  <a:pt x="388913" y="138910"/>
                </a:cubicBezTo>
                <a:cubicBezTo>
                  <a:pt x="347846" y="15018"/>
                  <a:pt x="205979" y="45052"/>
                  <a:pt x="153712" y="63824"/>
                </a:cubicBezTo>
                <a:cubicBezTo>
                  <a:pt x="120112" y="75087"/>
                  <a:pt x="101445" y="48806"/>
                  <a:pt x="9024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72" name="Freeform 64">
            <a:extLst>
              <a:ext uri="{FF2B5EF4-FFF2-40B4-BE49-F238E27FC236}">
                <a16:creationId xmlns:a16="http://schemas.microsoft.com/office/drawing/2014/main" id="{D217B34D-4897-49EE-95AE-C2BA4F20C237}"/>
              </a:ext>
            </a:extLst>
          </p:cNvPr>
          <p:cNvSpPr>
            <a:spLocks/>
          </p:cNvSpPr>
          <p:nvPr/>
        </p:nvSpPr>
        <p:spPr bwMode="auto">
          <a:xfrm flipH="1">
            <a:off x="9170305" y="5867353"/>
            <a:ext cx="351030" cy="940459"/>
          </a:xfrm>
          <a:custGeom>
            <a:avLst/>
            <a:gdLst>
              <a:gd name="T0" fmla="*/ 0 w 94"/>
              <a:gd name="T1" fmla="*/ 0 h 251"/>
              <a:gd name="T2" fmla="*/ 0 w 94"/>
              <a:gd name="T3" fmla="*/ 251 h 251"/>
              <a:gd name="T4" fmla="*/ 75 w 94"/>
              <a:gd name="T5" fmla="*/ 251 h 251"/>
              <a:gd name="T6" fmla="*/ 79 w 94"/>
              <a:gd name="T7" fmla="*/ 225 h 251"/>
              <a:gd name="T8" fmla="*/ 40 w 94"/>
              <a:gd name="T9" fmla="*/ 160 h 251"/>
              <a:gd name="T10" fmla="*/ 59 w 94"/>
              <a:gd name="T11" fmla="*/ 160 h 251"/>
              <a:gd name="T12" fmla="*/ 63 w 94"/>
              <a:gd name="T13" fmla="*/ 136 h 251"/>
              <a:gd name="T14" fmla="*/ 29 w 94"/>
              <a:gd name="T15" fmla="*/ 87 h 251"/>
              <a:gd name="T16" fmla="*/ 41 w 94"/>
              <a:gd name="T17" fmla="*/ 87 h 251"/>
              <a:gd name="T18" fmla="*/ 39 w 94"/>
              <a:gd name="T19" fmla="*/ 56 h 251"/>
              <a:gd name="T20" fmla="*/ 0 w 94"/>
              <a:gd name="T2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51">
                <a:moveTo>
                  <a:pt x="0" y="0"/>
                </a:moveTo>
                <a:cubicBezTo>
                  <a:pt x="0" y="251"/>
                  <a:pt x="0" y="251"/>
                  <a:pt x="0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5" y="251"/>
                  <a:pt x="94" y="249"/>
                  <a:pt x="79" y="225"/>
                </a:cubicBezTo>
                <a:cubicBezTo>
                  <a:pt x="63" y="201"/>
                  <a:pt x="40" y="160"/>
                  <a:pt x="40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9" y="160"/>
                  <a:pt x="76" y="156"/>
                  <a:pt x="63" y="136"/>
                </a:cubicBezTo>
                <a:cubicBezTo>
                  <a:pt x="48" y="114"/>
                  <a:pt x="29" y="87"/>
                  <a:pt x="29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7"/>
                  <a:pt x="59" y="83"/>
                  <a:pt x="39" y="56"/>
                </a:cubicBezTo>
                <a:cubicBezTo>
                  <a:pt x="17" y="26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3" name="Freeform 65">
            <a:extLst>
              <a:ext uri="{FF2B5EF4-FFF2-40B4-BE49-F238E27FC236}">
                <a16:creationId xmlns:a16="http://schemas.microsoft.com/office/drawing/2014/main" id="{CA7FFAFC-9D18-48E3-913B-66B3FA65EC32}"/>
              </a:ext>
            </a:extLst>
          </p:cNvPr>
          <p:cNvSpPr>
            <a:spLocks/>
          </p:cNvSpPr>
          <p:nvPr/>
        </p:nvSpPr>
        <p:spPr bwMode="auto">
          <a:xfrm flipH="1">
            <a:off x="9521335" y="5867353"/>
            <a:ext cx="351030" cy="940459"/>
          </a:xfrm>
          <a:custGeom>
            <a:avLst/>
            <a:gdLst>
              <a:gd name="T0" fmla="*/ 94 w 94"/>
              <a:gd name="T1" fmla="*/ 0 h 251"/>
              <a:gd name="T2" fmla="*/ 94 w 94"/>
              <a:gd name="T3" fmla="*/ 251 h 251"/>
              <a:gd name="T4" fmla="*/ 19 w 94"/>
              <a:gd name="T5" fmla="*/ 251 h 251"/>
              <a:gd name="T6" fmla="*/ 15 w 94"/>
              <a:gd name="T7" fmla="*/ 225 h 251"/>
              <a:gd name="T8" fmla="*/ 54 w 94"/>
              <a:gd name="T9" fmla="*/ 160 h 251"/>
              <a:gd name="T10" fmla="*/ 35 w 94"/>
              <a:gd name="T11" fmla="*/ 160 h 251"/>
              <a:gd name="T12" fmla="*/ 31 w 94"/>
              <a:gd name="T13" fmla="*/ 136 h 251"/>
              <a:gd name="T14" fmla="*/ 65 w 94"/>
              <a:gd name="T15" fmla="*/ 87 h 251"/>
              <a:gd name="T16" fmla="*/ 53 w 94"/>
              <a:gd name="T17" fmla="*/ 87 h 251"/>
              <a:gd name="T18" fmla="*/ 55 w 94"/>
              <a:gd name="T19" fmla="*/ 56 h 251"/>
              <a:gd name="T20" fmla="*/ 94 w 94"/>
              <a:gd name="T2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51">
                <a:moveTo>
                  <a:pt x="94" y="0"/>
                </a:moveTo>
                <a:cubicBezTo>
                  <a:pt x="94" y="251"/>
                  <a:pt x="94" y="251"/>
                  <a:pt x="94" y="251"/>
                </a:cubicBezTo>
                <a:cubicBezTo>
                  <a:pt x="19" y="251"/>
                  <a:pt x="19" y="251"/>
                  <a:pt x="19" y="251"/>
                </a:cubicBezTo>
                <a:cubicBezTo>
                  <a:pt x="19" y="251"/>
                  <a:pt x="0" y="249"/>
                  <a:pt x="15" y="225"/>
                </a:cubicBezTo>
                <a:cubicBezTo>
                  <a:pt x="31" y="201"/>
                  <a:pt x="54" y="160"/>
                  <a:pt x="5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5" y="160"/>
                  <a:pt x="18" y="156"/>
                  <a:pt x="31" y="136"/>
                </a:cubicBezTo>
                <a:cubicBezTo>
                  <a:pt x="46" y="114"/>
                  <a:pt x="65" y="87"/>
                  <a:pt x="65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87"/>
                  <a:pt x="35" y="83"/>
                  <a:pt x="55" y="56"/>
                </a:cubicBezTo>
                <a:cubicBezTo>
                  <a:pt x="77" y="26"/>
                  <a:pt x="94" y="0"/>
                  <a:pt x="9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4" name="Freeform 66">
            <a:extLst>
              <a:ext uri="{FF2B5EF4-FFF2-40B4-BE49-F238E27FC236}">
                <a16:creationId xmlns:a16="http://schemas.microsoft.com/office/drawing/2014/main" id="{8449DDE7-1DF5-4FD5-AABB-338F255A0250}"/>
              </a:ext>
            </a:extLst>
          </p:cNvPr>
          <p:cNvSpPr>
            <a:spLocks/>
          </p:cNvSpPr>
          <p:nvPr/>
        </p:nvSpPr>
        <p:spPr bwMode="auto">
          <a:xfrm flipH="1">
            <a:off x="10377322" y="5820425"/>
            <a:ext cx="649499" cy="897284"/>
          </a:xfrm>
          <a:custGeom>
            <a:avLst/>
            <a:gdLst>
              <a:gd name="T0" fmla="*/ 0 w 174"/>
              <a:gd name="T1" fmla="*/ 139 h 240"/>
              <a:gd name="T2" fmla="*/ 87 w 174"/>
              <a:gd name="T3" fmla="*/ 240 h 240"/>
              <a:gd name="T4" fmla="*/ 174 w 174"/>
              <a:gd name="T5" fmla="*/ 139 h 240"/>
              <a:gd name="T6" fmla="*/ 87 w 174"/>
              <a:gd name="T7" fmla="*/ 0 h 240"/>
              <a:gd name="T8" fmla="*/ 0 w 174"/>
              <a:gd name="T9" fmla="*/ 1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40">
                <a:moveTo>
                  <a:pt x="0" y="139"/>
                </a:moveTo>
                <a:cubicBezTo>
                  <a:pt x="0" y="206"/>
                  <a:pt x="39" y="240"/>
                  <a:pt x="87" y="240"/>
                </a:cubicBezTo>
                <a:cubicBezTo>
                  <a:pt x="135" y="240"/>
                  <a:pt x="174" y="206"/>
                  <a:pt x="174" y="139"/>
                </a:cubicBezTo>
                <a:cubicBezTo>
                  <a:pt x="174" y="73"/>
                  <a:pt x="116" y="0"/>
                  <a:pt x="87" y="0"/>
                </a:cubicBezTo>
                <a:cubicBezTo>
                  <a:pt x="62" y="0"/>
                  <a:pt x="0" y="73"/>
                  <a:pt x="0" y="13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5" name="Freeform 67">
            <a:extLst>
              <a:ext uri="{FF2B5EF4-FFF2-40B4-BE49-F238E27FC236}">
                <a16:creationId xmlns:a16="http://schemas.microsoft.com/office/drawing/2014/main" id="{80E6D7AE-ED9E-45E0-9814-D2510BB36CC5}"/>
              </a:ext>
            </a:extLst>
          </p:cNvPr>
          <p:cNvSpPr>
            <a:spLocks/>
          </p:cNvSpPr>
          <p:nvPr/>
        </p:nvSpPr>
        <p:spPr bwMode="auto">
          <a:xfrm flipH="1">
            <a:off x="10702073" y="5820425"/>
            <a:ext cx="324750" cy="897284"/>
          </a:xfrm>
          <a:custGeom>
            <a:avLst/>
            <a:gdLst>
              <a:gd name="T0" fmla="*/ 0 w 87"/>
              <a:gd name="T1" fmla="*/ 139 h 240"/>
              <a:gd name="T2" fmla="*/ 87 w 87"/>
              <a:gd name="T3" fmla="*/ 240 h 240"/>
              <a:gd name="T4" fmla="*/ 87 w 87"/>
              <a:gd name="T5" fmla="*/ 0 h 240"/>
              <a:gd name="T6" fmla="*/ 0 w 87"/>
              <a:gd name="T7" fmla="*/ 1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240">
                <a:moveTo>
                  <a:pt x="0" y="139"/>
                </a:moveTo>
                <a:cubicBezTo>
                  <a:pt x="0" y="206"/>
                  <a:pt x="39" y="240"/>
                  <a:pt x="87" y="240"/>
                </a:cubicBezTo>
                <a:cubicBezTo>
                  <a:pt x="87" y="0"/>
                  <a:pt x="87" y="0"/>
                  <a:pt x="87" y="0"/>
                </a:cubicBezTo>
                <a:cubicBezTo>
                  <a:pt x="62" y="0"/>
                  <a:pt x="0" y="73"/>
                  <a:pt x="0" y="1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6" name="Rectangle 68">
            <a:extLst>
              <a:ext uri="{FF2B5EF4-FFF2-40B4-BE49-F238E27FC236}">
                <a16:creationId xmlns:a16="http://schemas.microsoft.com/office/drawing/2014/main" id="{06209A96-E72B-410A-B454-B3EACF0F5F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79549" y="6717707"/>
            <a:ext cx="45052" cy="93857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7" name="Rectangle 69">
            <a:extLst>
              <a:ext uri="{FF2B5EF4-FFF2-40B4-BE49-F238E27FC236}">
                <a16:creationId xmlns:a16="http://schemas.microsoft.com/office/drawing/2014/main" id="{E94A6680-8D57-494C-AC9B-A28F5D3A5A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02072" y="6717707"/>
            <a:ext cx="22527" cy="93857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8" name="Freeform 70">
            <a:extLst>
              <a:ext uri="{FF2B5EF4-FFF2-40B4-BE49-F238E27FC236}">
                <a16:creationId xmlns:a16="http://schemas.microsoft.com/office/drawing/2014/main" id="{E9D37A3C-DEFA-4AB7-8282-CF1B5E6BBFD6}"/>
              </a:ext>
            </a:extLst>
          </p:cNvPr>
          <p:cNvSpPr>
            <a:spLocks/>
          </p:cNvSpPr>
          <p:nvPr/>
        </p:nvSpPr>
        <p:spPr bwMode="auto">
          <a:xfrm flipH="1">
            <a:off x="9831068" y="5764111"/>
            <a:ext cx="683288" cy="949845"/>
          </a:xfrm>
          <a:custGeom>
            <a:avLst/>
            <a:gdLst>
              <a:gd name="T0" fmla="*/ 0 w 183"/>
              <a:gd name="T1" fmla="*/ 147 h 254"/>
              <a:gd name="T2" fmla="*/ 92 w 183"/>
              <a:gd name="T3" fmla="*/ 254 h 254"/>
              <a:gd name="T4" fmla="*/ 183 w 183"/>
              <a:gd name="T5" fmla="*/ 147 h 254"/>
              <a:gd name="T6" fmla="*/ 92 w 183"/>
              <a:gd name="T7" fmla="*/ 0 h 254"/>
              <a:gd name="T8" fmla="*/ 0 w 183"/>
              <a:gd name="T9" fmla="*/ 1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254">
                <a:moveTo>
                  <a:pt x="0" y="147"/>
                </a:moveTo>
                <a:cubicBezTo>
                  <a:pt x="0" y="217"/>
                  <a:pt x="41" y="254"/>
                  <a:pt x="92" y="254"/>
                </a:cubicBezTo>
                <a:cubicBezTo>
                  <a:pt x="142" y="254"/>
                  <a:pt x="183" y="217"/>
                  <a:pt x="183" y="147"/>
                </a:cubicBezTo>
                <a:cubicBezTo>
                  <a:pt x="183" y="77"/>
                  <a:pt x="122" y="0"/>
                  <a:pt x="92" y="0"/>
                </a:cubicBezTo>
                <a:cubicBezTo>
                  <a:pt x="66" y="0"/>
                  <a:pt x="0" y="77"/>
                  <a:pt x="0" y="1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9" name="Freeform 71">
            <a:extLst>
              <a:ext uri="{FF2B5EF4-FFF2-40B4-BE49-F238E27FC236}">
                <a16:creationId xmlns:a16="http://schemas.microsoft.com/office/drawing/2014/main" id="{D2BBF3D2-30F3-4E81-9213-5A6F15762C09}"/>
              </a:ext>
            </a:extLst>
          </p:cNvPr>
          <p:cNvSpPr>
            <a:spLocks/>
          </p:cNvSpPr>
          <p:nvPr/>
        </p:nvSpPr>
        <p:spPr bwMode="auto">
          <a:xfrm flipH="1">
            <a:off x="10170834" y="5764115"/>
            <a:ext cx="343522" cy="949845"/>
          </a:xfrm>
          <a:custGeom>
            <a:avLst/>
            <a:gdLst>
              <a:gd name="T0" fmla="*/ 0 w 92"/>
              <a:gd name="T1" fmla="*/ 147 h 254"/>
              <a:gd name="T2" fmla="*/ 92 w 92"/>
              <a:gd name="T3" fmla="*/ 254 h 254"/>
              <a:gd name="T4" fmla="*/ 92 w 92"/>
              <a:gd name="T5" fmla="*/ 0 h 254"/>
              <a:gd name="T6" fmla="*/ 0 w 92"/>
              <a:gd name="T7" fmla="*/ 1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254">
                <a:moveTo>
                  <a:pt x="0" y="147"/>
                </a:moveTo>
                <a:cubicBezTo>
                  <a:pt x="0" y="217"/>
                  <a:pt x="41" y="254"/>
                  <a:pt x="92" y="254"/>
                </a:cubicBez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0" y="77"/>
                  <a:pt x="0" y="1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0" name="Rectangle 72">
            <a:extLst>
              <a:ext uri="{FF2B5EF4-FFF2-40B4-BE49-F238E27FC236}">
                <a16:creationId xmlns:a16="http://schemas.microsoft.com/office/drawing/2014/main" id="{9FA415D7-4982-4915-B268-B6E88182DC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48311" y="6713959"/>
            <a:ext cx="48806" cy="97612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1" name="Rectangle 73">
            <a:extLst>
              <a:ext uri="{FF2B5EF4-FFF2-40B4-BE49-F238E27FC236}">
                <a16:creationId xmlns:a16="http://schemas.microsoft.com/office/drawing/2014/main" id="{56FBAB23-1B33-4752-9ABD-F8367AFA0F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0836" y="6713959"/>
            <a:ext cx="26280" cy="97612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2" name="Freeform 74">
            <a:extLst>
              <a:ext uri="{FF2B5EF4-FFF2-40B4-BE49-F238E27FC236}">
                <a16:creationId xmlns:a16="http://schemas.microsoft.com/office/drawing/2014/main" id="{B21FC3CA-6277-4EFB-8546-AF7BB424418A}"/>
              </a:ext>
            </a:extLst>
          </p:cNvPr>
          <p:cNvSpPr>
            <a:spLocks/>
          </p:cNvSpPr>
          <p:nvPr/>
        </p:nvSpPr>
        <p:spPr bwMode="auto">
          <a:xfrm flipH="1">
            <a:off x="10193365" y="6070097"/>
            <a:ext cx="482431" cy="670149"/>
          </a:xfrm>
          <a:custGeom>
            <a:avLst/>
            <a:gdLst>
              <a:gd name="T0" fmla="*/ 0 w 129"/>
              <a:gd name="T1" fmla="*/ 104 h 179"/>
              <a:gd name="T2" fmla="*/ 64 w 129"/>
              <a:gd name="T3" fmla="*/ 179 h 179"/>
              <a:gd name="T4" fmla="*/ 129 w 129"/>
              <a:gd name="T5" fmla="*/ 104 h 179"/>
              <a:gd name="T6" fmla="*/ 64 w 129"/>
              <a:gd name="T7" fmla="*/ 0 h 179"/>
              <a:gd name="T8" fmla="*/ 0 w 129"/>
              <a:gd name="T9" fmla="*/ 10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79">
                <a:moveTo>
                  <a:pt x="0" y="104"/>
                </a:moveTo>
                <a:cubicBezTo>
                  <a:pt x="0" y="154"/>
                  <a:pt x="28" y="179"/>
                  <a:pt x="64" y="179"/>
                </a:cubicBezTo>
                <a:cubicBezTo>
                  <a:pt x="100" y="179"/>
                  <a:pt x="129" y="154"/>
                  <a:pt x="129" y="104"/>
                </a:cubicBezTo>
                <a:cubicBezTo>
                  <a:pt x="129" y="55"/>
                  <a:pt x="85" y="0"/>
                  <a:pt x="64" y="0"/>
                </a:cubicBezTo>
                <a:cubicBezTo>
                  <a:pt x="46" y="0"/>
                  <a:pt x="0" y="55"/>
                  <a:pt x="0" y="10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3" name="Freeform 75">
            <a:extLst>
              <a:ext uri="{FF2B5EF4-FFF2-40B4-BE49-F238E27FC236}">
                <a16:creationId xmlns:a16="http://schemas.microsoft.com/office/drawing/2014/main" id="{111C7B8B-5584-4B38-BD08-3EE10AB65B55}"/>
              </a:ext>
            </a:extLst>
          </p:cNvPr>
          <p:cNvSpPr>
            <a:spLocks/>
          </p:cNvSpPr>
          <p:nvPr/>
        </p:nvSpPr>
        <p:spPr bwMode="auto">
          <a:xfrm flipH="1">
            <a:off x="10437394" y="6070100"/>
            <a:ext cx="238399" cy="670149"/>
          </a:xfrm>
          <a:custGeom>
            <a:avLst/>
            <a:gdLst>
              <a:gd name="T0" fmla="*/ 0 w 64"/>
              <a:gd name="T1" fmla="*/ 104 h 179"/>
              <a:gd name="T2" fmla="*/ 64 w 64"/>
              <a:gd name="T3" fmla="*/ 179 h 179"/>
              <a:gd name="T4" fmla="*/ 64 w 64"/>
              <a:gd name="T5" fmla="*/ 0 h 179"/>
              <a:gd name="T6" fmla="*/ 0 w 64"/>
              <a:gd name="T7" fmla="*/ 10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79">
                <a:moveTo>
                  <a:pt x="0" y="104"/>
                </a:moveTo>
                <a:cubicBezTo>
                  <a:pt x="0" y="154"/>
                  <a:pt x="28" y="179"/>
                  <a:pt x="64" y="179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0" y="55"/>
                  <a:pt x="0" y="1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4" name="Rectangle 76">
            <a:extLst>
              <a:ext uri="{FF2B5EF4-FFF2-40B4-BE49-F238E27FC236}">
                <a16:creationId xmlns:a16="http://schemas.microsoft.com/office/drawing/2014/main" id="{6CF51AD1-F1A4-4938-A7B9-352EC5E7E6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22401" y="6740200"/>
            <a:ext cx="30035" cy="71332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5" name="Rectangle 77">
            <a:extLst>
              <a:ext uri="{FF2B5EF4-FFF2-40B4-BE49-F238E27FC236}">
                <a16:creationId xmlns:a16="http://schemas.microsoft.com/office/drawing/2014/main" id="{ED0F9E8B-8122-46AD-8D98-BD6DCB8B83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7484" y="6740178"/>
            <a:ext cx="15017" cy="71332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695325" y="773907"/>
            <a:ext cx="4805519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4000" b="1" dirty="0" smtClean="0">
                <a:latin typeface="+mj-lt"/>
              </a:rPr>
              <a:t>最後 </a:t>
            </a:r>
            <a:r>
              <a:rPr lang="en-US" altLang="zh-TW" sz="4000" b="1" dirty="0" smtClean="0">
                <a:latin typeface="+mj-lt"/>
              </a:rPr>
              <a:t>: </a:t>
            </a:r>
            <a:r>
              <a:rPr lang="zh-TW" altLang="en-US" sz="4000" b="1" dirty="0" smtClean="0">
                <a:latin typeface="+mj-lt"/>
              </a:rPr>
              <a:t>行進速度修正</a:t>
            </a:r>
            <a:endParaRPr lang="zh-TW" altLang="en-US" sz="4000" b="1" dirty="0">
              <a:latin typeface="+mj-lt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744664" y="452698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A686943-351B-4218-B128-A981E2DCAA1F}"/>
              </a:ext>
            </a:extLst>
          </p:cNvPr>
          <p:cNvGrpSpPr/>
          <p:nvPr/>
        </p:nvGrpSpPr>
        <p:grpSpPr>
          <a:xfrm>
            <a:off x="6622944" y="527478"/>
            <a:ext cx="6394535" cy="6348122"/>
            <a:chOff x="5517349" y="527478"/>
            <a:chExt cx="6394535" cy="6348122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4999CA1E-7866-45E9-B728-5693F9175B3E}"/>
                </a:ext>
              </a:extLst>
            </p:cNvPr>
            <p:cNvGrpSpPr/>
            <p:nvPr/>
          </p:nvGrpSpPr>
          <p:grpSpPr>
            <a:xfrm>
              <a:off x="6293429" y="5804856"/>
              <a:ext cx="5618455" cy="1053144"/>
              <a:chOff x="6293429" y="5628830"/>
              <a:chExt cx="5618455" cy="1053144"/>
            </a:xfrm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07939412-60E4-4C1E-81C9-221D3F78F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429" y="5628830"/>
                <a:ext cx="5618455" cy="1031116"/>
              </a:xfrm>
              <a:custGeom>
                <a:avLst/>
                <a:gdLst>
                  <a:gd name="connsiteX0" fmla="*/ 78885 w 5618455"/>
                  <a:gd name="connsiteY0" fmla="*/ 88 h 1229170"/>
                  <a:gd name="connsiteX1" fmla="*/ 131850 w 5618455"/>
                  <a:gd name="connsiteY1" fmla="*/ 2764 h 1229170"/>
                  <a:gd name="connsiteX2" fmla="*/ 2357558 w 5618455"/>
                  <a:gd name="connsiteY2" fmla="*/ 156877 h 1229170"/>
                  <a:gd name="connsiteX3" fmla="*/ 2809228 w 5618455"/>
                  <a:gd name="connsiteY3" fmla="*/ 186165 h 1229170"/>
                  <a:gd name="connsiteX4" fmla="*/ 3260898 w 5618455"/>
                  <a:gd name="connsiteY4" fmla="*/ 156877 h 1229170"/>
                  <a:gd name="connsiteX5" fmla="*/ 5486605 w 5618455"/>
                  <a:gd name="connsiteY5" fmla="*/ 2764 h 1229170"/>
                  <a:gd name="connsiteX6" fmla="*/ 5539570 w 5618455"/>
                  <a:gd name="connsiteY6" fmla="*/ 88 h 1229170"/>
                  <a:gd name="connsiteX7" fmla="*/ 5345654 w 5618455"/>
                  <a:gd name="connsiteY7" fmla="*/ 457175 h 1229170"/>
                  <a:gd name="connsiteX8" fmla="*/ 5155272 w 5618455"/>
                  <a:gd name="connsiteY8" fmla="*/ 1221157 h 1229170"/>
                  <a:gd name="connsiteX9" fmla="*/ 5153848 w 5618455"/>
                  <a:gd name="connsiteY9" fmla="*/ 1229170 h 1229170"/>
                  <a:gd name="connsiteX10" fmla="*/ 4342767 w 5618455"/>
                  <a:gd name="connsiteY10" fmla="*/ 1229170 h 1229170"/>
                  <a:gd name="connsiteX11" fmla="*/ 1275688 w 5618455"/>
                  <a:gd name="connsiteY11" fmla="*/ 1229170 h 1229170"/>
                  <a:gd name="connsiteX12" fmla="*/ 464607 w 5618455"/>
                  <a:gd name="connsiteY12" fmla="*/ 1229170 h 1229170"/>
                  <a:gd name="connsiteX13" fmla="*/ 463183 w 5618455"/>
                  <a:gd name="connsiteY13" fmla="*/ 1221157 h 1229170"/>
                  <a:gd name="connsiteX14" fmla="*/ 272801 w 5618455"/>
                  <a:gd name="connsiteY14" fmla="*/ 457175 h 1229170"/>
                  <a:gd name="connsiteX15" fmla="*/ 78885 w 5618455"/>
                  <a:gd name="connsiteY15" fmla="*/ 88 h 122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18455" h="1229170">
                    <a:moveTo>
                      <a:pt x="78885" y="88"/>
                    </a:moveTo>
                    <a:cubicBezTo>
                      <a:pt x="94010" y="-291"/>
                      <a:pt x="111588" y="562"/>
                      <a:pt x="131850" y="2764"/>
                    </a:cubicBezTo>
                    <a:cubicBezTo>
                      <a:pt x="292182" y="20377"/>
                      <a:pt x="1344912" y="90829"/>
                      <a:pt x="2357558" y="156877"/>
                    </a:cubicBezTo>
                    <a:lnTo>
                      <a:pt x="2809228" y="186165"/>
                    </a:lnTo>
                    <a:lnTo>
                      <a:pt x="3260898" y="156877"/>
                    </a:lnTo>
                    <a:cubicBezTo>
                      <a:pt x="4273544" y="90829"/>
                      <a:pt x="5326273" y="20377"/>
                      <a:pt x="5486605" y="2764"/>
                    </a:cubicBezTo>
                    <a:cubicBezTo>
                      <a:pt x="5506867" y="562"/>
                      <a:pt x="5524445" y="-291"/>
                      <a:pt x="5539570" y="88"/>
                    </a:cubicBezTo>
                    <a:cubicBezTo>
                      <a:pt x="5766443" y="5777"/>
                      <a:pt x="5441457" y="288752"/>
                      <a:pt x="5345654" y="457175"/>
                    </a:cubicBezTo>
                    <a:cubicBezTo>
                      <a:pt x="5277821" y="580685"/>
                      <a:pt x="5198330" y="982244"/>
                      <a:pt x="5155272" y="1221157"/>
                    </a:cubicBezTo>
                    <a:lnTo>
                      <a:pt x="5153848" y="1229170"/>
                    </a:lnTo>
                    <a:lnTo>
                      <a:pt x="4342767" y="1229170"/>
                    </a:lnTo>
                    <a:lnTo>
                      <a:pt x="1275688" y="1229170"/>
                    </a:lnTo>
                    <a:lnTo>
                      <a:pt x="464607" y="1229170"/>
                    </a:lnTo>
                    <a:lnTo>
                      <a:pt x="463183" y="1221157"/>
                    </a:lnTo>
                    <a:cubicBezTo>
                      <a:pt x="420125" y="982244"/>
                      <a:pt x="340634" y="580685"/>
                      <a:pt x="272801" y="457175"/>
                    </a:cubicBezTo>
                    <a:cubicBezTo>
                      <a:pt x="176998" y="288752"/>
                      <a:pt x="-147988" y="5777"/>
                      <a:pt x="78885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72332441-13D0-438B-8F2E-5FEE4E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428" y="5987844"/>
                <a:ext cx="4634457" cy="694130"/>
              </a:xfrm>
              <a:custGeom>
                <a:avLst/>
                <a:gdLst>
                  <a:gd name="connsiteX0" fmla="*/ 783689 w 4634457"/>
                  <a:gd name="connsiteY0" fmla="*/ 0 h 888211"/>
                  <a:gd name="connsiteX1" fmla="*/ 794257 w 4634457"/>
                  <a:gd name="connsiteY1" fmla="*/ 3522 h 888211"/>
                  <a:gd name="connsiteX2" fmla="*/ 857060 w 4634457"/>
                  <a:gd name="connsiteY2" fmla="*/ 21204 h 888211"/>
                  <a:gd name="connsiteX3" fmla="*/ 1062599 w 4634457"/>
                  <a:gd name="connsiteY3" fmla="*/ 18053 h 888211"/>
                  <a:gd name="connsiteX4" fmla="*/ 1554007 w 4634457"/>
                  <a:gd name="connsiteY4" fmla="*/ 35224 h 888211"/>
                  <a:gd name="connsiteX5" fmla="*/ 2156819 w 4634457"/>
                  <a:gd name="connsiteY5" fmla="*/ 52837 h 888211"/>
                  <a:gd name="connsiteX6" fmla="*/ 2317229 w 4634457"/>
                  <a:gd name="connsiteY6" fmla="*/ 56109 h 888211"/>
                  <a:gd name="connsiteX7" fmla="*/ 2477638 w 4634457"/>
                  <a:gd name="connsiteY7" fmla="*/ 52837 h 888211"/>
                  <a:gd name="connsiteX8" fmla="*/ 3080450 w 4634457"/>
                  <a:gd name="connsiteY8" fmla="*/ 35224 h 888211"/>
                  <a:gd name="connsiteX9" fmla="*/ 3571858 w 4634457"/>
                  <a:gd name="connsiteY9" fmla="*/ 18053 h 888211"/>
                  <a:gd name="connsiteX10" fmla="*/ 3777397 w 4634457"/>
                  <a:gd name="connsiteY10" fmla="*/ 21204 h 888211"/>
                  <a:gd name="connsiteX11" fmla="*/ 3840200 w 4634457"/>
                  <a:gd name="connsiteY11" fmla="*/ 3522 h 888211"/>
                  <a:gd name="connsiteX12" fmla="*/ 3850768 w 4634457"/>
                  <a:gd name="connsiteY12" fmla="*/ 0 h 888211"/>
                  <a:gd name="connsiteX13" fmla="*/ 3850768 w 4634457"/>
                  <a:gd name="connsiteY13" fmla="*/ 24918 h 888211"/>
                  <a:gd name="connsiteX14" fmla="*/ 4063266 w 4634457"/>
                  <a:gd name="connsiteY14" fmla="*/ 45792 h 888211"/>
                  <a:gd name="connsiteX15" fmla="*/ 4397916 w 4634457"/>
                  <a:gd name="connsiteY15" fmla="*/ 190213 h 888211"/>
                  <a:gd name="connsiteX16" fmla="*/ 4588139 w 4634457"/>
                  <a:gd name="connsiteY16" fmla="*/ 514281 h 888211"/>
                  <a:gd name="connsiteX17" fmla="*/ 4631291 w 4634457"/>
                  <a:gd name="connsiteY17" fmla="*/ 758653 h 888211"/>
                  <a:gd name="connsiteX18" fmla="*/ 4634457 w 4634457"/>
                  <a:gd name="connsiteY18" fmla="*/ 888211 h 888211"/>
                  <a:gd name="connsiteX19" fmla="*/ 3850768 w 4634457"/>
                  <a:gd name="connsiteY19" fmla="*/ 888211 h 888211"/>
                  <a:gd name="connsiteX20" fmla="*/ 783689 w 4634457"/>
                  <a:gd name="connsiteY20" fmla="*/ 888211 h 888211"/>
                  <a:gd name="connsiteX21" fmla="*/ 0 w 4634457"/>
                  <a:gd name="connsiteY21" fmla="*/ 888211 h 888211"/>
                  <a:gd name="connsiteX22" fmla="*/ 3166 w 4634457"/>
                  <a:gd name="connsiteY22" fmla="*/ 758653 h 888211"/>
                  <a:gd name="connsiteX23" fmla="*/ 46318 w 4634457"/>
                  <a:gd name="connsiteY23" fmla="*/ 514281 h 888211"/>
                  <a:gd name="connsiteX24" fmla="*/ 236541 w 4634457"/>
                  <a:gd name="connsiteY24" fmla="*/ 190213 h 888211"/>
                  <a:gd name="connsiteX25" fmla="*/ 571191 w 4634457"/>
                  <a:gd name="connsiteY25" fmla="*/ 45792 h 888211"/>
                  <a:gd name="connsiteX26" fmla="*/ 783689 w 4634457"/>
                  <a:gd name="connsiteY26" fmla="*/ 24918 h 888211"/>
                  <a:gd name="connsiteX0" fmla="*/ 783689 w 4634457"/>
                  <a:gd name="connsiteY0" fmla="*/ 24918 h 888211"/>
                  <a:gd name="connsiteX1" fmla="*/ 794257 w 4634457"/>
                  <a:gd name="connsiteY1" fmla="*/ 3522 h 888211"/>
                  <a:gd name="connsiteX2" fmla="*/ 857060 w 4634457"/>
                  <a:gd name="connsiteY2" fmla="*/ 21204 h 888211"/>
                  <a:gd name="connsiteX3" fmla="*/ 1062599 w 4634457"/>
                  <a:gd name="connsiteY3" fmla="*/ 18053 h 888211"/>
                  <a:gd name="connsiteX4" fmla="*/ 1554007 w 4634457"/>
                  <a:gd name="connsiteY4" fmla="*/ 35224 h 888211"/>
                  <a:gd name="connsiteX5" fmla="*/ 2156819 w 4634457"/>
                  <a:gd name="connsiteY5" fmla="*/ 52837 h 888211"/>
                  <a:gd name="connsiteX6" fmla="*/ 2317229 w 4634457"/>
                  <a:gd name="connsiteY6" fmla="*/ 56109 h 888211"/>
                  <a:gd name="connsiteX7" fmla="*/ 2477638 w 4634457"/>
                  <a:gd name="connsiteY7" fmla="*/ 52837 h 888211"/>
                  <a:gd name="connsiteX8" fmla="*/ 3080450 w 4634457"/>
                  <a:gd name="connsiteY8" fmla="*/ 35224 h 888211"/>
                  <a:gd name="connsiteX9" fmla="*/ 3571858 w 4634457"/>
                  <a:gd name="connsiteY9" fmla="*/ 18053 h 888211"/>
                  <a:gd name="connsiteX10" fmla="*/ 3777397 w 4634457"/>
                  <a:gd name="connsiteY10" fmla="*/ 21204 h 888211"/>
                  <a:gd name="connsiteX11" fmla="*/ 3840200 w 4634457"/>
                  <a:gd name="connsiteY11" fmla="*/ 3522 h 888211"/>
                  <a:gd name="connsiteX12" fmla="*/ 3850768 w 4634457"/>
                  <a:gd name="connsiteY12" fmla="*/ 0 h 888211"/>
                  <a:gd name="connsiteX13" fmla="*/ 3850768 w 4634457"/>
                  <a:gd name="connsiteY13" fmla="*/ 24918 h 888211"/>
                  <a:gd name="connsiteX14" fmla="*/ 4063266 w 4634457"/>
                  <a:gd name="connsiteY14" fmla="*/ 45792 h 888211"/>
                  <a:gd name="connsiteX15" fmla="*/ 4397916 w 4634457"/>
                  <a:gd name="connsiteY15" fmla="*/ 190213 h 888211"/>
                  <a:gd name="connsiteX16" fmla="*/ 4588139 w 4634457"/>
                  <a:gd name="connsiteY16" fmla="*/ 514281 h 888211"/>
                  <a:gd name="connsiteX17" fmla="*/ 4631291 w 4634457"/>
                  <a:gd name="connsiteY17" fmla="*/ 758653 h 888211"/>
                  <a:gd name="connsiteX18" fmla="*/ 4634457 w 4634457"/>
                  <a:gd name="connsiteY18" fmla="*/ 888211 h 888211"/>
                  <a:gd name="connsiteX19" fmla="*/ 3850768 w 4634457"/>
                  <a:gd name="connsiteY19" fmla="*/ 888211 h 888211"/>
                  <a:gd name="connsiteX20" fmla="*/ 783689 w 4634457"/>
                  <a:gd name="connsiteY20" fmla="*/ 888211 h 888211"/>
                  <a:gd name="connsiteX21" fmla="*/ 0 w 4634457"/>
                  <a:gd name="connsiteY21" fmla="*/ 888211 h 888211"/>
                  <a:gd name="connsiteX22" fmla="*/ 3166 w 4634457"/>
                  <a:gd name="connsiteY22" fmla="*/ 758653 h 888211"/>
                  <a:gd name="connsiteX23" fmla="*/ 46318 w 4634457"/>
                  <a:gd name="connsiteY23" fmla="*/ 514281 h 888211"/>
                  <a:gd name="connsiteX24" fmla="*/ 236541 w 4634457"/>
                  <a:gd name="connsiteY24" fmla="*/ 190213 h 888211"/>
                  <a:gd name="connsiteX25" fmla="*/ 571191 w 4634457"/>
                  <a:gd name="connsiteY25" fmla="*/ 45792 h 888211"/>
                  <a:gd name="connsiteX26" fmla="*/ 783689 w 4634457"/>
                  <a:gd name="connsiteY26" fmla="*/ 24918 h 888211"/>
                  <a:gd name="connsiteX0" fmla="*/ 783689 w 4634457"/>
                  <a:gd name="connsiteY0" fmla="*/ 24918 h 888211"/>
                  <a:gd name="connsiteX1" fmla="*/ 857060 w 4634457"/>
                  <a:gd name="connsiteY1" fmla="*/ 21204 h 888211"/>
                  <a:gd name="connsiteX2" fmla="*/ 1062599 w 4634457"/>
                  <a:gd name="connsiteY2" fmla="*/ 18053 h 888211"/>
                  <a:gd name="connsiteX3" fmla="*/ 1554007 w 4634457"/>
                  <a:gd name="connsiteY3" fmla="*/ 35224 h 888211"/>
                  <a:gd name="connsiteX4" fmla="*/ 2156819 w 4634457"/>
                  <a:gd name="connsiteY4" fmla="*/ 52837 h 888211"/>
                  <a:gd name="connsiteX5" fmla="*/ 2317229 w 4634457"/>
                  <a:gd name="connsiteY5" fmla="*/ 56109 h 888211"/>
                  <a:gd name="connsiteX6" fmla="*/ 2477638 w 4634457"/>
                  <a:gd name="connsiteY6" fmla="*/ 52837 h 888211"/>
                  <a:gd name="connsiteX7" fmla="*/ 3080450 w 4634457"/>
                  <a:gd name="connsiteY7" fmla="*/ 35224 h 888211"/>
                  <a:gd name="connsiteX8" fmla="*/ 3571858 w 4634457"/>
                  <a:gd name="connsiteY8" fmla="*/ 18053 h 888211"/>
                  <a:gd name="connsiteX9" fmla="*/ 3777397 w 4634457"/>
                  <a:gd name="connsiteY9" fmla="*/ 21204 h 888211"/>
                  <a:gd name="connsiteX10" fmla="*/ 3840200 w 4634457"/>
                  <a:gd name="connsiteY10" fmla="*/ 3522 h 888211"/>
                  <a:gd name="connsiteX11" fmla="*/ 3850768 w 4634457"/>
                  <a:gd name="connsiteY11" fmla="*/ 0 h 888211"/>
                  <a:gd name="connsiteX12" fmla="*/ 3850768 w 4634457"/>
                  <a:gd name="connsiteY12" fmla="*/ 24918 h 888211"/>
                  <a:gd name="connsiteX13" fmla="*/ 4063266 w 4634457"/>
                  <a:gd name="connsiteY13" fmla="*/ 45792 h 888211"/>
                  <a:gd name="connsiteX14" fmla="*/ 4397916 w 4634457"/>
                  <a:gd name="connsiteY14" fmla="*/ 190213 h 888211"/>
                  <a:gd name="connsiteX15" fmla="*/ 4588139 w 4634457"/>
                  <a:gd name="connsiteY15" fmla="*/ 514281 h 888211"/>
                  <a:gd name="connsiteX16" fmla="*/ 4631291 w 4634457"/>
                  <a:gd name="connsiteY16" fmla="*/ 758653 h 888211"/>
                  <a:gd name="connsiteX17" fmla="*/ 4634457 w 4634457"/>
                  <a:gd name="connsiteY17" fmla="*/ 888211 h 888211"/>
                  <a:gd name="connsiteX18" fmla="*/ 3850768 w 4634457"/>
                  <a:gd name="connsiteY18" fmla="*/ 888211 h 888211"/>
                  <a:gd name="connsiteX19" fmla="*/ 783689 w 4634457"/>
                  <a:gd name="connsiteY19" fmla="*/ 888211 h 888211"/>
                  <a:gd name="connsiteX20" fmla="*/ 0 w 4634457"/>
                  <a:gd name="connsiteY20" fmla="*/ 888211 h 888211"/>
                  <a:gd name="connsiteX21" fmla="*/ 3166 w 4634457"/>
                  <a:gd name="connsiteY21" fmla="*/ 758653 h 888211"/>
                  <a:gd name="connsiteX22" fmla="*/ 46318 w 4634457"/>
                  <a:gd name="connsiteY22" fmla="*/ 514281 h 888211"/>
                  <a:gd name="connsiteX23" fmla="*/ 236541 w 4634457"/>
                  <a:gd name="connsiteY23" fmla="*/ 190213 h 888211"/>
                  <a:gd name="connsiteX24" fmla="*/ 571191 w 4634457"/>
                  <a:gd name="connsiteY24" fmla="*/ 45792 h 888211"/>
                  <a:gd name="connsiteX25" fmla="*/ 783689 w 4634457"/>
                  <a:gd name="connsiteY25" fmla="*/ 24918 h 888211"/>
                  <a:gd name="connsiteX0" fmla="*/ 783689 w 4634457"/>
                  <a:gd name="connsiteY0" fmla="*/ 21396 h 884689"/>
                  <a:gd name="connsiteX1" fmla="*/ 857060 w 4634457"/>
                  <a:gd name="connsiteY1" fmla="*/ 17682 h 884689"/>
                  <a:gd name="connsiteX2" fmla="*/ 1062599 w 4634457"/>
                  <a:gd name="connsiteY2" fmla="*/ 14531 h 884689"/>
                  <a:gd name="connsiteX3" fmla="*/ 1554007 w 4634457"/>
                  <a:gd name="connsiteY3" fmla="*/ 31702 h 884689"/>
                  <a:gd name="connsiteX4" fmla="*/ 2156819 w 4634457"/>
                  <a:gd name="connsiteY4" fmla="*/ 49315 h 884689"/>
                  <a:gd name="connsiteX5" fmla="*/ 2317229 w 4634457"/>
                  <a:gd name="connsiteY5" fmla="*/ 52587 h 884689"/>
                  <a:gd name="connsiteX6" fmla="*/ 2477638 w 4634457"/>
                  <a:gd name="connsiteY6" fmla="*/ 49315 h 884689"/>
                  <a:gd name="connsiteX7" fmla="*/ 3080450 w 4634457"/>
                  <a:gd name="connsiteY7" fmla="*/ 31702 h 884689"/>
                  <a:gd name="connsiteX8" fmla="*/ 3571858 w 4634457"/>
                  <a:gd name="connsiteY8" fmla="*/ 14531 h 884689"/>
                  <a:gd name="connsiteX9" fmla="*/ 3777397 w 4634457"/>
                  <a:gd name="connsiteY9" fmla="*/ 17682 h 884689"/>
                  <a:gd name="connsiteX10" fmla="*/ 3840200 w 4634457"/>
                  <a:gd name="connsiteY10" fmla="*/ 0 h 884689"/>
                  <a:gd name="connsiteX11" fmla="*/ 3850768 w 4634457"/>
                  <a:gd name="connsiteY11" fmla="*/ 21396 h 884689"/>
                  <a:gd name="connsiteX12" fmla="*/ 4063266 w 4634457"/>
                  <a:gd name="connsiteY12" fmla="*/ 42270 h 884689"/>
                  <a:gd name="connsiteX13" fmla="*/ 4397916 w 4634457"/>
                  <a:gd name="connsiteY13" fmla="*/ 186691 h 884689"/>
                  <a:gd name="connsiteX14" fmla="*/ 4588139 w 4634457"/>
                  <a:gd name="connsiteY14" fmla="*/ 510759 h 884689"/>
                  <a:gd name="connsiteX15" fmla="*/ 4631291 w 4634457"/>
                  <a:gd name="connsiteY15" fmla="*/ 755131 h 884689"/>
                  <a:gd name="connsiteX16" fmla="*/ 4634457 w 4634457"/>
                  <a:gd name="connsiteY16" fmla="*/ 884689 h 884689"/>
                  <a:gd name="connsiteX17" fmla="*/ 3850768 w 4634457"/>
                  <a:gd name="connsiteY17" fmla="*/ 884689 h 884689"/>
                  <a:gd name="connsiteX18" fmla="*/ 783689 w 4634457"/>
                  <a:gd name="connsiteY18" fmla="*/ 884689 h 884689"/>
                  <a:gd name="connsiteX19" fmla="*/ 0 w 4634457"/>
                  <a:gd name="connsiteY19" fmla="*/ 884689 h 884689"/>
                  <a:gd name="connsiteX20" fmla="*/ 3166 w 4634457"/>
                  <a:gd name="connsiteY20" fmla="*/ 755131 h 884689"/>
                  <a:gd name="connsiteX21" fmla="*/ 46318 w 4634457"/>
                  <a:gd name="connsiteY21" fmla="*/ 510759 h 884689"/>
                  <a:gd name="connsiteX22" fmla="*/ 236541 w 4634457"/>
                  <a:gd name="connsiteY22" fmla="*/ 186691 h 884689"/>
                  <a:gd name="connsiteX23" fmla="*/ 571191 w 4634457"/>
                  <a:gd name="connsiteY23" fmla="*/ 42270 h 884689"/>
                  <a:gd name="connsiteX24" fmla="*/ 783689 w 4634457"/>
                  <a:gd name="connsiteY24" fmla="*/ 21396 h 884689"/>
                  <a:gd name="connsiteX0" fmla="*/ 783689 w 4634457"/>
                  <a:gd name="connsiteY0" fmla="*/ 6865 h 870158"/>
                  <a:gd name="connsiteX1" fmla="*/ 857060 w 4634457"/>
                  <a:gd name="connsiteY1" fmla="*/ 3151 h 870158"/>
                  <a:gd name="connsiteX2" fmla="*/ 1062599 w 4634457"/>
                  <a:gd name="connsiteY2" fmla="*/ 0 h 870158"/>
                  <a:gd name="connsiteX3" fmla="*/ 1554007 w 4634457"/>
                  <a:gd name="connsiteY3" fmla="*/ 17171 h 870158"/>
                  <a:gd name="connsiteX4" fmla="*/ 2156819 w 4634457"/>
                  <a:gd name="connsiteY4" fmla="*/ 34784 h 870158"/>
                  <a:gd name="connsiteX5" fmla="*/ 2317229 w 4634457"/>
                  <a:gd name="connsiteY5" fmla="*/ 38056 h 870158"/>
                  <a:gd name="connsiteX6" fmla="*/ 2477638 w 4634457"/>
                  <a:gd name="connsiteY6" fmla="*/ 34784 h 870158"/>
                  <a:gd name="connsiteX7" fmla="*/ 3080450 w 4634457"/>
                  <a:gd name="connsiteY7" fmla="*/ 17171 h 870158"/>
                  <a:gd name="connsiteX8" fmla="*/ 3571858 w 4634457"/>
                  <a:gd name="connsiteY8" fmla="*/ 0 h 870158"/>
                  <a:gd name="connsiteX9" fmla="*/ 3777397 w 4634457"/>
                  <a:gd name="connsiteY9" fmla="*/ 3151 h 870158"/>
                  <a:gd name="connsiteX10" fmla="*/ 3850768 w 4634457"/>
                  <a:gd name="connsiteY10" fmla="*/ 6865 h 870158"/>
                  <a:gd name="connsiteX11" fmla="*/ 4063266 w 4634457"/>
                  <a:gd name="connsiteY11" fmla="*/ 27739 h 870158"/>
                  <a:gd name="connsiteX12" fmla="*/ 4397916 w 4634457"/>
                  <a:gd name="connsiteY12" fmla="*/ 172160 h 870158"/>
                  <a:gd name="connsiteX13" fmla="*/ 4588139 w 4634457"/>
                  <a:gd name="connsiteY13" fmla="*/ 496228 h 870158"/>
                  <a:gd name="connsiteX14" fmla="*/ 4631291 w 4634457"/>
                  <a:gd name="connsiteY14" fmla="*/ 740600 h 870158"/>
                  <a:gd name="connsiteX15" fmla="*/ 4634457 w 4634457"/>
                  <a:gd name="connsiteY15" fmla="*/ 870158 h 870158"/>
                  <a:gd name="connsiteX16" fmla="*/ 3850768 w 4634457"/>
                  <a:gd name="connsiteY16" fmla="*/ 870158 h 870158"/>
                  <a:gd name="connsiteX17" fmla="*/ 783689 w 4634457"/>
                  <a:gd name="connsiteY17" fmla="*/ 870158 h 870158"/>
                  <a:gd name="connsiteX18" fmla="*/ 0 w 4634457"/>
                  <a:gd name="connsiteY18" fmla="*/ 870158 h 870158"/>
                  <a:gd name="connsiteX19" fmla="*/ 3166 w 4634457"/>
                  <a:gd name="connsiteY19" fmla="*/ 740600 h 870158"/>
                  <a:gd name="connsiteX20" fmla="*/ 46318 w 4634457"/>
                  <a:gd name="connsiteY20" fmla="*/ 496228 h 870158"/>
                  <a:gd name="connsiteX21" fmla="*/ 236541 w 4634457"/>
                  <a:gd name="connsiteY21" fmla="*/ 172160 h 870158"/>
                  <a:gd name="connsiteX22" fmla="*/ 571191 w 4634457"/>
                  <a:gd name="connsiteY22" fmla="*/ 27739 h 870158"/>
                  <a:gd name="connsiteX23" fmla="*/ 783689 w 4634457"/>
                  <a:gd name="connsiteY23" fmla="*/ 6865 h 87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34457" h="870158">
                    <a:moveTo>
                      <a:pt x="783689" y="6865"/>
                    </a:moveTo>
                    <a:lnTo>
                      <a:pt x="857060" y="3151"/>
                    </a:lnTo>
                    <a:lnTo>
                      <a:pt x="1062599" y="0"/>
                    </a:lnTo>
                    <a:cubicBezTo>
                      <a:pt x="1228163" y="2201"/>
                      <a:pt x="1393727" y="11888"/>
                      <a:pt x="1554007" y="17171"/>
                    </a:cubicBezTo>
                    <a:lnTo>
                      <a:pt x="2156819" y="34784"/>
                    </a:lnTo>
                    <a:lnTo>
                      <a:pt x="2317229" y="38056"/>
                    </a:lnTo>
                    <a:lnTo>
                      <a:pt x="2477638" y="34784"/>
                    </a:lnTo>
                    <a:lnTo>
                      <a:pt x="3080450" y="17171"/>
                    </a:lnTo>
                    <a:cubicBezTo>
                      <a:pt x="3240730" y="11888"/>
                      <a:pt x="3406294" y="2201"/>
                      <a:pt x="3571858" y="0"/>
                    </a:cubicBezTo>
                    <a:lnTo>
                      <a:pt x="3777397" y="3151"/>
                    </a:lnTo>
                    <a:lnTo>
                      <a:pt x="3850768" y="6865"/>
                    </a:lnTo>
                    <a:lnTo>
                      <a:pt x="4063266" y="27739"/>
                    </a:lnTo>
                    <a:cubicBezTo>
                      <a:pt x="4183035" y="48874"/>
                      <a:pt x="4306328" y="91143"/>
                      <a:pt x="4397916" y="172160"/>
                    </a:cubicBezTo>
                    <a:cubicBezTo>
                      <a:pt x="4496550" y="256700"/>
                      <a:pt x="4552913" y="376464"/>
                      <a:pt x="4588139" y="496228"/>
                    </a:cubicBezTo>
                    <a:cubicBezTo>
                      <a:pt x="4609275" y="575484"/>
                      <a:pt x="4623366" y="657381"/>
                      <a:pt x="4631291" y="740600"/>
                    </a:cubicBezTo>
                    <a:cubicBezTo>
                      <a:pt x="4632346" y="783786"/>
                      <a:pt x="4633402" y="826972"/>
                      <a:pt x="4634457" y="870158"/>
                    </a:cubicBezTo>
                    <a:lnTo>
                      <a:pt x="3850768" y="870158"/>
                    </a:lnTo>
                    <a:lnTo>
                      <a:pt x="783689" y="870158"/>
                    </a:lnTo>
                    <a:lnTo>
                      <a:pt x="0" y="870158"/>
                    </a:lnTo>
                    <a:cubicBezTo>
                      <a:pt x="1055" y="826972"/>
                      <a:pt x="2111" y="783786"/>
                      <a:pt x="3166" y="740600"/>
                    </a:cubicBezTo>
                    <a:cubicBezTo>
                      <a:pt x="11091" y="657381"/>
                      <a:pt x="25182" y="575484"/>
                      <a:pt x="46318" y="496228"/>
                    </a:cubicBezTo>
                    <a:cubicBezTo>
                      <a:pt x="81544" y="376464"/>
                      <a:pt x="137907" y="256700"/>
                      <a:pt x="236541" y="172160"/>
                    </a:cubicBezTo>
                    <a:cubicBezTo>
                      <a:pt x="328129" y="91143"/>
                      <a:pt x="451422" y="48874"/>
                      <a:pt x="571191" y="27739"/>
                    </a:cubicBezTo>
                    <a:lnTo>
                      <a:pt x="783689" y="68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BEDF457-B452-4A4A-9C7A-FB33943DB442}"/>
                </a:ext>
              </a:extLst>
            </p:cNvPr>
            <p:cNvGrpSpPr/>
            <p:nvPr/>
          </p:nvGrpSpPr>
          <p:grpSpPr>
            <a:xfrm>
              <a:off x="6658478" y="527478"/>
              <a:ext cx="4512366" cy="5530136"/>
              <a:chOff x="5081588" y="2184400"/>
              <a:chExt cx="2012951" cy="246697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CD152D4-31A6-4F0A-A592-01174B6C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976" y="3260725"/>
                <a:ext cx="231775" cy="492125"/>
              </a:xfrm>
              <a:custGeom>
                <a:avLst/>
                <a:gdLst>
                  <a:gd name="T0" fmla="*/ 19 w 73"/>
                  <a:gd name="T1" fmla="*/ 0 h 155"/>
                  <a:gd name="T2" fmla="*/ 67 w 73"/>
                  <a:gd name="T3" fmla="*/ 58 h 155"/>
                  <a:gd name="T4" fmla="*/ 9 w 73"/>
                  <a:gd name="T5" fmla="*/ 155 h 155"/>
                  <a:gd name="T6" fmla="*/ 4 w 73"/>
                  <a:gd name="T7" fmla="*/ 147 h 155"/>
                  <a:gd name="T8" fmla="*/ 47 w 73"/>
                  <a:gd name="T9" fmla="*/ 60 h 155"/>
                  <a:gd name="T10" fmla="*/ 0 w 73"/>
                  <a:gd name="T11" fmla="*/ 24 h 155"/>
                  <a:gd name="T12" fmla="*/ 19 w 73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55">
                    <a:moveTo>
                      <a:pt x="19" y="0"/>
                    </a:moveTo>
                    <a:cubicBezTo>
                      <a:pt x="39" y="17"/>
                      <a:pt x="65" y="47"/>
                      <a:pt x="67" y="58"/>
                    </a:cubicBezTo>
                    <a:cubicBezTo>
                      <a:pt x="73" y="83"/>
                      <a:pt x="9" y="155"/>
                      <a:pt x="9" y="155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4" y="147"/>
                      <a:pt x="56" y="84"/>
                      <a:pt x="47" y="60"/>
                    </a:cubicBezTo>
                    <a:cubicBezTo>
                      <a:pt x="41" y="46"/>
                      <a:pt x="0" y="24"/>
                      <a:pt x="0" y="2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E2AB2B20-12A2-4647-8474-A1F6E4C85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3295650"/>
                <a:ext cx="234950" cy="485775"/>
              </a:xfrm>
              <a:custGeom>
                <a:avLst/>
                <a:gdLst>
                  <a:gd name="T0" fmla="*/ 49 w 74"/>
                  <a:gd name="T1" fmla="*/ 0 h 153"/>
                  <a:gd name="T2" fmla="*/ 4 w 74"/>
                  <a:gd name="T3" fmla="*/ 60 h 153"/>
                  <a:gd name="T4" fmla="*/ 70 w 74"/>
                  <a:gd name="T5" fmla="*/ 153 h 153"/>
                  <a:gd name="T6" fmla="*/ 74 w 74"/>
                  <a:gd name="T7" fmla="*/ 145 h 153"/>
                  <a:gd name="T8" fmla="*/ 25 w 74"/>
                  <a:gd name="T9" fmla="*/ 62 h 153"/>
                  <a:gd name="T10" fmla="*/ 70 w 74"/>
                  <a:gd name="T11" fmla="*/ 22 h 153"/>
                  <a:gd name="T12" fmla="*/ 49 w 74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53">
                    <a:moveTo>
                      <a:pt x="49" y="0"/>
                    </a:moveTo>
                    <a:cubicBezTo>
                      <a:pt x="30" y="17"/>
                      <a:pt x="5" y="50"/>
                      <a:pt x="4" y="60"/>
                    </a:cubicBezTo>
                    <a:cubicBezTo>
                      <a:pt x="0" y="85"/>
                      <a:pt x="70" y="153"/>
                      <a:pt x="70" y="153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4" y="145"/>
                      <a:pt x="17" y="86"/>
                      <a:pt x="25" y="62"/>
                    </a:cubicBezTo>
                    <a:cubicBezTo>
                      <a:pt x="30" y="46"/>
                      <a:pt x="70" y="22"/>
                      <a:pt x="70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2B9892D8-863F-4887-B527-BD640D4B2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3979863"/>
                <a:ext cx="131763" cy="633413"/>
              </a:xfrm>
              <a:custGeom>
                <a:avLst/>
                <a:gdLst>
                  <a:gd name="T0" fmla="*/ 67 w 83"/>
                  <a:gd name="T1" fmla="*/ 399 h 399"/>
                  <a:gd name="T2" fmla="*/ 0 w 83"/>
                  <a:gd name="T3" fmla="*/ 20 h 399"/>
                  <a:gd name="T4" fmla="*/ 67 w 83"/>
                  <a:gd name="T5" fmla="*/ 0 h 399"/>
                  <a:gd name="T6" fmla="*/ 83 w 83"/>
                  <a:gd name="T7" fmla="*/ 399 h 399"/>
                  <a:gd name="T8" fmla="*/ 67 w 83"/>
                  <a:gd name="T9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99">
                    <a:moveTo>
                      <a:pt x="67" y="399"/>
                    </a:moveTo>
                    <a:lnTo>
                      <a:pt x="0" y="20"/>
                    </a:lnTo>
                    <a:lnTo>
                      <a:pt x="67" y="0"/>
                    </a:lnTo>
                    <a:lnTo>
                      <a:pt x="83" y="399"/>
                    </a:lnTo>
                    <a:lnTo>
                      <a:pt x="67" y="39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E4286A54-B665-4812-8180-44110485A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401" y="3963988"/>
                <a:ext cx="117475" cy="649288"/>
              </a:xfrm>
              <a:custGeom>
                <a:avLst/>
                <a:gdLst>
                  <a:gd name="T0" fmla="*/ 22 w 74"/>
                  <a:gd name="T1" fmla="*/ 409 h 409"/>
                  <a:gd name="T2" fmla="*/ 74 w 74"/>
                  <a:gd name="T3" fmla="*/ 22 h 409"/>
                  <a:gd name="T4" fmla="*/ 0 w 74"/>
                  <a:gd name="T5" fmla="*/ 0 h 409"/>
                  <a:gd name="T6" fmla="*/ 4 w 74"/>
                  <a:gd name="T7" fmla="*/ 409 h 409"/>
                  <a:gd name="T8" fmla="*/ 22 w 74"/>
                  <a:gd name="T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409">
                    <a:moveTo>
                      <a:pt x="22" y="409"/>
                    </a:moveTo>
                    <a:lnTo>
                      <a:pt x="74" y="22"/>
                    </a:lnTo>
                    <a:lnTo>
                      <a:pt x="0" y="0"/>
                    </a:lnTo>
                    <a:lnTo>
                      <a:pt x="4" y="409"/>
                    </a:lnTo>
                    <a:lnTo>
                      <a:pt x="22" y="40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1E2BD88-22E0-4129-A5E4-024921C4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683000"/>
                <a:ext cx="801688" cy="684213"/>
              </a:xfrm>
              <a:custGeom>
                <a:avLst/>
                <a:gdLst>
                  <a:gd name="T0" fmla="*/ 24 w 253"/>
                  <a:gd name="T1" fmla="*/ 211 h 216"/>
                  <a:gd name="T2" fmla="*/ 126 w 253"/>
                  <a:gd name="T3" fmla="*/ 196 h 216"/>
                  <a:gd name="T4" fmla="*/ 124 w 253"/>
                  <a:gd name="T5" fmla="*/ 156 h 216"/>
                  <a:gd name="T6" fmla="*/ 134 w 253"/>
                  <a:gd name="T7" fmla="*/ 195 h 216"/>
                  <a:gd name="T8" fmla="*/ 227 w 253"/>
                  <a:gd name="T9" fmla="*/ 203 h 216"/>
                  <a:gd name="T10" fmla="*/ 249 w 253"/>
                  <a:gd name="T11" fmla="*/ 1 h 216"/>
                  <a:gd name="T12" fmla="*/ 0 w 253"/>
                  <a:gd name="T13" fmla="*/ 0 h 216"/>
                  <a:gd name="T14" fmla="*/ 24 w 253"/>
                  <a:gd name="T15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216">
                    <a:moveTo>
                      <a:pt x="24" y="211"/>
                    </a:moveTo>
                    <a:cubicBezTo>
                      <a:pt x="48" y="216"/>
                      <a:pt x="112" y="205"/>
                      <a:pt x="126" y="19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34" y="195"/>
                      <a:pt x="134" y="195"/>
                      <a:pt x="134" y="195"/>
                    </a:cubicBezTo>
                    <a:cubicBezTo>
                      <a:pt x="134" y="195"/>
                      <a:pt x="198" y="207"/>
                      <a:pt x="227" y="203"/>
                    </a:cubicBezTo>
                    <a:cubicBezTo>
                      <a:pt x="227" y="203"/>
                      <a:pt x="253" y="47"/>
                      <a:pt x="249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144"/>
                      <a:pt x="24" y="211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9880E87-A9E1-46C5-BC84-11C832D6E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6" y="4125913"/>
                <a:ext cx="146050" cy="165100"/>
              </a:xfrm>
              <a:custGeom>
                <a:avLst/>
                <a:gdLst>
                  <a:gd name="T0" fmla="*/ 26 w 46"/>
                  <a:gd name="T1" fmla="*/ 51 h 52"/>
                  <a:gd name="T2" fmla="*/ 25 w 46"/>
                  <a:gd name="T3" fmla="*/ 19 h 52"/>
                  <a:gd name="T4" fmla="*/ 31 w 46"/>
                  <a:gd name="T5" fmla="*/ 50 h 52"/>
                  <a:gd name="T6" fmla="*/ 41 w 46"/>
                  <a:gd name="T7" fmla="*/ 52 h 52"/>
                  <a:gd name="T8" fmla="*/ 30 w 46"/>
                  <a:gd name="T9" fmla="*/ 14 h 52"/>
                  <a:gd name="T10" fmla="*/ 46 w 46"/>
                  <a:gd name="T11" fmla="*/ 0 h 52"/>
                  <a:gd name="T12" fmla="*/ 0 w 46"/>
                  <a:gd name="T13" fmla="*/ 4 h 52"/>
                  <a:gd name="T14" fmla="*/ 18 w 46"/>
                  <a:gd name="T15" fmla="*/ 15 h 52"/>
                  <a:gd name="T16" fmla="*/ 21 w 46"/>
                  <a:gd name="T17" fmla="*/ 52 h 52"/>
                  <a:gd name="T18" fmla="*/ 26 w 46"/>
                  <a:gd name="T1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2">
                    <a:moveTo>
                      <a:pt x="26" y="51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18" y="9"/>
                      <a:pt x="0" y="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52"/>
                      <a:pt x="21" y="52"/>
                      <a:pt x="21" y="52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6EF3485C-3DCF-4300-9EFF-215F2E147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3724275"/>
                <a:ext cx="776288" cy="204788"/>
              </a:xfrm>
              <a:custGeom>
                <a:avLst/>
                <a:gdLst>
                  <a:gd name="T0" fmla="*/ 1 w 245"/>
                  <a:gd name="T1" fmla="*/ 51 h 65"/>
                  <a:gd name="T2" fmla="*/ 245 w 245"/>
                  <a:gd name="T3" fmla="*/ 35 h 65"/>
                  <a:gd name="T4" fmla="*/ 244 w 245"/>
                  <a:gd name="T5" fmla="*/ 0 h 65"/>
                  <a:gd name="T6" fmla="*/ 0 w 245"/>
                  <a:gd name="T7" fmla="*/ 32 h 65"/>
                  <a:gd name="T8" fmla="*/ 1 w 245"/>
                  <a:gd name="T9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65">
                    <a:moveTo>
                      <a:pt x="1" y="51"/>
                    </a:moveTo>
                    <a:cubicBezTo>
                      <a:pt x="32" y="57"/>
                      <a:pt x="177" y="65"/>
                      <a:pt x="245" y="35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A49E4CBD-B3A3-4175-B9F2-64F346B5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3865563"/>
                <a:ext cx="665163" cy="98425"/>
              </a:xfrm>
              <a:custGeom>
                <a:avLst/>
                <a:gdLst>
                  <a:gd name="T0" fmla="*/ 0 w 210"/>
                  <a:gd name="T1" fmla="*/ 25 h 31"/>
                  <a:gd name="T2" fmla="*/ 3 w 210"/>
                  <a:gd name="T3" fmla="*/ 16 h 31"/>
                  <a:gd name="T4" fmla="*/ 209 w 210"/>
                  <a:gd name="T5" fmla="*/ 0 h 31"/>
                  <a:gd name="T6" fmla="*/ 210 w 210"/>
                  <a:gd name="T7" fmla="*/ 7 h 31"/>
                  <a:gd name="T8" fmla="*/ 0 w 21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0" y="25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110" y="22"/>
                      <a:pt x="209" y="0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0" y="7"/>
                      <a:pt x="134" y="31"/>
                      <a:pt x="0" y="25"/>
                    </a:cubicBezTo>
                    <a:close/>
                  </a:path>
                </a:pathLst>
              </a:custGeom>
              <a:solidFill>
                <a:srgbClr val="935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DD744BCA-7FA0-4D33-8134-8109C6886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3900488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4 w 24"/>
                  <a:gd name="T3" fmla="*/ 2 h 26"/>
                  <a:gd name="T4" fmla="*/ 0 w 24"/>
                  <a:gd name="T5" fmla="*/ 26 h 26"/>
                  <a:gd name="T6" fmla="*/ 20 w 24"/>
                  <a:gd name="T7" fmla="*/ 24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4" y="2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3729CA-8E56-4805-BFA9-B84D79ED2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776" y="3884613"/>
                <a:ext cx="31750" cy="44450"/>
              </a:xfrm>
              <a:custGeom>
                <a:avLst/>
                <a:gdLst>
                  <a:gd name="T0" fmla="*/ 20 w 20"/>
                  <a:gd name="T1" fmla="*/ 0 h 28"/>
                  <a:gd name="T2" fmla="*/ 0 w 20"/>
                  <a:gd name="T3" fmla="*/ 4 h 28"/>
                  <a:gd name="T4" fmla="*/ 2 w 20"/>
                  <a:gd name="T5" fmla="*/ 28 h 28"/>
                  <a:gd name="T6" fmla="*/ 20 w 20"/>
                  <a:gd name="T7" fmla="*/ 24 h 28"/>
                  <a:gd name="T8" fmla="*/ 20 w 2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20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BB9C109-8CF0-493B-9A5F-EC68CC51F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1" y="3910013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6 w 24"/>
                  <a:gd name="T3" fmla="*/ 2 h 26"/>
                  <a:gd name="T4" fmla="*/ 0 w 24"/>
                  <a:gd name="T5" fmla="*/ 26 h 26"/>
                  <a:gd name="T6" fmla="*/ 20 w 24"/>
                  <a:gd name="T7" fmla="*/ 26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6" y="2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D2659A74-105E-4B45-B702-9EA6294A2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3913188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4 w 24"/>
                  <a:gd name="T3" fmla="*/ 0 h 26"/>
                  <a:gd name="T4" fmla="*/ 0 w 24"/>
                  <a:gd name="T5" fmla="*/ 26 h 26"/>
                  <a:gd name="T6" fmla="*/ 20 w 24"/>
                  <a:gd name="T7" fmla="*/ 24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4" y="0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66D823C8-7669-4E3C-A37D-E23120985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776" y="3890963"/>
                <a:ext cx="25400" cy="200025"/>
              </a:xfrm>
              <a:custGeom>
                <a:avLst/>
                <a:gdLst>
                  <a:gd name="T0" fmla="*/ 0 w 16"/>
                  <a:gd name="T1" fmla="*/ 4 h 126"/>
                  <a:gd name="T2" fmla="*/ 6 w 16"/>
                  <a:gd name="T3" fmla="*/ 126 h 126"/>
                  <a:gd name="T4" fmla="*/ 14 w 16"/>
                  <a:gd name="T5" fmla="*/ 124 h 126"/>
                  <a:gd name="T6" fmla="*/ 16 w 16"/>
                  <a:gd name="T7" fmla="*/ 0 h 126"/>
                  <a:gd name="T8" fmla="*/ 0 w 16"/>
                  <a:gd name="T9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6">
                    <a:moveTo>
                      <a:pt x="0" y="4"/>
                    </a:moveTo>
                    <a:lnTo>
                      <a:pt x="6" y="126"/>
                    </a:lnTo>
                    <a:lnTo>
                      <a:pt x="14" y="124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37CC96D1-B1A5-4460-8A47-4F7633EC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683000"/>
                <a:ext cx="215900" cy="671513"/>
              </a:xfrm>
              <a:custGeom>
                <a:avLst/>
                <a:gdLst>
                  <a:gd name="T0" fmla="*/ 28 w 68"/>
                  <a:gd name="T1" fmla="*/ 154 h 212"/>
                  <a:gd name="T2" fmla="*/ 68 w 68"/>
                  <a:gd name="T3" fmla="*/ 0 h 212"/>
                  <a:gd name="T4" fmla="*/ 0 w 68"/>
                  <a:gd name="T5" fmla="*/ 0 h 212"/>
                  <a:gd name="T6" fmla="*/ 24 w 68"/>
                  <a:gd name="T7" fmla="*/ 211 h 212"/>
                  <a:gd name="T8" fmla="*/ 34 w 68"/>
                  <a:gd name="T9" fmla="*/ 212 h 212"/>
                  <a:gd name="T10" fmla="*/ 28 w 68"/>
                  <a:gd name="T11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12">
                    <a:moveTo>
                      <a:pt x="28" y="154"/>
                    </a:moveTo>
                    <a:cubicBezTo>
                      <a:pt x="25" y="89"/>
                      <a:pt x="42" y="32"/>
                      <a:pt x="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144"/>
                      <a:pt x="24" y="211"/>
                    </a:cubicBezTo>
                    <a:cubicBezTo>
                      <a:pt x="27" y="211"/>
                      <a:pt x="30" y="212"/>
                      <a:pt x="34" y="212"/>
                    </a:cubicBezTo>
                    <a:cubicBezTo>
                      <a:pt x="31" y="194"/>
                      <a:pt x="28" y="175"/>
                      <a:pt x="28" y="15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B6EF8A3F-E8C6-4A10-A790-164D99A1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76" y="3686175"/>
                <a:ext cx="263525" cy="642938"/>
              </a:xfrm>
              <a:custGeom>
                <a:avLst/>
                <a:gdLst>
                  <a:gd name="T0" fmla="*/ 79 w 83"/>
                  <a:gd name="T1" fmla="*/ 0 h 203"/>
                  <a:gd name="T2" fmla="*/ 0 w 83"/>
                  <a:gd name="T3" fmla="*/ 0 h 203"/>
                  <a:gd name="T4" fmla="*/ 48 w 83"/>
                  <a:gd name="T5" fmla="*/ 203 h 203"/>
                  <a:gd name="T6" fmla="*/ 57 w 83"/>
                  <a:gd name="T7" fmla="*/ 202 h 203"/>
                  <a:gd name="T8" fmla="*/ 79 w 83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03">
                    <a:moveTo>
                      <a:pt x="7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3" y="21"/>
                      <a:pt x="57" y="128"/>
                      <a:pt x="48" y="203"/>
                    </a:cubicBezTo>
                    <a:cubicBezTo>
                      <a:pt x="52" y="203"/>
                      <a:pt x="55" y="202"/>
                      <a:pt x="57" y="202"/>
                    </a:cubicBezTo>
                    <a:cubicBezTo>
                      <a:pt x="57" y="202"/>
                      <a:pt x="83" y="46"/>
                      <a:pt x="79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7B1A416A-CD04-4830-B4A5-F5923B66F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3005138"/>
                <a:ext cx="842963" cy="920750"/>
              </a:xfrm>
              <a:custGeom>
                <a:avLst/>
                <a:gdLst>
                  <a:gd name="T0" fmla="*/ 3 w 266"/>
                  <a:gd name="T1" fmla="*/ 266 h 291"/>
                  <a:gd name="T2" fmla="*/ 40 w 266"/>
                  <a:gd name="T3" fmla="*/ 39 h 291"/>
                  <a:gd name="T4" fmla="*/ 208 w 266"/>
                  <a:gd name="T5" fmla="*/ 17 h 291"/>
                  <a:gd name="T6" fmla="*/ 263 w 266"/>
                  <a:gd name="T7" fmla="*/ 248 h 291"/>
                  <a:gd name="T8" fmla="*/ 3 w 266"/>
                  <a:gd name="T9" fmla="*/ 26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91">
                    <a:moveTo>
                      <a:pt x="3" y="266"/>
                    </a:moveTo>
                    <a:cubicBezTo>
                      <a:pt x="0" y="234"/>
                      <a:pt x="7" y="77"/>
                      <a:pt x="40" y="39"/>
                    </a:cubicBezTo>
                    <a:cubicBezTo>
                      <a:pt x="69" y="6"/>
                      <a:pt x="193" y="0"/>
                      <a:pt x="208" y="17"/>
                    </a:cubicBezTo>
                    <a:cubicBezTo>
                      <a:pt x="231" y="46"/>
                      <a:pt x="266" y="217"/>
                      <a:pt x="263" y="248"/>
                    </a:cubicBezTo>
                    <a:cubicBezTo>
                      <a:pt x="260" y="280"/>
                      <a:pt x="5" y="291"/>
                      <a:pt x="3" y="266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A5C9D9C2-B0F1-4475-85C5-DB4C53D8D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13" y="3005138"/>
                <a:ext cx="735013" cy="920750"/>
              </a:xfrm>
              <a:custGeom>
                <a:avLst/>
                <a:gdLst>
                  <a:gd name="T0" fmla="*/ 2 w 232"/>
                  <a:gd name="T1" fmla="*/ 266 h 291"/>
                  <a:gd name="T2" fmla="*/ 34 w 232"/>
                  <a:gd name="T3" fmla="*/ 33 h 291"/>
                  <a:gd name="T4" fmla="*/ 181 w 232"/>
                  <a:gd name="T5" fmla="*/ 17 h 291"/>
                  <a:gd name="T6" fmla="*/ 230 w 232"/>
                  <a:gd name="T7" fmla="*/ 248 h 291"/>
                  <a:gd name="T8" fmla="*/ 2 w 232"/>
                  <a:gd name="T9" fmla="*/ 26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91">
                    <a:moveTo>
                      <a:pt x="2" y="266"/>
                    </a:moveTo>
                    <a:cubicBezTo>
                      <a:pt x="0" y="234"/>
                      <a:pt x="5" y="71"/>
                      <a:pt x="34" y="33"/>
                    </a:cubicBezTo>
                    <a:cubicBezTo>
                      <a:pt x="59" y="0"/>
                      <a:pt x="169" y="0"/>
                      <a:pt x="181" y="17"/>
                    </a:cubicBezTo>
                    <a:cubicBezTo>
                      <a:pt x="202" y="46"/>
                      <a:pt x="232" y="217"/>
                      <a:pt x="230" y="248"/>
                    </a:cubicBezTo>
                    <a:cubicBezTo>
                      <a:pt x="227" y="280"/>
                      <a:pt x="4" y="291"/>
                      <a:pt x="2" y="26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D1FCE0FF-C181-404E-936D-BDD6DCD61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3049588"/>
                <a:ext cx="57150" cy="838200"/>
              </a:xfrm>
              <a:custGeom>
                <a:avLst/>
                <a:gdLst>
                  <a:gd name="T0" fmla="*/ 36 w 36"/>
                  <a:gd name="T1" fmla="*/ 0 h 528"/>
                  <a:gd name="T2" fmla="*/ 24 w 36"/>
                  <a:gd name="T3" fmla="*/ 0 h 528"/>
                  <a:gd name="T4" fmla="*/ 0 w 36"/>
                  <a:gd name="T5" fmla="*/ 528 h 528"/>
                  <a:gd name="T6" fmla="*/ 22 w 36"/>
                  <a:gd name="T7" fmla="*/ 528 h 528"/>
                  <a:gd name="T8" fmla="*/ 36 w 36"/>
                  <a:gd name="T9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28">
                    <a:moveTo>
                      <a:pt x="36" y="0"/>
                    </a:moveTo>
                    <a:lnTo>
                      <a:pt x="24" y="0"/>
                    </a:lnTo>
                    <a:lnTo>
                      <a:pt x="0" y="528"/>
                    </a:lnTo>
                    <a:lnTo>
                      <a:pt x="22" y="52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E4A81E8C-9679-4114-80DC-8F0DD4023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51" y="3043238"/>
                <a:ext cx="190500" cy="114300"/>
              </a:xfrm>
              <a:custGeom>
                <a:avLst/>
                <a:gdLst>
                  <a:gd name="T0" fmla="*/ 0 w 120"/>
                  <a:gd name="T1" fmla="*/ 14 h 72"/>
                  <a:gd name="T2" fmla="*/ 24 w 120"/>
                  <a:gd name="T3" fmla="*/ 0 h 72"/>
                  <a:gd name="T4" fmla="*/ 120 w 120"/>
                  <a:gd name="T5" fmla="*/ 20 h 72"/>
                  <a:gd name="T6" fmla="*/ 46 w 120"/>
                  <a:gd name="T7" fmla="*/ 72 h 72"/>
                  <a:gd name="T8" fmla="*/ 0 w 120"/>
                  <a:gd name="T9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2">
                    <a:moveTo>
                      <a:pt x="0" y="14"/>
                    </a:moveTo>
                    <a:lnTo>
                      <a:pt x="24" y="0"/>
                    </a:lnTo>
                    <a:lnTo>
                      <a:pt x="120" y="20"/>
                    </a:lnTo>
                    <a:lnTo>
                      <a:pt x="46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BEC3F8C3-AB0F-45B5-92D9-2A50685FF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1" y="3043238"/>
                <a:ext cx="187325" cy="107950"/>
              </a:xfrm>
              <a:custGeom>
                <a:avLst/>
                <a:gdLst>
                  <a:gd name="T0" fmla="*/ 118 w 118"/>
                  <a:gd name="T1" fmla="*/ 8 h 68"/>
                  <a:gd name="T2" fmla="*/ 94 w 118"/>
                  <a:gd name="T3" fmla="*/ 0 h 68"/>
                  <a:gd name="T4" fmla="*/ 0 w 118"/>
                  <a:gd name="T5" fmla="*/ 30 h 68"/>
                  <a:gd name="T6" fmla="*/ 62 w 118"/>
                  <a:gd name="T7" fmla="*/ 68 h 68"/>
                  <a:gd name="T8" fmla="*/ 118 w 11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68">
                    <a:moveTo>
                      <a:pt x="118" y="8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62" y="68"/>
                    </a:lnTo>
                    <a:lnTo>
                      <a:pt x="118" y="8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75356296-3D9F-483D-91C3-2C74B12AE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3084513"/>
                <a:ext cx="400050" cy="439738"/>
              </a:xfrm>
              <a:custGeom>
                <a:avLst/>
                <a:gdLst>
                  <a:gd name="T0" fmla="*/ 76 w 126"/>
                  <a:gd name="T1" fmla="*/ 113 h 139"/>
                  <a:gd name="T2" fmla="*/ 116 w 126"/>
                  <a:gd name="T3" fmla="*/ 2 h 139"/>
                  <a:gd name="T4" fmla="*/ 1 w 126"/>
                  <a:gd name="T5" fmla="*/ 85 h 139"/>
                  <a:gd name="T6" fmla="*/ 57 w 126"/>
                  <a:gd name="T7" fmla="*/ 139 h 139"/>
                  <a:gd name="T8" fmla="*/ 76 w 126"/>
                  <a:gd name="T9" fmla="*/ 11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39">
                    <a:moveTo>
                      <a:pt x="76" y="113"/>
                    </a:moveTo>
                    <a:cubicBezTo>
                      <a:pt x="82" y="98"/>
                      <a:pt x="126" y="0"/>
                      <a:pt x="116" y="2"/>
                    </a:cubicBezTo>
                    <a:cubicBezTo>
                      <a:pt x="93" y="4"/>
                      <a:pt x="3" y="77"/>
                      <a:pt x="1" y="85"/>
                    </a:cubicBezTo>
                    <a:cubicBezTo>
                      <a:pt x="0" y="92"/>
                      <a:pt x="47" y="134"/>
                      <a:pt x="57" y="139"/>
                    </a:cubicBezTo>
                    <a:cubicBezTo>
                      <a:pt x="65" y="130"/>
                      <a:pt x="76" y="113"/>
                      <a:pt x="76" y="11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4916BA79-C60B-4A22-9BDA-F60A00E20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3317875"/>
                <a:ext cx="158750" cy="206375"/>
              </a:xfrm>
              <a:custGeom>
                <a:avLst/>
                <a:gdLst>
                  <a:gd name="T0" fmla="*/ 0 w 50"/>
                  <a:gd name="T1" fmla="*/ 57 h 65"/>
                  <a:gd name="T2" fmla="*/ 10 w 50"/>
                  <a:gd name="T3" fmla="*/ 65 h 65"/>
                  <a:gd name="T4" fmla="*/ 29 w 50"/>
                  <a:gd name="T5" fmla="*/ 41 h 65"/>
                  <a:gd name="T6" fmla="*/ 50 w 50"/>
                  <a:gd name="T7" fmla="*/ 0 h 65"/>
                  <a:gd name="T8" fmla="*/ 0 w 50"/>
                  <a:gd name="T9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5">
                    <a:moveTo>
                      <a:pt x="0" y="57"/>
                    </a:moveTo>
                    <a:cubicBezTo>
                      <a:pt x="4" y="61"/>
                      <a:pt x="8" y="64"/>
                      <a:pt x="10" y="65"/>
                    </a:cubicBezTo>
                    <a:cubicBezTo>
                      <a:pt x="18" y="56"/>
                      <a:pt x="29" y="41"/>
                      <a:pt x="29" y="41"/>
                    </a:cubicBezTo>
                    <a:cubicBezTo>
                      <a:pt x="31" y="37"/>
                      <a:pt x="43" y="15"/>
                      <a:pt x="50" y="0"/>
                    </a:cubicBezTo>
                    <a:cubicBezTo>
                      <a:pt x="36" y="15"/>
                      <a:pt x="9" y="48"/>
                      <a:pt x="0" y="57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0C0CA75F-111C-4AB9-AC14-919D154B3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036888"/>
                <a:ext cx="419100" cy="439738"/>
              </a:xfrm>
              <a:custGeom>
                <a:avLst/>
                <a:gdLst>
                  <a:gd name="T0" fmla="*/ 54 w 132"/>
                  <a:gd name="T1" fmla="*/ 116 h 139"/>
                  <a:gd name="T2" fmla="*/ 12 w 132"/>
                  <a:gd name="T3" fmla="*/ 1 h 139"/>
                  <a:gd name="T4" fmla="*/ 130 w 132"/>
                  <a:gd name="T5" fmla="*/ 90 h 139"/>
                  <a:gd name="T6" fmla="*/ 84 w 132"/>
                  <a:gd name="T7" fmla="*/ 139 h 139"/>
                  <a:gd name="T8" fmla="*/ 54 w 132"/>
                  <a:gd name="T9" fmla="*/ 1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9">
                    <a:moveTo>
                      <a:pt x="54" y="116"/>
                    </a:moveTo>
                    <a:cubicBezTo>
                      <a:pt x="47" y="102"/>
                      <a:pt x="0" y="0"/>
                      <a:pt x="12" y="1"/>
                    </a:cubicBezTo>
                    <a:cubicBezTo>
                      <a:pt x="38" y="3"/>
                      <a:pt x="127" y="71"/>
                      <a:pt x="130" y="90"/>
                    </a:cubicBezTo>
                    <a:cubicBezTo>
                      <a:pt x="132" y="97"/>
                      <a:pt x="95" y="135"/>
                      <a:pt x="84" y="139"/>
                    </a:cubicBezTo>
                    <a:cubicBezTo>
                      <a:pt x="69" y="135"/>
                      <a:pt x="54" y="116"/>
                      <a:pt x="54" y="11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4489D6DF-2ACA-4F32-A5AD-21FA9F09B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6" y="3362325"/>
                <a:ext cx="161925" cy="114300"/>
              </a:xfrm>
              <a:custGeom>
                <a:avLst/>
                <a:gdLst>
                  <a:gd name="T0" fmla="*/ 0 w 51"/>
                  <a:gd name="T1" fmla="*/ 0 h 36"/>
                  <a:gd name="T2" fmla="*/ 8 w 51"/>
                  <a:gd name="T3" fmla="*/ 17 h 36"/>
                  <a:gd name="T4" fmla="*/ 40 w 51"/>
                  <a:gd name="T5" fmla="*/ 36 h 36"/>
                  <a:gd name="T6" fmla="*/ 51 w 51"/>
                  <a:gd name="T7" fmla="*/ 29 h 36"/>
                  <a:gd name="T8" fmla="*/ 0 w 51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0" y="0"/>
                    </a:moveTo>
                    <a:cubicBezTo>
                      <a:pt x="4" y="8"/>
                      <a:pt x="7" y="14"/>
                      <a:pt x="8" y="17"/>
                    </a:cubicBezTo>
                    <a:cubicBezTo>
                      <a:pt x="8" y="17"/>
                      <a:pt x="25" y="32"/>
                      <a:pt x="40" y="36"/>
                    </a:cubicBezTo>
                    <a:cubicBezTo>
                      <a:pt x="43" y="35"/>
                      <a:pt x="47" y="33"/>
                      <a:pt x="51" y="29"/>
                    </a:cubicBezTo>
                    <a:cubicBezTo>
                      <a:pt x="36" y="22"/>
                      <a:pt x="15" y="9"/>
                      <a:pt x="0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406BC586-AB15-4977-A3D5-A411730BE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3021013"/>
                <a:ext cx="836613" cy="955675"/>
              </a:xfrm>
              <a:custGeom>
                <a:avLst/>
                <a:gdLst>
                  <a:gd name="T0" fmla="*/ 1 w 264"/>
                  <a:gd name="T1" fmla="*/ 274 h 302"/>
                  <a:gd name="T2" fmla="*/ 18 w 264"/>
                  <a:gd name="T3" fmla="*/ 302 h 302"/>
                  <a:gd name="T4" fmla="*/ 264 w 264"/>
                  <a:gd name="T5" fmla="*/ 45 h 302"/>
                  <a:gd name="T6" fmla="*/ 204 w 264"/>
                  <a:gd name="T7" fmla="*/ 6 h 302"/>
                  <a:gd name="T8" fmla="*/ 1 w 264"/>
                  <a:gd name="T9" fmla="*/ 27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302">
                    <a:moveTo>
                      <a:pt x="1" y="274"/>
                    </a:moveTo>
                    <a:cubicBezTo>
                      <a:pt x="0" y="277"/>
                      <a:pt x="14" y="302"/>
                      <a:pt x="18" y="302"/>
                    </a:cubicBezTo>
                    <a:cubicBezTo>
                      <a:pt x="22" y="301"/>
                      <a:pt x="138" y="233"/>
                      <a:pt x="264" y="45"/>
                    </a:cubicBezTo>
                    <a:cubicBezTo>
                      <a:pt x="264" y="45"/>
                      <a:pt x="217" y="0"/>
                      <a:pt x="204" y="6"/>
                    </a:cubicBezTo>
                    <a:cubicBezTo>
                      <a:pt x="190" y="12"/>
                      <a:pt x="6" y="254"/>
                      <a:pt x="1" y="27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197C16C4-CB85-4A95-889F-FC4599B3A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3014663"/>
                <a:ext cx="842963" cy="955675"/>
              </a:xfrm>
              <a:custGeom>
                <a:avLst/>
                <a:gdLst>
                  <a:gd name="T0" fmla="*/ 1 w 266"/>
                  <a:gd name="T1" fmla="*/ 273 h 302"/>
                  <a:gd name="T2" fmla="*/ 18 w 266"/>
                  <a:gd name="T3" fmla="*/ 301 h 302"/>
                  <a:gd name="T4" fmla="*/ 266 w 266"/>
                  <a:gd name="T5" fmla="*/ 41 h 302"/>
                  <a:gd name="T6" fmla="*/ 203 w 266"/>
                  <a:gd name="T7" fmla="*/ 5 h 302"/>
                  <a:gd name="T8" fmla="*/ 1 w 266"/>
                  <a:gd name="T9" fmla="*/ 27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02">
                    <a:moveTo>
                      <a:pt x="1" y="273"/>
                    </a:moveTo>
                    <a:cubicBezTo>
                      <a:pt x="0" y="277"/>
                      <a:pt x="14" y="302"/>
                      <a:pt x="18" y="301"/>
                    </a:cubicBezTo>
                    <a:cubicBezTo>
                      <a:pt x="21" y="300"/>
                      <a:pt x="140" y="229"/>
                      <a:pt x="266" y="41"/>
                    </a:cubicBezTo>
                    <a:cubicBezTo>
                      <a:pt x="266" y="41"/>
                      <a:pt x="217" y="0"/>
                      <a:pt x="203" y="5"/>
                    </a:cubicBezTo>
                    <a:cubicBezTo>
                      <a:pt x="190" y="11"/>
                      <a:pt x="5" y="253"/>
                      <a:pt x="1" y="273"/>
                    </a:cubicBez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E29A1369-01A8-41EC-B799-0D36CF2B4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601" y="3014663"/>
                <a:ext cx="215900" cy="242888"/>
              </a:xfrm>
              <a:custGeom>
                <a:avLst/>
                <a:gdLst>
                  <a:gd name="T0" fmla="*/ 44 w 68"/>
                  <a:gd name="T1" fmla="*/ 77 h 77"/>
                  <a:gd name="T2" fmla="*/ 68 w 68"/>
                  <a:gd name="T3" fmla="*/ 41 h 77"/>
                  <a:gd name="T4" fmla="*/ 5 w 68"/>
                  <a:gd name="T5" fmla="*/ 5 h 77"/>
                  <a:gd name="T6" fmla="*/ 0 w 68"/>
                  <a:gd name="T7" fmla="*/ 11 h 77"/>
                  <a:gd name="T8" fmla="*/ 44 w 68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7">
                    <a:moveTo>
                      <a:pt x="44" y="77"/>
                    </a:moveTo>
                    <a:cubicBezTo>
                      <a:pt x="52" y="65"/>
                      <a:pt x="60" y="54"/>
                      <a:pt x="68" y="41"/>
                    </a:cubicBezTo>
                    <a:cubicBezTo>
                      <a:pt x="68" y="41"/>
                      <a:pt x="19" y="0"/>
                      <a:pt x="5" y="5"/>
                    </a:cubicBezTo>
                    <a:cubicBezTo>
                      <a:pt x="4" y="6"/>
                      <a:pt x="2" y="8"/>
                      <a:pt x="0" y="11"/>
                    </a:cubicBezTo>
                    <a:cubicBezTo>
                      <a:pt x="19" y="26"/>
                      <a:pt x="35" y="48"/>
                      <a:pt x="44" y="77"/>
                    </a:cubicBez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1E489C4E-0D40-456A-AF92-84F7CA40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3787775"/>
                <a:ext cx="133350" cy="182563"/>
              </a:xfrm>
              <a:custGeom>
                <a:avLst/>
                <a:gdLst>
                  <a:gd name="T0" fmla="*/ 18 w 42"/>
                  <a:gd name="T1" fmla="*/ 0 h 58"/>
                  <a:gd name="T2" fmla="*/ 1 w 42"/>
                  <a:gd name="T3" fmla="*/ 29 h 58"/>
                  <a:gd name="T4" fmla="*/ 18 w 42"/>
                  <a:gd name="T5" fmla="*/ 57 h 58"/>
                  <a:gd name="T6" fmla="*/ 42 w 42"/>
                  <a:gd name="T7" fmla="*/ 41 h 58"/>
                  <a:gd name="T8" fmla="*/ 18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8" y="0"/>
                    </a:moveTo>
                    <a:cubicBezTo>
                      <a:pt x="8" y="15"/>
                      <a:pt x="2" y="25"/>
                      <a:pt x="1" y="29"/>
                    </a:cubicBezTo>
                    <a:cubicBezTo>
                      <a:pt x="0" y="33"/>
                      <a:pt x="14" y="58"/>
                      <a:pt x="18" y="57"/>
                    </a:cubicBezTo>
                    <a:cubicBezTo>
                      <a:pt x="19" y="57"/>
                      <a:pt x="27" y="52"/>
                      <a:pt x="42" y="41"/>
                    </a:cubicBezTo>
                    <a:cubicBezTo>
                      <a:pt x="32" y="30"/>
                      <a:pt x="24" y="16"/>
                      <a:pt x="1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14DD6042-8261-4191-8CB0-725B4107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4587875"/>
                <a:ext cx="153988" cy="63500"/>
              </a:xfrm>
              <a:custGeom>
                <a:avLst/>
                <a:gdLst>
                  <a:gd name="T0" fmla="*/ 0 w 49"/>
                  <a:gd name="T1" fmla="*/ 20 h 20"/>
                  <a:gd name="T2" fmla="*/ 49 w 49"/>
                  <a:gd name="T3" fmla="*/ 20 h 20"/>
                  <a:gd name="T4" fmla="*/ 37 w 49"/>
                  <a:gd name="T5" fmla="*/ 1 h 20"/>
                  <a:gd name="T6" fmla="*/ 0 w 4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0">
                    <a:moveTo>
                      <a:pt x="0" y="20"/>
                    </a:move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3" y="0"/>
                      <a:pt x="37" y="1"/>
                    </a:cubicBezTo>
                    <a:cubicBezTo>
                      <a:pt x="30" y="2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57B3B7DB-B663-4598-8EAA-C468AA32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4591050"/>
                <a:ext cx="146050" cy="60325"/>
              </a:xfrm>
              <a:custGeom>
                <a:avLst/>
                <a:gdLst>
                  <a:gd name="T0" fmla="*/ 46 w 46"/>
                  <a:gd name="T1" fmla="*/ 19 h 19"/>
                  <a:gd name="T2" fmla="*/ 0 w 46"/>
                  <a:gd name="T3" fmla="*/ 19 h 19"/>
                  <a:gd name="T4" fmla="*/ 13 w 46"/>
                  <a:gd name="T5" fmla="*/ 0 h 19"/>
                  <a:gd name="T6" fmla="*/ 46 w 4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9">
                    <a:moveTo>
                      <a:pt x="46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" y="1"/>
                      <a:pt x="13" y="0"/>
                    </a:cubicBezTo>
                    <a:cubicBezTo>
                      <a:pt x="19" y="0"/>
                      <a:pt x="46" y="19"/>
                      <a:pt x="46" y="1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5D6EDBC3-79DA-4EAE-B503-C9D9B59F9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51" y="3024188"/>
                <a:ext cx="190500" cy="114300"/>
              </a:xfrm>
              <a:custGeom>
                <a:avLst/>
                <a:gdLst>
                  <a:gd name="T0" fmla="*/ 0 w 120"/>
                  <a:gd name="T1" fmla="*/ 16 h 72"/>
                  <a:gd name="T2" fmla="*/ 24 w 120"/>
                  <a:gd name="T3" fmla="*/ 0 h 72"/>
                  <a:gd name="T4" fmla="*/ 120 w 120"/>
                  <a:gd name="T5" fmla="*/ 22 h 72"/>
                  <a:gd name="T6" fmla="*/ 46 w 120"/>
                  <a:gd name="T7" fmla="*/ 72 h 72"/>
                  <a:gd name="T8" fmla="*/ 0 w 120"/>
                  <a:gd name="T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2">
                    <a:moveTo>
                      <a:pt x="0" y="16"/>
                    </a:moveTo>
                    <a:lnTo>
                      <a:pt x="24" y="0"/>
                    </a:lnTo>
                    <a:lnTo>
                      <a:pt x="120" y="22"/>
                    </a:lnTo>
                    <a:lnTo>
                      <a:pt x="46" y="7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CC494064-0C93-4967-A73A-9D0AA80A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1" y="3024188"/>
                <a:ext cx="187325" cy="111125"/>
              </a:xfrm>
              <a:custGeom>
                <a:avLst/>
                <a:gdLst>
                  <a:gd name="T0" fmla="*/ 118 w 118"/>
                  <a:gd name="T1" fmla="*/ 10 h 70"/>
                  <a:gd name="T2" fmla="*/ 94 w 118"/>
                  <a:gd name="T3" fmla="*/ 0 h 70"/>
                  <a:gd name="T4" fmla="*/ 0 w 118"/>
                  <a:gd name="T5" fmla="*/ 30 h 70"/>
                  <a:gd name="T6" fmla="*/ 62 w 118"/>
                  <a:gd name="T7" fmla="*/ 70 h 70"/>
                  <a:gd name="T8" fmla="*/ 118 w 118"/>
                  <a:gd name="T9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0">
                    <a:moveTo>
                      <a:pt x="118" y="10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62" y="70"/>
                    </a:ln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965D3401-948D-4433-832C-49F880821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205288"/>
                <a:ext cx="554038" cy="127000"/>
              </a:xfrm>
              <a:custGeom>
                <a:avLst/>
                <a:gdLst>
                  <a:gd name="T0" fmla="*/ 14 w 349"/>
                  <a:gd name="T1" fmla="*/ 76 h 80"/>
                  <a:gd name="T2" fmla="*/ 0 w 349"/>
                  <a:gd name="T3" fmla="*/ 24 h 80"/>
                  <a:gd name="T4" fmla="*/ 197 w 349"/>
                  <a:gd name="T5" fmla="*/ 0 h 80"/>
                  <a:gd name="T6" fmla="*/ 349 w 349"/>
                  <a:gd name="T7" fmla="*/ 32 h 80"/>
                  <a:gd name="T8" fmla="*/ 337 w 349"/>
                  <a:gd name="T9" fmla="*/ 80 h 80"/>
                  <a:gd name="T10" fmla="*/ 14 w 349"/>
                  <a:gd name="T11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80">
                    <a:moveTo>
                      <a:pt x="14" y="76"/>
                    </a:moveTo>
                    <a:lnTo>
                      <a:pt x="0" y="24"/>
                    </a:lnTo>
                    <a:lnTo>
                      <a:pt x="197" y="0"/>
                    </a:lnTo>
                    <a:lnTo>
                      <a:pt x="349" y="32"/>
                    </a:lnTo>
                    <a:lnTo>
                      <a:pt x="337" y="80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E6239749-F86F-4BCE-95A1-5F26BB1C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205288"/>
                <a:ext cx="241300" cy="127000"/>
              </a:xfrm>
              <a:custGeom>
                <a:avLst/>
                <a:gdLst>
                  <a:gd name="T0" fmla="*/ 4 w 152"/>
                  <a:gd name="T1" fmla="*/ 76 h 80"/>
                  <a:gd name="T2" fmla="*/ 0 w 152"/>
                  <a:gd name="T3" fmla="*/ 0 h 80"/>
                  <a:gd name="T4" fmla="*/ 152 w 152"/>
                  <a:gd name="T5" fmla="*/ 32 h 80"/>
                  <a:gd name="T6" fmla="*/ 140 w 152"/>
                  <a:gd name="T7" fmla="*/ 80 h 80"/>
                  <a:gd name="T8" fmla="*/ 4 w 152"/>
                  <a:gd name="T9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80">
                    <a:moveTo>
                      <a:pt x="4" y="76"/>
                    </a:moveTo>
                    <a:lnTo>
                      <a:pt x="0" y="0"/>
                    </a:lnTo>
                    <a:lnTo>
                      <a:pt x="152" y="32"/>
                    </a:lnTo>
                    <a:lnTo>
                      <a:pt x="140" y="80"/>
                    </a:lnTo>
                    <a:lnTo>
                      <a:pt x="4" y="76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A30EE0C0-0B08-497C-A4C4-559E0255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230688"/>
                <a:ext cx="38100" cy="79375"/>
              </a:xfrm>
              <a:custGeom>
                <a:avLst/>
                <a:gdLst>
                  <a:gd name="T0" fmla="*/ 20 w 24"/>
                  <a:gd name="T1" fmla="*/ 0 h 50"/>
                  <a:gd name="T2" fmla="*/ 0 w 24"/>
                  <a:gd name="T3" fmla="*/ 0 h 50"/>
                  <a:gd name="T4" fmla="*/ 4 w 24"/>
                  <a:gd name="T5" fmla="*/ 50 h 50"/>
                  <a:gd name="T6" fmla="*/ 24 w 24"/>
                  <a:gd name="T7" fmla="*/ 48 h 50"/>
                  <a:gd name="T8" fmla="*/ 20 w 2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0">
                    <a:moveTo>
                      <a:pt x="20" y="0"/>
                    </a:moveTo>
                    <a:lnTo>
                      <a:pt x="0" y="0"/>
                    </a:lnTo>
                    <a:lnTo>
                      <a:pt x="4" y="50"/>
                    </a:lnTo>
                    <a:lnTo>
                      <a:pt x="24" y="4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3" name="Freeform 40">
                <a:extLst>
                  <a:ext uri="{FF2B5EF4-FFF2-40B4-BE49-F238E27FC236}">
                    <a16:creationId xmlns:a16="http://schemas.microsoft.com/office/drawing/2014/main" id="{94606D9B-275B-4E00-97CE-2A074628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224338"/>
                <a:ext cx="47625" cy="66675"/>
              </a:xfrm>
              <a:custGeom>
                <a:avLst/>
                <a:gdLst>
                  <a:gd name="T0" fmla="*/ 0 w 30"/>
                  <a:gd name="T1" fmla="*/ 2 h 42"/>
                  <a:gd name="T2" fmla="*/ 14 w 30"/>
                  <a:gd name="T3" fmla="*/ 42 h 42"/>
                  <a:gd name="T4" fmla="*/ 26 w 30"/>
                  <a:gd name="T5" fmla="*/ 36 h 42"/>
                  <a:gd name="T6" fmla="*/ 30 w 30"/>
                  <a:gd name="T7" fmla="*/ 0 h 42"/>
                  <a:gd name="T8" fmla="*/ 0 w 30"/>
                  <a:gd name="T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0" y="2"/>
                    </a:moveTo>
                    <a:lnTo>
                      <a:pt x="14" y="42"/>
                    </a:lnTo>
                    <a:lnTo>
                      <a:pt x="26" y="36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4" name="Freeform 41">
                <a:extLst>
                  <a:ext uri="{FF2B5EF4-FFF2-40B4-BE49-F238E27FC236}">
                    <a16:creationId xmlns:a16="http://schemas.microsoft.com/office/drawing/2014/main" id="{A01C3BBF-A1EC-4F56-B6CE-2A6B32B53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243388"/>
                <a:ext cx="61913" cy="85725"/>
              </a:xfrm>
              <a:custGeom>
                <a:avLst/>
                <a:gdLst>
                  <a:gd name="T0" fmla="*/ 20 w 20"/>
                  <a:gd name="T1" fmla="*/ 27 h 27"/>
                  <a:gd name="T2" fmla="*/ 5 w 20"/>
                  <a:gd name="T3" fmla="*/ 0 h 27"/>
                  <a:gd name="T4" fmla="*/ 0 w 20"/>
                  <a:gd name="T5" fmla="*/ 2 h 27"/>
                  <a:gd name="T6" fmla="*/ 4 w 20"/>
                  <a:gd name="T7" fmla="*/ 27 h 27"/>
                  <a:gd name="T8" fmla="*/ 20 w 2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20" y="27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3" y="27"/>
                      <a:pt x="4" y="27"/>
                    </a:cubicBezTo>
                    <a:cubicBezTo>
                      <a:pt x="4" y="27"/>
                      <a:pt x="20" y="27"/>
                      <a:pt x="20" y="27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5" name="Freeform 42">
                <a:extLst>
                  <a:ext uri="{FF2B5EF4-FFF2-40B4-BE49-F238E27FC236}">
                    <a16:creationId xmlns:a16="http://schemas.microsoft.com/office/drawing/2014/main" id="{83EFF027-4AC8-4FC7-A0BC-9E0DC550C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1" y="4271963"/>
                <a:ext cx="309563" cy="47625"/>
              </a:xfrm>
              <a:custGeom>
                <a:avLst/>
                <a:gdLst>
                  <a:gd name="T0" fmla="*/ 0 w 195"/>
                  <a:gd name="T1" fmla="*/ 20 h 30"/>
                  <a:gd name="T2" fmla="*/ 189 w 195"/>
                  <a:gd name="T3" fmla="*/ 0 h 30"/>
                  <a:gd name="T4" fmla="*/ 195 w 195"/>
                  <a:gd name="T5" fmla="*/ 18 h 30"/>
                  <a:gd name="T6" fmla="*/ 2 w 195"/>
                  <a:gd name="T7" fmla="*/ 30 h 30"/>
                  <a:gd name="T8" fmla="*/ 0 w 195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0">
                    <a:moveTo>
                      <a:pt x="0" y="20"/>
                    </a:moveTo>
                    <a:lnTo>
                      <a:pt x="189" y="0"/>
                    </a:lnTo>
                    <a:lnTo>
                      <a:pt x="195" y="1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6" name="Freeform 43">
                <a:extLst>
                  <a:ext uri="{FF2B5EF4-FFF2-40B4-BE49-F238E27FC236}">
                    <a16:creationId xmlns:a16="http://schemas.microsoft.com/office/drawing/2014/main" id="{2B421730-0A55-4ED5-A8B3-050DAB27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287838"/>
                <a:ext cx="554038" cy="92075"/>
              </a:xfrm>
              <a:custGeom>
                <a:avLst/>
                <a:gdLst>
                  <a:gd name="T0" fmla="*/ 14 w 349"/>
                  <a:gd name="T1" fmla="*/ 56 h 58"/>
                  <a:gd name="T2" fmla="*/ 0 w 349"/>
                  <a:gd name="T3" fmla="*/ 16 h 58"/>
                  <a:gd name="T4" fmla="*/ 197 w 349"/>
                  <a:gd name="T5" fmla="*/ 0 h 58"/>
                  <a:gd name="T6" fmla="*/ 349 w 349"/>
                  <a:gd name="T7" fmla="*/ 22 h 58"/>
                  <a:gd name="T8" fmla="*/ 337 w 349"/>
                  <a:gd name="T9" fmla="*/ 58 h 58"/>
                  <a:gd name="T10" fmla="*/ 14 w 349"/>
                  <a:gd name="T1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58">
                    <a:moveTo>
                      <a:pt x="14" y="56"/>
                    </a:moveTo>
                    <a:lnTo>
                      <a:pt x="0" y="16"/>
                    </a:lnTo>
                    <a:lnTo>
                      <a:pt x="197" y="0"/>
                    </a:lnTo>
                    <a:lnTo>
                      <a:pt x="349" y="22"/>
                    </a:lnTo>
                    <a:lnTo>
                      <a:pt x="337" y="58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7" name="Freeform 44">
                <a:extLst>
                  <a:ext uri="{FF2B5EF4-FFF2-40B4-BE49-F238E27FC236}">
                    <a16:creationId xmlns:a16="http://schemas.microsoft.com/office/drawing/2014/main" id="{401F840E-BC14-4ECA-95FB-2C5CF59D3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287838"/>
                <a:ext cx="241300" cy="92075"/>
              </a:xfrm>
              <a:custGeom>
                <a:avLst/>
                <a:gdLst>
                  <a:gd name="T0" fmla="*/ 4 w 152"/>
                  <a:gd name="T1" fmla="*/ 56 h 58"/>
                  <a:gd name="T2" fmla="*/ 0 w 152"/>
                  <a:gd name="T3" fmla="*/ 0 h 58"/>
                  <a:gd name="T4" fmla="*/ 152 w 152"/>
                  <a:gd name="T5" fmla="*/ 22 h 58"/>
                  <a:gd name="T6" fmla="*/ 140 w 152"/>
                  <a:gd name="T7" fmla="*/ 58 h 58"/>
                  <a:gd name="T8" fmla="*/ 4 w 152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8">
                    <a:moveTo>
                      <a:pt x="4" y="56"/>
                    </a:moveTo>
                    <a:lnTo>
                      <a:pt x="0" y="0"/>
                    </a:lnTo>
                    <a:lnTo>
                      <a:pt x="152" y="22"/>
                    </a:lnTo>
                    <a:lnTo>
                      <a:pt x="140" y="58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8" name="Freeform 45">
                <a:extLst>
                  <a:ext uri="{FF2B5EF4-FFF2-40B4-BE49-F238E27FC236}">
                    <a16:creationId xmlns:a16="http://schemas.microsoft.com/office/drawing/2014/main" id="{06C4AAAB-B9BF-4B38-B3C7-656701FE5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303713"/>
                <a:ext cx="38100" cy="60325"/>
              </a:xfrm>
              <a:custGeom>
                <a:avLst/>
                <a:gdLst>
                  <a:gd name="T0" fmla="*/ 20 w 24"/>
                  <a:gd name="T1" fmla="*/ 0 h 38"/>
                  <a:gd name="T2" fmla="*/ 0 w 24"/>
                  <a:gd name="T3" fmla="*/ 0 h 38"/>
                  <a:gd name="T4" fmla="*/ 4 w 24"/>
                  <a:gd name="T5" fmla="*/ 38 h 38"/>
                  <a:gd name="T6" fmla="*/ 24 w 24"/>
                  <a:gd name="T7" fmla="*/ 36 h 38"/>
                  <a:gd name="T8" fmla="*/ 20 w 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0" y="0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24" y="3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67025F81-973F-4CA5-8D05-5B18F625A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300538"/>
                <a:ext cx="47625" cy="50800"/>
              </a:xfrm>
              <a:custGeom>
                <a:avLst/>
                <a:gdLst>
                  <a:gd name="T0" fmla="*/ 0 w 30"/>
                  <a:gd name="T1" fmla="*/ 2 h 32"/>
                  <a:gd name="T2" fmla="*/ 14 w 30"/>
                  <a:gd name="T3" fmla="*/ 32 h 32"/>
                  <a:gd name="T4" fmla="*/ 26 w 30"/>
                  <a:gd name="T5" fmla="*/ 28 h 32"/>
                  <a:gd name="T6" fmla="*/ 30 w 30"/>
                  <a:gd name="T7" fmla="*/ 0 h 32"/>
                  <a:gd name="T8" fmla="*/ 0 w 3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0" y="2"/>
                    </a:moveTo>
                    <a:lnTo>
                      <a:pt x="14" y="32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D7AC3043-AAFF-4311-96F5-194C23F3A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316413"/>
                <a:ext cx="61913" cy="60325"/>
              </a:xfrm>
              <a:custGeom>
                <a:avLst/>
                <a:gdLst>
                  <a:gd name="T0" fmla="*/ 20 w 20"/>
                  <a:gd name="T1" fmla="*/ 19 h 19"/>
                  <a:gd name="T2" fmla="*/ 5 w 20"/>
                  <a:gd name="T3" fmla="*/ 0 h 19"/>
                  <a:gd name="T4" fmla="*/ 0 w 20"/>
                  <a:gd name="T5" fmla="*/ 1 h 19"/>
                  <a:gd name="T6" fmla="*/ 4 w 20"/>
                  <a:gd name="T7" fmla="*/ 19 h 19"/>
                  <a:gd name="T8" fmla="*/ 20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9"/>
                      <a:pt x="4" y="19"/>
                    </a:cubicBezTo>
                    <a:cubicBezTo>
                      <a:pt x="4" y="19"/>
                      <a:pt x="20" y="19"/>
                      <a:pt x="20" y="19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C7C6D5BA-EA01-4E58-9A7D-FD3B918A4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1" y="4335463"/>
                <a:ext cx="309563" cy="47625"/>
              </a:xfrm>
              <a:custGeom>
                <a:avLst/>
                <a:gdLst>
                  <a:gd name="T0" fmla="*/ 0 w 195"/>
                  <a:gd name="T1" fmla="*/ 20 h 30"/>
                  <a:gd name="T2" fmla="*/ 189 w 195"/>
                  <a:gd name="T3" fmla="*/ 0 h 30"/>
                  <a:gd name="T4" fmla="*/ 195 w 195"/>
                  <a:gd name="T5" fmla="*/ 18 h 30"/>
                  <a:gd name="T6" fmla="*/ 2 w 195"/>
                  <a:gd name="T7" fmla="*/ 30 h 30"/>
                  <a:gd name="T8" fmla="*/ 0 w 195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0">
                    <a:moveTo>
                      <a:pt x="0" y="20"/>
                    </a:moveTo>
                    <a:lnTo>
                      <a:pt x="189" y="0"/>
                    </a:lnTo>
                    <a:lnTo>
                      <a:pt x="195" y="1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52FCA291-D421-4A8D-82D1-851B8A93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354513"/>
                <a:ext cx="554038" cy="71438"/>
              </a:xfrm>
              <a:custGeom>
                <a:avLst/>
                <a:gdLst>
                  <a:gd name="T0" fmla="*/ 14 w 349"/>
                  <a:gd name="T1" fmla="*/ 43 h 45"/>
                  <a:gd name="T2" fmla="*/ 0 w 349"/>
                  <a:gd name="T3" fmla="*/ 12 h 45"/>
                  <a:gd name="T4" fmla="*/ 197 w 349"/>
                  <a:gd name="T5" fmla="*/ 0 h 45"/>
                  <a:gd name="T6" fmla="*/ 349 w 349"/>
                  <a:gd name="T7" fmla="*/ 18 h 45"/>
                  <a:gd name="T8" fmla="*/ 337 w 349"/>
                  <a:gd name="T9" fmla="*/ 45 h 45"/>
                  <a:gd name="T10" fmla="*/ 14 w 349"/>
                  <a:gd name="T1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45">
                    <a:moveTo>
                      <a:pt x="14" y="43"/>
                    </a:moveTo>
                    <a:lnTo>
                      <a:pt x="0" y="12"/>
                    </a:lnTo>
                    <a:lnTo>
                      <a:pt x="197" y="0"/>
                    </a:lnTo>
                    <a:lnTo>
                      <a:pt x="349" y="18"/>
                    </a:lnTo>
                    <a:lnTo>
                      <a:pt x="337" y="45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D5C4EC44-75E1-4C9F-9E8F-74323EB70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354513"/>
                <a:ext cx="241300" cy="71438"/>
              </a:xfrm>
              <a:custGeom>
                <a:avLst/>
                <a:gdLst>
                  <a:gd name="T0" fmla="*/ 4 w 152"/>
                  <a:gd name="T1" fmla="*/ 43 h 45"/>
                  <a:gd name="T2" fmla="*/ 0 w 152"/>
                  <a:gd name="T3" fmla="*/ 0 h 45"/>
                  <a:gd name="T4" fmla="*/ 152 w 152"/>
                  <a:gd name="T5" fmla="*/ 18 h 45"/>
                  <a:gd name="T6" fmla="*/ 140 w 152"/>
                  <a:gd name="T7" fmla="*/ 45 h 45"/>
                  <a:gd name="T8" fmla="*/ 4 w 152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45">
                    <a:moveTo>
                      <a:pt x="4" y="43"/>
                    </a:moveTo>
                    <a:lnTo>
                      <a:pt x="0" y="0"/>
                    </a:lnTo>
                    <a:lnTo>
                      <a:pt x="152" y="18"/>
                    </a:lnTo>
                    <a:lnTo>
                      <a:pt x="140" y="45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FBC1A15F-8718-4001-9731-5955C960C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367213"/>
                <a:ext cx="38100" cy="47625"/>
              </a:xfrm>
              <a:custGeom>
                <a:avLst/>
                <a:gdLst>
                  <a:gd name="T0" fmla="*/ 20 w 24"/>
                  <a:gd name="T1" fmla="*/ 0 h 30"/>
                  <a:gd name="T2" fmla="*/ 0 w 24"/>
                  <a:gd name="T3" fmla="*/ 0 h 30"/>
                  <a:gd name="T4" fmla="*/ 4 w 24"/>
                  <a:gd name="T5" fmla="*/ 30 h 30"/>
                  <a:gd name="T6" fmla="*/ 24 w 24"/>
                  <a:gd name="T7" fmla="*/ 28 h 30"/>
                  <a:gd name="T8" fmla="*/ 20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0" y="0"/>
                    </a:moveTo>
                    <a:lnTo>
                      <a:pt x="0" y="0"/>
                    </a:lnTo>
                    <a:lnTo>
                      <a:pt x="4" y="30"/>
                    </a:lnTo>
                    <a:lnTo>
                      <a:pt x="24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596C4537-4755-43D9-98ED-D84E760EF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364038"/>
                <a:ext cx="47625" cy="38100"/>
              </a:xfrm>
              <a:custGeom>
                <a:avLst/>
                <a:gdLst>
                  <a:gd name="T0" fmla="*/ 0 w 30"/>
                  <a:gd name="T1" fmla="*/ 2 h 24"/>
                  <a:gd name="T2" fmla="*/ 14 w 30"/>
                  <a:gd name="T3" fmla="*/ 24 h 24"/>
                  <a:gd name="T4" fmla="*/ 26 w 30"/>
                  <a:gd name="T5" fmla="*/ 22 h 24"/>
                  <a:gd name="T6" fmla="*/ 30 w 30"/>
                  <a:gd name="T7" fmla="*/ 0 h 24"/>
                  <a:gd name="T8" fmla="*/ 0 w 30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0" y="2"/>
                    </a:moveTo>
                    <a:lnTo>
                      <a:pt x="14" y="24"/>
                    </a:lnTo>
                    <a:lnTo>
                      <a:pt x="26" y="22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2F2BE8DF-2E9D-496E-AFF7-45D01C738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376738"/>
                <a:ext cx="61913" cy="46038"/>
              </a:xfrm>
              <a:custGeom>
                <a:avLst/>
                <a:gdLst>
                  <a:gd name="T0" fmla="*/ 20 w 20"/>
                  <a:gd name="T1" fmla="*/ 15 h 15"/>
                  <a:gd name="T2" fmla="*/ 5 w 20"/>
                  <a:gd name="T3" fmla="*/ 0 h 15"/>
                  <a:gd name="T4" fmla="*/ 0 w 20"/>
                  <a:gd name="T5" fmla="*/ 1 h 15"/>
                  <a:gd name="T6" fmla="*/ 4 w 20"/>
                  <a:gd name="T7" fmla="*/ 15 h 15"/>
                  <a:gd name="T8" fmla="*/ 20 w 20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5"/>
                      <a:pt x="4" y="15"/>
                    </a:cubicBezTo>
                    <a:cubicBezTo>
                      <a:pt x="4" y="15"/>
                      <a:pt x="20" y="15"/>
                      <a:pt x="20" y="15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29A09B68-A40C-487E-BE0E-C87B5DF15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173538"/>
                <a:ext cx="295275" cy="261938"/>
              </a:xfrm>
              <a:custGeom>
                <a:avLst/>
                <a:gdLst>
                  <a:gd name="T0" fmla="*/ 128 w 186"/>
                  <a:gd name="T1" fmla="*/ 26 h 165"/>
                  <a:gd name="T2" fmla="*/ 0 w 186"/>
                  <a:gd name="T3" fmla="*/ 0 h 165"/>
                  <a:gd name="T4" fmla="*/ 64 w 186"/>
                  <a:gd name="T5" fmla="*/ 165 h 165"/>
                  <a:gd name="T6" fmla="*/ 186 w 186"/>
                  <a:gd name="T7" fmla="*/ 165 h 165"/>
                  <a:gd name="T8" fmla="*/ 128 w 186"/>
                  <a:gd name="T9" fmla="*/ 2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5">
                    <a:moveTo>
                      <a:pt x="128" y="26"/>
                    </a:moveTo>
                    <a:lnTo>
                      <a:pt x="0" y="0"/>
                    </a:lnTo>
                    <a:lnTo>
                      <a:pt x="64" y="165"/>
                    </a:lnTo>
                    <a:lnTo>
                      <a:pt x="186" y="165"/>
                    </a:lnTo>
                    <a:lnTo>
                      <a:pt x="128" y="26"/>
                    </a:ln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0EBB0092-71B0-44D7-BE99-7C92BFFE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173538"/>
                <a:ext cx="206375" cy="261938"/>
              </a:xfrm>
              <a:custGeom>
                <a:avLst/>
                <a:gdLst>
                  <a:gd name="T0" fmla="*/ 12 w 130"/>
                  <a:gd name="T1" fmla="*/ 10 h 165"/>
                  <a:gd name="T2" fmla="*/ 130 w 130"/>
                  <a:gd name="T3" fmla="*/ 30 h 165"/>
                  <a:gd name="T4" fmla="*/ 128 w 130"/>
                  <a:gd name="T5" fmla="*/ 26 h 165"/>
                  <a:gd name="T6" fmla="*/ 0 w 130"/>
                  <a:gd name="T7" fmla="*/ 0 h 165"/>
                  <a:gd name="T8" fmla="*/ 64 w 130"/>
                  <a:gd name="T9" fmla="*/ 165 h 165"/>
                  <a:gd name="T10" fmla="*/ 66 w 130"/>
                  <a:gd name="T11" fmla="*/ 165 h 165"/>
                  <a:gd name="T12" fmla="*/ 12 w 130"/>
                  <a:gd name="T13" fmla="*/ 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65">
                    <a:moveTo>
                      <a:pt x="12" y="10"/>
                    </a:moveTo>
                    <a:lnTo>
                      <a:pt x="130" y="30"/>
                    </a:lnTo>
                    <a:lnTo>
                      <a:pt x="128" y="26"/>
                    </a:lnTo>
                    <a:lnTo>
                      <a:pt x="0" y="0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345BB8EC-D986-40F5-8795-F3687450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13" y="4173538"/>
                <a:ext cx="123825" cy="261938"/>
              </a:xfrm>
              <a:custGeom>
                <a:avLst/>
                <a:gdLst>
                  <a:gd name="T0" fmla="*/ 0 w 78"/>
                  <a:gd name="T1" fmla="*/ 12 h 165"/>
                  <a:gd name="T2" fmla="*/ 44 w 78"/>
                  <a:gd name="T3" fmla="*/ 165 h 165"/>
                  <a:gd name="T4" fmla="*/ 78 w 78"/>
                  <a:gd name="T5" fmla="*/ 159 h 165"/>
                  <a:gd name="T6" fmla="*/ 16 w 78"/>
                  <a:gd name="T7" fmla="*/ 0 h 165"/>
                  <a:gd name="T8" fmla="*/ 0 w 78"/>
                  <a:gd name="T9" fmla="*/ 1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65">
                    <a:moveTo>
                      <a:pt x="0" y="12"/>
                    </a:moveTo>
                    <a:lnTo>
                      <a:pt x="44" y="165"/>
                    </a:lnTo>
                    <a:lnTo>
                      <a:pt x="78" y="159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6C1F8940-C89B-4E4F-9684-2158F74D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4211638"/>
                <a:ext cx="120650" cy="223838"/>
              </a:xfrm>
              <a:custGeom>
                <a:avLst/>
                <a:gdLst>
                  <a:gd name="T0" fmla="*/ 0 w 76"/>
                  <a:gd name="T1" fmla="*/ 0 h 141"/>
                  <a:gd name="T2" fmla="*/ 42 w 76"/>
                  <a:gd name="T3" fmla="*/ 141 h 141"/>
                  <a:gd name="T4" fmla="*/ 76 w 76"/>
                  <a:gd name="T5" fmla="*/ 135 h 141"/>
                  <a:gd name="T6" fmla="*/ 40 w 76"/>
                  <a:gd name="T7" fmla="*/ 40 h 141"/>
                  <a:gd name="T8" fmla="*/ 0 w 7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41">
                    <a:moveTo>
                      <a:pt x="0" y="0"/>
                    </a:moveTo>
                    <a:lnTo>
                      <a:pt x="42" y="141"/>
                    </a:lnTo>
                    <a:lnTo>
                      <a:pt x="76" y="135"/>
                    </a:lnTo>
                    <a:lnTo>
                      <a:pt x="4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4" name="Rectangle 58">
                <a:extLst>
                  <a:ext uri="{FF2B5EF4-FFF2-40B4-BE49-F238E27FC236}">
                    <a16:creationId xmlns:a16="http://schemas.microsoft.com/office/drawing/2014/main" id="{B5EB8880-81DE-45C7-9FCC-D086BF82D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1788" y="4597400"/>
                <a:ext cx="288925" cy="9525"/>
              </a:xfrm>
              <a:prstGeom prst="rect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" name="Rectangle 59">
                <a:extLst>
                  <a:ext uri="{FF2B5EF4-FFF2-40B4-BE49-F238E27FC236}">
                    <a16:creationId xmlns:a16="http://schemas.microsoft.com/office/drawing/2014/main" id="{563C8AB6-CCF8-4DC6-8AF1-C8E12CEC0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9201" y="4597400"/>
                <a:ext cx="284163" cy="9525"/>
              </a:xfrm>
              <a:prstGeom prst="rect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B72768B5-C976-456A-BFAA-F051BA049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4505325"/>
                <a:ext cx="31750" cy="79375"/>
              </a:xfrm>
              <a:custGeom>
                <a:avLst/>
                <a:gdLst>
                  <a:gd name="T0" fmla="*/ 6 w 20"/>
                  <a:gd name="T1" fmla="*/ 46 h 50"/>
                  <a:gd name="T2" fmla="*/ 0 w 20"/>
                  <a:gd name="T3" fmla="*/ 0 h 50"/>
                  <a:gd name="T4" fmla="*/ 20 w 20"/>
                  <a:gd name="T5" fmla="*/ 2 h 50"/>
                  <a:gd name="T6" fmla="*/ 18 w 20"/>
                  <a:gd name="T7" fmla="*/ 50 h 50"/>
                  <a:gd name="T8" fmla="*/ 6 w 20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0">
                    <a:moveTo>
                      <a:pt x="6" y="4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8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26E6F8CB-47BC-4CD3-804C-F15A9D09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4505325"/>
                <a:ext cx="28575" cy="79375"/>
              </a:xfrm>
              <a:custGeom>
                <a:avLst/>
                <a:gdLst>
                  <a:gd name="T0" fmla="*/ 4 w 18"/>
                  <a:gd name="T1" fmla="*/ 46 h 50"/>
                  <a:gd name="T2" fmla="*/ 0 w 18"/>
                  <a:gd name="T3" fmla="*/ 0 h 50"/>
                  <a:gd name="T4" fmla="*/ 18 w 18"/>
                  <a:gd name="T5" fmla="*/ 2 h 50"/>
                  <a:gd name="T6" fmla="*/ 16 w 18"/>
                  <a:gd name="T7" fmla="*/ 50 h 50"/>
                  <a:gd name="T8" fmla="*/ 4 w 18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0">
                    <a:moveTo>
                      <a:pt x="4" y="46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6" y="50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D29570A0-4C9E-4A4C-B506-D0810F4F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7013" y="4505325"/>
                <a:ext cx="28575" cy="79375"/>
              </a:xfrm>
              <a:custGeom>
                <a:avLst/>
                <a:gdLst>
                  <a:gd name="T0" fmla="*/ 6 w 18"/>
                  <a:gd name="T1" fmla="*/ 46 h 50"/>
                  <a:gd name="T2" fmla="*/ 0 w 18"/>
                  <a:gd name="T3" fmla="*/ 0 h 50"/>
                  <a:gd name="T4" fmla="*/ 18 w 18"/>
                  <a:gd name="T5" fmla="*/ 2 h 50"/>
                  <a:gd name="T6" fmla="*/ 16 w 18"/>
                  <a:gd name="T7" fmla="*/ 50 h 50"/>
                  <a:gd name="T8" fmla="*/ 6 w 18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0">
                    <a:moveTo>
                      <a:pt x="6" y="46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6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296B965D-F9E8-4C7E-99ED-1C08289BF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751" y="4505325"/>
                <a:ext cx="31750" cy="79375"/>
              </a:xfrm>
              <a:custGeom>
                <a:avLst/>
                <a:gdLst>
                  <a:gd name="T0" fmla="*/ 6 w 20"/>
                  <a:gd name="T1" fmla="*/ 46 h 50"/>
                  <a:gd name="T2" fmla="*/ 0 w 20"/>
                  <a:gd name="T3" fmla="*/ 0 h 50"/>
                  <a:gd name="T4" fmla="*/ 20 w 20"/>
                  <a:gd name="T5" fmla="*/ 2 h 50"/>
                  <a:gd name="T6" fmla="*/ 18 w 20"/>
                  <a:gd name="T7" fmla="*/ 50 h 50"/>
                  <a:gd name="T8" fmla="*/ 6 w 20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0">
                    <a:moveTo>
                      <a:pt x="6" y="4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8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C4711F1D-DCBF-467F-A63E-7C583D6B6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6" y="3944938"/>
                <a:ext cx="82550" cy="487363"/>
              </a:xfrm>
              <a:custGeom>
                <a:avLst/>
                <a:gdLst>
                  <a:gd name="T0" fmla="*/ 8 w 52"/>
                  <a:gd name="T1" fmla="*/ 0 h 307"/>
                  <a:gd name="T2" fmla="*/ 0 w 52"/>
                  <a:gd name="T3" fmla="*/ 0 h 307"/>
                  <a:gd name="T4" fmla="*/ 44 w 52"/>
                  <a:gd name="T5" fmla="*/ 307 h 307"/>
                  <a:gd name="T6" fmla="*/ 52 w 52"/>
                  <a:gd name="T7" fmla="*/ 307 h 307"/>
                  <a:gd name="T8" fmla="*/ 8 w 52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7">
                    <a:moveTo>
                      <a:pt x="8" y="0"/>
                    </a:moveTo>
                    <a:lnTo>
                      <a:pt x="0" y="0"/>
                    </a:lnTo>
                    <a:lnTo>
                      <a:pt x="44" y="307"/>
                    </a:lnTo>
                    <a:lnTo>
                      <a:pt x="52" y="30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4" name="Oval 65">
                <a:extLst>
                  <a:ext uri="{FF2B5EF4-FFF2-40B4-BE49-F238E27FC236}">
                    <a16:creationId xmlns:a16="http://schemas.microsoft.com/office/drawing/2014/main" id="{05F51BC5-AC95-4655-8512-053644F07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438" y="4552950"/>
                <a:ext cx="92075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" name="Oval 66">
                <a:extLst>
                  <a:ext uri="{FF2B5EF4-FFF2-40B4-BE49-F238E27FC236}">
                    <a16:creationId xmlns:a16="http://schemas.microsoft.com/office/drawing/2014/main" id="{F7C43167-9DD9-4409-B9A5-288866612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6263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" name="Rectangle 67">
                <a:extLst>
                  <a:ext uri="{FF2B5EF4-FFF2-40B4-BE49-F238E27FC236}">
                    <a16:creationId xmlns:a16="http://schemas.microsoft.com/office/drawing/2014/main" id="{74484042-716E-4E8B-AEAE-D37067990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101" y="4489450"/>
                <a:ext cx="804863" cy="47625"/>
              </a:xfrm>
              <a:prstGeom prst="rect">
                <a:avLst/>
              </a:prstGeom>
              <a:solidFill>
                <a:srgbClr val="A9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0" name="Freeform 68">
                <a:extLst>
                  <a:ext uri="{FF2B5EF4-FFF2-40B4-BE49-F238E27FC236}">
                    <a16:creationId xmlns:a16="http://schemas.microsoft.com/office/drawing/2014/main" id="{4D3E1267-09A4-46D7-B5B0-9669B5E87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4421188"/>
                <a:ext cx="560388" cy="100013"/>
              </a:xfrm>
              <a:custGeom>
                <a:avLst/>
                <a:gdLst>
                  <a:gd name="T0" fmla="*/ 11 w 353"/>
                  <a:gd name="T1" fmla="*/ 63 h 63"/>
                  <a:gd name="T2" fmla="*/ 353 w 353"/>
                  <a:gd name="T3" fmla="*/ 63 h 63"/>
                  <a:gd name="T4" fmla="*/ 353 w 353"/>
                  <a:gd name="T5" fmla="*/ 0 h 63"/>
                  <a:gd name="T6" fmla="*/ 0 w 353"/>
                  <a:gd name="T7" fmla="*/ 0 h 63"/>
                  <a:gd name="T8" fmla="*/ 11 w 353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63">
                    <a:moveTo>
                      <a:pt x="11" y="63"/>
                    </a:moveTo>
                    <a:lnTo>
                      <a:pt x="353" y="63"/>
                    </a:lnTo>
                    <a:lnTo>
                      <a:pt x="353" y="0"/>
                    </a:lnTo>
                    <a:lnTo>
                      <a:pt x="0" y="0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1" name="Freeform 69">
                <a:extLst>
                  <a:ext uri="{FF2B5EF4-FFF2-40B4-BE49-F238E27FC236}">
                    <a16:creationId xmlns:a16="http://schemas.microsoft.com/office/drawing/2014/main" id="{C81ED41D-27B8-4BF7-B5F1-B889A5321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6" y="4421188"/>
                <a:ext cx="563563" cy="100013"/>
              </a:xfrm>
              <a:custGeom>
                <a:avLst/>
                <a:gdLst>
                  <a:gd name="T0" fmla="*/ 14 w 355"/>
                  <a:gd name="T1" fmla="*/ 63 h 63"/>
                  <a:gd name="T2" fmla="*/ 355 w 355"/>
                  <a:gd name="T3" fmla="*/ 63 h 63"/>
                  <a:gd name="T4" fmla="*/ 353 w 355"/>
                  <a:gd name="T5" fmla="*/ 0 h 63"/>
                  <a:gd name="T6" fmla="*/ 0 w 355"/>
                  <a:gd name="T7" fmla="*/ 0 h 63"/>
                  <a:gd name="T8" fmla="*/ 14 w 35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63">
                    <a:moveTo>
                      <a:pt x="14" y="63"/>
                    </a:moveTo>
                    <a:lnTo>
                      <a:pt x="355" y="63"/>
                    </a:lnTo>
                    <a:lnTo>
                      <a:pt x="353" y="0"/>
                    </a:lnTo>
                    <a:lnTo>
                      <a:pt x="0" y="0"/>
                    </a:lnTo>
                    <a:lnTo>
                      <a:pt x="14" y="63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2" name="Oval 70">
                <a:extLst>
                  <a:ext uri="{FF2B5EF4-FFF2-40B4-BE49-F238E27FC236}">
                    <a16:creationId xmlns:a16="http://schemas.microsoft.com/office/drawing/2014/main" id="{FFFEE77F-5621-46B9-AA20-B3C8919F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701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3" name="Freeform 71">
                <a:extLst>
                  <a:ext uri="{FF2B5EF4-FFF2-40B4-BE49-F238E27FC236}">
                    <a16:creationId xmlns:a16="http://schemas.microsoft.com/office/drawing/2014/main" id="{E765B778-7B44-479B-91DC-A63B5ACF0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6" y="4552950"/>
                <a:ext cx="53975" cy="98425"/>
              </a:xfrm>
              <a:custGeom>
                <a:avLst/>
                <a:gdLst>
                  <a:gd name="T0" fmla="*/ 3 w 17"/>
                  <a:gd name="T1" fmla="*/ 0 h 31"/>
                  <a:gd name="T2" fmla="*/ 0 w 17"/>
                  <a:gd name="T3" fmla="*/ 0 h 31"/>
                  <a:gd name="T4" fmla="*/ 11 w 17"/>
                  <a:gd name="T5" fmla="*/ 16 h 31"/>
                  <a:gd name="T6" fmla="*/ 0 w 17"/>
                  <a:gd name="T7" fmla="*/ 31 h 31"/>
                  <a:gd name="T8" fmla="*/ 3 w 17"/>
                  <a:gd name="T9" fmla="*/ 31 h 31"/>
                  <a:gd name="T10" fmla="*/ 17 w 17"/>
                  <a:gd name="T11" fmla="*/ 16 h 31"/>
                  <a:gd name="T12" fmla="*/ 3 w 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6" y="2"/>
                      <a:pt x="11" y="8"/>
                      <a:pt x="11" y="16"/>
                    </a:cubicBezTo>
                    <a:cubicBezTo>
                      <a:pt x="11" y="23"/>
                      <a:pt x="6" y="29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11" y="31"/>
                      <a:pt x="17" y="24"/>
                      <a:pt x="17" y="16"/>
                    </a:cubicBezTo>
                    <a:cubicBezTo>
                      <a:pt x="17" y="7"/>
                      <a:pt x="11" y="0"/>
                      <a:pt x="3" y="0"/>
                    </a:cubicBez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4" name="Oval 72">
                <a:extLst>
                  <a:ext uri="{FF2B5EF4-FFF2-40B4-BE49-F238E27FC236}">
                    <a16:creationId xmlns:a16="http://schemas.microsoft.com/office/drawing/2014/main" id="{C426E8FA-E60E-4A7D-87B1-54F7973AC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226" y="4578350"/>
                <a:ext cx="34925" cy="47625"/>
              </a:xfrm>
              <a:prstGeom prst="ellipse">
                <a:avLst/>
              </a:pr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5" name="Oval 73">
                <a:extLst>
                  <a:ext uri="{FF2B5EF4-FFF2-40B4-BE49-F238E27FC236}">
                    <a16:creationId xmlns:a16="http://schemas.microsoft.com/office/drawing/2014/main" id="{DCF2FB60-F1AB-46E4-B565-A73B9182F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9563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6" name="Freeform 74">
                <a:extLst>
                  <a:ext uri="{FF2B5EF4-FFF2-40B4-BE49-F238E27FC236}">
                    <a16:creationId xmlns:a16="http://schemas.microsoft.com/office/drawing/2014/main" id="{A658C267-695B-49EB-B01E-D52B36EA6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4552950"/>
                <a:ext cx="53975" cy="98425"/>
              </a:xfrm>
              <a:custGeom>
                <a:avLst/>
                <a:gdLst>
                  <a:gd name="T0" fmla="*/ 3 w 17"/>
                  <a:gd name="T1" fmla="*/ 0 h 31"/>
                  <a:gd name="T2" fmla="*/ 0 w 17"/>
                  <a:gd name="T3" fmla="*/ 0 h 31"/>
                  <a:gd name="T4" fmla="*/ 11 w 17"/>
                  <a:gd name="T5" fmla="*/ 16 h 31"/>
                  <a:gd name="T6" fmla="*/ 0 w 17"/>
                  <a:gd name="T7" fmla="*/ 31 h 31"/>
                  <a:gd name="T8" fmla="*/ 3 w 17"/>
                  <a:gd name="T9" fmla="*/ 31 h 31"/>
                  <a:gd name="T10" fmla="*/ 17 w 17"/>
                  <a:gd name="T11" fmla="*/ 16 h 31"/>
                  <a:gd name="T12" fmla="*/ 3 w 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7" y="2"/>
                      <a:pt x="11" y="8"/>
                      <a:pt x="11" y="16"/>
                    </a:cubicBezTo>
                    <a:cubicBezTo>
                      <a:pt x="11" y="23"/>
                      <a:pt x="7" y="29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11" y="31"/>
                      <a:pt x="17" y="24"/>
                      <a:pt x="17" y="16"/>
                    </a:cubicBezTo>
                    <a:cubicBezTo>
                      <a:pt x="17" y="7"/>
                      <a:pt x="11" y="0"/>
                      <a:pt x="3" y="0"/>
                    </a:cubicBez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7" name="Oval 75">
                <a:extLst>
                  <a:ext uri="{FF2B5EF4-FFF2-40B4-BE49-F238E27FC236}">
                    <a16:creationId xmlns:a16="http://schemas.microsoft.com/office/drawing/2014/main" id="{8A92C8CE-EDC7-44B5-AE73-4E606ABB7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088" y="4578350"/>
                <a:ext cx="34925" cy="47625"/>
              </a:xfrm>
              <a:prstGeom prst="ellipse">
                <a:avLst/>
              </a:pr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DB586EDE-F964-43C5-9EC3-BAAD4C2C4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0301" y="3859213"/>
                <a:ext cx="158750" cy="117475"/>
              </a:xfrm>
              <a:custGeom>
                <a:avLst/>
                <a:gdLst>
                  <a:gd name="T0" fmla="*/ 49 w 50"/>
                  <a:gd name="T1" fmla="*/ 0 h 37"/>
                  <a:gd name="T2" fmla="*/ 0 w 50"/>
                  <a:gd name="T3" fmla="*/ 4 h 37"/>
                  <a:gd name="T4" fmla="*/ 30 w 50"/>
                  <a:gd name="T5" fmla="*/ 34 h 37"/>
                  <a:gd name="T6" fmla="*/ 49 w 50"/>
                  <a:gd name="T7" fmla="*/ 0 h 37"/>
                  <a:gd name="T8" fmla="*/ 29 w 50"/>
                  <a:gd name="T9" fmla="*/ 27 h 37"/>
                  <a:gd name="T10" fmla="*/ 10 w 50"/>
                  <a:gd name="T11" fmla="*/ 8 h 37"/>
                  <a:gd name="T12" fmla="*/ 41 w 50"/>
                  <a:gd name="T13" fmla="*/ 6 h 37"/>
                  <a:gd name="T14" fmla="*/ 29 w 50"/>
                  <a:gd name="T15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37">
                    <a:moveTo>
                      <a:pt x="49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6" y="37"/>
                      <a:pt x="30" y="34"/>
                    </a:cubicBezTo>
                    <a:cubicBezTo>
                      <a:pt x="50" y="32"/>
                      <a:pt x="49" y="0"/>
                      <a:pt x="49" y="0"/>
                    </a:cubicBezTo>
                    <a:close/>
                    <a:moveTo>
                      <a:pt x="29" y="27"/>
                    </a:moveTo>
                    <a:cubicBezTo>
                      <a:pt x="14" y="29"/>
                      <a:pt x="10" y="8"/>
                      <a:pt x="10" y="8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2" y="26"/>
                      <a:pt x="29" y="27"/>
                    </a:cubicBez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4B964B46-4B0C-42E3-AE62-C38024CB1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4294188"/>
                <a:ext cx="127000" cy="127000"/>
              </a:xfrm>
              <a:custGeom>
                <a:avLst/>
                <a:gdLst>
                  <a:gd name="T0" fmla="*/ 29 w 40"/>
                  <a:gd name="T1" fmla="*/ 30 h 40"/>
                  <a:gd name="T2" fmla="*/ 9 w 40"/>
                  <a:gd name="T3" fmla="*/ 11 h 40"/>
                  <a:gd name="T4" fmla="*/ 29 w 40"/>
                  <a:gd name="T5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0">
                    <a:moveTo>
                      <a:pt x="29" y="30"/>
                    </a:moveTo>
                    <a:cubicBezTo>
                      <a:pt x="19" y="40"/>
                      <a:pt x="0" y="21"/>
                      <a:pt x="9" y="11"/>
                    </a:cubicBezTo>
                    <a:cubicBezTo>
                      <a:pt x="18" y="0"/>
                      <a:pt x="40" y="19"/>
                      <a:pt x="29" y="30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F84264B0-40F1-4884-B8A4-457CC8118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354513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6 h 6"/>
                  <a:gd name="T4" fmla="*/ 10 w 10"/>
                  <a:gd name="T5" fmla="*/ 6 h 6"/>
                  <a:gd name="T6" fmla="*/ 8 w 10"/>
                  <a:gd name="T7" fmla="*/ 0 h 6"/>
                  <a:gd name="T8" fmla="*/ 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A34E8188-BF09-4841-97DD-91B32B786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4329113"/>
                <a:ext cx="12700" cy="15875"/>
              </a:xfrm>
              <a:custGeom>
                <a:avLst/>
                <a:gdLst>
                  <a:gd name="T0" fmla="*/ 2 w 8"/>
                  <a:gd name="T1" fmla="*/ 0 h 10"/>
                  <a:gd name="T2" fmla="*/ 0 w 8"/>
                  <a:gd name="T3" fmla="*/ 6 h 10"/>
                  <a:gd name="T4" fmla="*/ 6 w 8"/>
                  <a:gd name="T5" fmla="*/ 10 h 10"/>
                  <a:gd name="T6" fmla="*/ 8 w 8"/>
                  <a:gd name="T7" fmla="*/ 4 h 10"/>
                  <a:gd name="T8" fmla="*/ 2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lnTo>
                      <a:pt x="0" y="6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043D165A-F7C7-4FA5-94E5-87B319A99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4351338"/>
                <a:ext cx="9525" cy="19050"/>
              </a:xfrm>
              <a:custGeom>
                <a:avLst/>
                <a:gdLst>
                  <a:gd name="T0" fmla="*/ 4 w 6"/>
                  <a:gd name="T1" fmla="*/ 0 h 12"/>
                  <a:gd name="T2" fmla="*/ 0 w 6"/>
                  <a:gd name="T3" fmla="*/ 6 h 12"/>
                  <a:gd name="T4" fmla="*/ 2 w 6"/>
                  <a:gd name="T5" fmla="*/ 12 h 12"/>
                  <a:gd name="T6" fmla="*/ 6 w 6"/>
                  <a:gd name="T7" fmla="*/ 8 h 12"/>
                  <a:gd name="T8" fmla="*/ 4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B328D77B-AF64-4515-91D3-0E72C8FE4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4370388"/>
                <a:ext cx="9525" cy="12700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6 h 8"/>
                  <a:gd name="T4" fmla="*/ 6 w 6"/>
                  <a:gd name="T5" fmla="*/ 8 h 8"/>
                  <a:gd name="T6" fmla="*/ 6 w 6"/>
                  <a:gd name="T7" fmla="*/ 2 h 8"/>
                  <a:gd name="T8" fmla="*/ 2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5" name="Freeform 82">
                <a:extLst>
                  <a:ext uri="{FF2B5EF4-FFF2-40B4-BE49-F238E27FC236}">
                    <a16:creationId xmlns:a16="http://schemas.microsoft.com/office/drawing/2014/main" id="{F445A2F3-7029-42A1-9AC1-2F3F8261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4332288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4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6" name="Freeform 83">
                <a:extLst>
                  <a:ext uri="{FF2B5EF4-FFF2-40B4-BE49-F238E27FC236}">
                    <a16:creationId xmlns:a16="http://schemas.microsoft.com/office/drawing/2014/main" id="{4876A07A-EF1E-4859-A6ED-A8612634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638" y="4221163"/>
                <a:ext cx="82550" cy="101600"/>
              </a:xfrm>
              <a:custGeom>
                <a:avLst/>
                <a:gdLst>
                  <a:gd name="T0" fmla="*/ 24 w 26"/>
                  <a:gd name="T1" fmla="*/ 18 h 32"/>
                  <a:gd name="T2" fmla="*/ 1 w 26"/>
                  <a:gd name="T3" fmla="*/ 13 h 32"/>
                  <a:gd name="T4" fmla="*/ 24 w 26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2">
                    <a:moveTo>
                      <a:pt x="24" y="18"/>
                    </a:moveTo>
                    <a:cubicBezTo>
                      <a:pt x="22" y="32"/>
                      <a:pt x="0" y="26"/>
                      <a:pt x="1" y="13"/>
                    </a:cubicBezTo>
                    <a:cubicBezTo>
                      <a:pt x="1" y="0"/>
                      <a:pt x="26" y="3"/>
                      <a:pt x="24" y="18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250686C1-B441-40A3-A24E-E3FD1D171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263" y="4252913"/>
                <a:ext cx="15875" cy="9525"/>
              </a:xfrm>
              <a:custGeom>
                <a:avLst/>
                <a:gdLst>
                  <a:gd name="T0" fmla="*/ 0 w 10"/>
                  <a:gd name="T1" fmla="*/ 4 h 6"/>
                  <a:gd name="T2" fmla="*/ 4 w 10"/>
                  <a:gd name="T3" fmla="*/ 6 h 6"/>
                  <a:gd name="T4" fmla="*/ 10 w 10"/>
                  <a:gd name="T5" fmla="*/ 4 h 6"/>
                  <a:gd name="T6" fmla="*/ 4 w 10"/>
                  <a:gd name="T7" fmla="*/ 0 h 6"/>
                  <a:gd name="T8" fmla="*/ 0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4" y="6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148C55CF-5008-4ED0-84E7-60C3FAEE6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038" y="4243388"/>
                <a:ext cx="12700" cy="9525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6 h 6"/>
                  <a:gd name="T4" fmla="*/ 8 w 8"/>
                  <a:gd name="T5" fmla="*/ 6 h 6"/>
                  <a:gd name="T6" fmla="*/ 6 w 8"/>
                  <a:gd name="T7" fmla="*/ 0 h 6"/>
                  <a:gd name="T8" fmla="*/ 0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3" name="Freeform 86">
                <a:extLst>
                  <a:ext uri="{FF2B5EF4-FFF2-40B4-BE49-F238E27FC236}">
                    <a16:creationId xmlns:a16="http://schemas.microsoft.com/office/drawing/2014/main" id="{7F18794E-2A7E-4CA0-A950-B853989FB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4271963"/>
                <a:ext cx="9525" cy="15875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6 h 10"/>
                  <a:gd name="T4" fmla="*/ 4 w 6"/>
                  <a:gd name="T5" fmla="*/ 10 h 10"/>
                  <a:gd name="T6" fmla="*/ 6 w 6"/>
                  <a:gd name="T7" fmla="*/ 4 h 10"/>
                  <a:gd name="T8" fmla="*/ 0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4" name="Freeform 87">
                <a:extLst>
                  <a:ext uri="{FF2B5EF4-FFF2-40B4-BE49-F238E27FC236}">
                    <a16:creationId xmlns:a16="http://schemas.microsoft.com/office/drawing/2014/main" id="{2BF367D2-C3E1-4DEE-878D-FE0F28E2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4275138"/>
                <a:ext cx="9525" cy="9525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6 h 6"/>
                  <a:gd name="T4" fmla="*/ 6 w 6"/>
                  <a:gd name="T5" fmla="*/ 6 h 6"/>
                  <a:gd name="T6" fmla="*/ 2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5" name="Freeform 88">
                <a:extLst>
                  <a:ext uri="{FF2B5EF4-FFF2-40B4-BE49-F238E27FC236}">
                    <a16:creationId xmlns:a16="http://schemas.microsoft.com/office/drawing/2014/main" id="{813644CC-2CF3-45F7-9F74-A17983FD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4256088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4 h 8"/>
                  <a:gd name="T4" fmla="*/ 2 w 4"/>
                  <a:gd name="T5" fmla="*/ 8 h 8"/>
                  <a:gd name="T6" fmla="*/ 4 w 4"/>
                  <a:gd name="T7" fmla="*/ 4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6" name="Freeform 89">
                <a:extLst>
                  <a:ext uri="{FF2B5EF4-FFF2-40B4-BE49-F238E27FC236}">
                    <a16:creationId xmlns:a16="http://schemas.microsoft.com/office/drawing/2014/main" id="{4E1673D2-E508-4893-81E9-648D1753F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313" y="4271963"/>
                <a:ext cx="341313" cy="95250"/>
              </a:xfrm>
              <a:custGeom>
                <a:avLst/>
                <a:gdLst>
                  <a:gd name="T0" fmla="*/ 107 w 108"/>
                  <a:gd name="T1" fmla="*/ 0 h 30"/>
                  <a:gd name="T2" fmla="*/ 0 w 108"/>
                  <a:gd name="T3" fmla="*/ 16 h 30"/>
                  <a:gd name="T4" fmla="*/ 2 w 108"/>
                  <a:gd name="T5" fmla="*/ 28 h 30"/>
                  <a:gd name="T6" fmla="*/ 108 w 108"/>
                  <a:gd name="T7" fmla="*/ 15 h 30"/>
                  <a:gd name="T8" fmla="*/ 107 w 10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0">
                    <a:moveTo>
                      <a:pt x="107" y="0"/>
                    </a:moveTo>
                    <a:cubicBezTo>
                      <a:pt x="66" y="10"/>
                      <a:pt x="41" y="14"/>
                      <a:pt x="0" y="1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2" y="30"/>
                      <a:pt x="67" y="27"/>
                      <a:pt x="108" y="15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7" name="Freeform 90">
                <a:extLst>
                  <a:ext uri="{FF2B5EF4-FFF2-40B4-BE49-F238E27FC236}">
                    <a16:creationId xmlns:a16="http://schemas.microsoft.com/office/drawing/2014/main" id="{64AAE617-1E77-4CE8-8A39-2A0C9B52A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976" y="4275138"/>
                <a:ext cx="323850" cy="69850"/>
              </a:xfrm>
              <a:custGeom>
                <a:avLst/>
                <a:gdLst>
                  <a:gd name="T0" fmla="*/ 102 w 102"/>
                  <a:gd name="T1" fmla="*/ 2 h 22"/>
                  <a:gd name="T2" fmla="*/ 0 w 102"/>
                  <a:gd name="T3" fmla="*/ 0 h 22"/>
                  <a:gd name="T4" fmla="*/ 2 w 102"/>
                  <a:gd name="T5" fmla="*/ 13 h 22"/>
                  <a:gd name="T6" fmla="*/ 99 w 102"/>
                  <a:gd name="T7" fmla="*/ 17 h 22"/>
                  <a:gd name="T8" fmla="*/ 102 w 102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2">
                    <a:moveTo>
                      <a:pt x="102" y="2"/>
                    </a:moveTo>
                    <a:cubicBezTo>
                      <a:pt x="64" y="4"/>
                      <a:pt x="38" y="6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5" y="21"/>
                      <a:pt x="61" y="22"/>
                      <a:pt x="99" y="17"/>
                    </a:cubicBez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8" name="Freeform 91">
                <a:extLst>
                  <a:ext uri="{FF2B5EF4-FFF2-40B4-BE49-F238E27FC236}">
                    <a16:creationId xmlns:a16="http://schemas.microsoft.com/office/drawing/2014/main" id="{98113A88-BF68-4B8D-8AE1-27988A740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3906838"/>
                <a:ext cx="79375" cy="44450"/>
              </a:xfrm>
              <a:custGeom>
                <a:avLst/>
                <a:gdLst>
                  <a:gd name="T0" fmla="*/ 48 w 50"/>
                  <a:gd name="T1" fmla="*/ 0 h 28"/>
                  <a:gd name="T2" fmla="*/ 0 w 50"/>
                  <a:gd name="T3" fmla="*/ 0 h 28"/>
                  <a:gd name="T4" fmla="*/ 2 w 50"/>
                  <a:gd name="T5" fmla="*/ 28 h 28"/>
                  <a:gd name="T6" fmla="*/ 50 w 50"/>
                  <a:gd name="T7" fmla="*/ 28 h 28"/>
                  <a:gd name="T8" fmla="*/ 4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48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50" y="2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AD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9" name="Freeform 92">
                <a:extLst>
                  <a:ext uri="{FF2B5EF4-FFF2-40B4-BE49-F238E27FC236}">
                    <a16:creationId xmlns:a16="http://schemas.microsoft.com/office/drawing/2014/main" id="{F29425C8-9101-4F6A-B6B8-007A1D4B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6" y="3289300"/>
                <a:ext cx="203200" cy="212725"/>
              </a:xfrm>
              <a:custGeom>
                <a:avLst/>
                <a:gdLst>
                  <a:gd name="T0" fmla="*/ 0 w 64"/>
                  <a:gd name="T1" fmla="*/ 59 h 67"/>
                  <a:gd name="T2" fmla="*/ 52 w 64"/>
                  <a:gd name="T3" fmla="*/ 0 h 67"/>
                  <a:gd name="T4" fmla="*/ 64 w 64"/>
                  <a:gd name="T5" fmla="*/ 9 h 67"/>
                  <a:gd name="T6" fmla="*/ 12 w 64"/>
                  <a:gd name="T7" fmla="*/ 67 h 67"/>
                  <a:gd name="T8" fmla="*/ 0 w 64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0" y="59"/>
                    </a:moveTo>
                    <a:cubicBezTo>
                      <a:pt x="0" y="59"/>
                      <a:pt x="43" y="19"/>
                      <a:pt x="52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30" y="59"/>
                      <a:pt x="12" y="67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0" name="Freeform 93">
                <a:extLst>
                  <a:ext uri="{FF2B5EF4-FFF2-40B4-BE49-F238E27FC236}">
                    <a16:creationId xmlns:a16="http://schemas.microsoft.com/office/drawing/2014/main" id="{CA6926DF-F43B-47DC-A0AD-DC0CD3AA6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388" y="3314700"/>
                <a:ext cx="215900" cy="225425"/>
              </a:xfrm>
              <a:custGeom>
                <a:avLst/>
                <a:gdLst>
                  <a:gd name="T0" fmla="*/ 7 w 68"/>
                  <a:gd name="T1" fmla="*/ 0 h 71"/>
                  <a:gd name="T2" fmla="*/ 68 w 68"/>
                  <a:gd name="T3" fmla="*/ 58 h 71"/>
                  <a:gd name="T4" fmla="*/ 58 w 68"/>
                  <a:gd name="T5" fmla="*/ 71 h 71"/>
                  <a:gd name="T6" fmla="*/ 0 w 68"/>
                  <a:gd name="T7" fmla="*/ 12 h 71"/>
                  <a:gd name="T8" fmla="*/ 7 w 68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1">
                    <a:moveTo>
                      <a:pt x="7" y="0"/>
                    </a:moveTo>
                    <a:cubicBezTo>
                      <a:pt x="7" y="0"/>
                      <a:pt x="47" y="46"/>
                      <a:pt x="68" y="58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8" y="30"/>
                      <a:pt x="0" y="1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1" name="Freeform 94">
                <a:extLst>
                  <a:ext uri="{FF2B5EF4-FFF2-40B4-BE49-F238E27FC236}">
                    <a16:creationId xmlns:a16="http://schemas.microsoft.com/office/drawing/2014/main" id="{B4207857-EBEE-4062-B93F-EA02ECC4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416175"/>
                <a:ext cx="1255713" cy="312738"/>
              </a:xfrm>
              <a:custGeom>
                <a:avLst/>
                <a:gdLst>
                  <a:gd name="T0" fmla="*/ 0 w 396"/>
                  <a:gd name="T1" fmla="*/ 55 h 99"/>
                  <a:gd name="T2" fmla="*/ 216 w 396"/>
                  <a:gd name="T3" fmla="*/ 96 h 99"/>
                  <a:gd name="T4" fmla="*/ 396 w 396"/>
                  <a:gd name="T5" fmla="*/ 83 h 99"/>
                  <a:gd name="T6" fmla="*/ 233 w 396"/>
                  <a:gd name="T7" fmla="*/ 12 h 99"/>
                  <a:gd name="T8" fmla="*/ 0 w 396"/>
                  <a:gd name="T9" fmla="*/ 5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99">
                    <a:moveTo>
                      <a:pt x="0" y="55"/>
                    </a:moveTo>
                    <a:cubicBezTo>
                      <a:pt x="33" y="64"/>
                      <a:pt x="139" y="93"/>
                      <a:pt x="216" y="96"/>
                    </a:cubicBezTo>
                    <a:cubicBezTo>
                      <a:pt x="293" y="99"/>
                      <a:pt x="369" y="89"/>
                      <a:pt x="396" y="83"/>
                    </a:cubicBezTo>
                    <a:cubicBezTo>
                      <a:pt x="396" y="83"/>
                      <a:pt x="286" y="19"/>
                      <a:pt x="233" y="12"/>
                    </a:cubicBezTo>
                    <a:cubicBezTo>
                      <a:pt x="137" y="0"/>
                      <a:pt x="0" y="55"/>
                      <a:pt x="0" y="55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2" name="Freeform 95">
                <a:extLst>
                  <a:ext uri="{FF2B5EF4-FFF2-40B4-BE49-F238E27FC236}">
                    <a16:creationId xmlns:a16="http://schemas.microsoft.com/office/drawing/2014/main" id="{66E97E2A-5674-4AF4-A5F6-18922DC4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378075"/>
                <a:ext cx="1252538" cy="300038"/>
              </a:xfrm>
              <a:custGeom>
                <a:avLst/>
                <a:gdLst>
                  <a:gd name="T0" fmla="*/ 0 w 395"/>
                  <a:gd name="T1" fmla="*/ 67 h 95"/>
                  <a:gd name="T2" fmla="*/ 395 w 395"/>
                  <a:gd name="T3" fmla="*/ 95 h 95"/>
                  <a:gd name="T4" fmla="*/ 194 w 395"/>
                  <a:gd name="T5" fmla="*/ 3 h 95"/>
                  <a:gd name="T6" fmla="*/ 0 w 395"/>
                  <a:gd name="T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5" h="95">
                    <a:moveTo>
                      <a:pt x="0" y="67"/>
                    </a:moveTo>
                    <a:cubicBezTo>
                      <a:pt x="115" y="48"/>
                      <a:pt x="303" y="44"/>
                      <a:pt x="395" y="95"/>
                    </a:cubicBezTo>
                    <a:cubicBezTo>
                      <a:pt x="395" y="95"/>
                      <a:pt x="307" y="7"/>
                      <a:pt x="194" y="3"/>
                    </a:cubicBezTo>
                    <a:cubicBezTo>
                      <a:pt x="91" y="0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3" name="Freeform 96">
                <a:extLst>
                  <a:ext uri="{FF2B5EF4-FFF2-40B4-BE49-F238E27FC236}">
                    <a16:creationId xmlns:a16="http://schemas.microsoft.com/office/drawing/2014/main" id="{07FFCA05-93C6-455A-92BD-277A2F40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6" y="2770188"/>
                <a:ext cx="142875" cy="238125"/>
              </a:xfrm>
              <a:custGeom>
                <a:avLst/>
                <a:gdLst>
                  <a:gd name="T0" fmla="*/ 7 w 45"/>
                  <a:gd name="T1" fmla="*/ 75 h 75"/>
                  <a:gd name="T2" fmla="*/ 44 w 45"/>
                  <a:gd name="T3" fmla="*/ 47 h 75"/>
                  <a:gd name="T4" fmla="*/ 0 w 45"/>
                  <a:gd name="T5" fmla="*/ 57 h 75"/>
                  <a:gd name="T6" fmla="*/ 7 w 45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5">
                    <a:moveTo>
                      <a:pt x="7" y="75"/>
                    </a:moveTo>
                    <a:cubicBezTo>
                      <a:pt x="21" y="72"/>
                      <a:pt x="44" y="61"/>
                      <a:pt x="44" y="47"/>
                    </a:cubicBezTo>
                    <a:cubicBezTo>
                      <a:pt x="44" y="33"/>
                      <a:pt x="45" y="0"/>
                      <a:pt x="0" y="57"/>
                    </a:cubicBezTo>
                    <a:lnTo>
                      <a:pt x="7" y="7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4" name="Freeform 97">
                <a:extLst>
                  <a:ext uri="{FF2B5EF4-FFF2-40B4-BE49-F238E27FC236}">
                    <a16:creationId xmlns:a16="http://schemas.microsoft.com/office/drawing/2014/main" id="{629F68CE-4A59-4173-B3D7-88394E03B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317750"/>
                <a:ext cx="804863" cy="788988"/>
              </a:xfrm>
              <a:custGeom>
                <a:avLst/>
                <a:gdLst>
                  <a:gd name="T0" fmla="*/ 224 w 254"/>
                  <a:gd name="T1" fmla="*/ 80 h 249"/>
                  <a:gd name="T2" fmla="*/ 215 w 254"/>
                  <a:gd name="T3" fmla="*/ 35 h 249"/>
                  <a:gd name="T4" fmla="*/ 166 w 254"/>
                  <a:gd name="T5" fmla="*/ 33 h 249"/>
                  <a:gd name="T6" fmla="*/ 126 w 254"/>
                  <a:gd name="T7" fmla="*/ 2 h 249"/>
                  <a:gd name="T8" fmla="*/ 82 w 254"/>
                  <a:gd name="T9" fmla="*/ 40 h 249"/>
                  <a:gd name="T10" fmla="*/ 55 w 254"/>
                  <a:gd name="T11" fmla="*/ 27 h 249"/>
                  <a:gd name="T12" fmla="*/ 30 w 254"/>
                  <a:gd name="T13" fmla="*/ 78 h 249"/>
                  <a:gd name="T14" fmla="*/ 7 w 254"/>
                  <a:gd name="T15" fmla="*/ 109 h 249"/>
                  <a:gd name="T16" fmla="*/ 53 w 254"/>
                  <a:gd name="T17" fmla="*/ 232 h 249"/>
                  <a:gd name="T18" fmla="*/ 177 w 254"/>
                  <a:gd name="T19" fmla="*/ 249 h 249"/>
                  <a:gd name="T20" fmla="*/ 249 w 254"/>
                  <a:gd name="T21" fmla="*/ 92 h 249"/>
                  <a:gd name="T22" fmla="*/ 224 w 254"/>
                  <a:gd name="T23" fmla="*/ 8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4" h="249">
                    <a:moveTo>
                      <a:pt x="224" y="80"/>
                    </a:moveTo>
                    <a:cubicBezTo>
                      <a:pt x="224" y="80"/>
                      <a:pt x="239" y="67"/>
                      <a:pt x="215" y="35"/>
                    </a:cubicBezTo>
                    <a:cubicBezTo>
                      <a:pt x="190" y="2"/>
                      <a:pt x="166" y="33"/>
                      <a:pt x="166" y="33"/>
                    </a:cubicBezTo>
                    <a:cubicBezTo>
                      <a:pt x="166" y="33"/>
                      <a:pt x="165" y="3"/>
                      <a:pt x="126" y="2"/>
                    </a:cubicBezTo>
                    <a:cubicBezTo>
                      <a:pt x="86" y="0"/>
                      <a:pt x="82" y="40"/>
                      <a:pt x="82" y="40"/>
                    </a:cubicBezTo>
                    <a:cubicBezTo>
                      <a:pt x="82" y="40"/>
                      <a:pt x="84" y="17"/>
                      <a:pt x="55" y="27"/>
                    </a:cubicBezTo>
                    <a:cubicBezTo>
                      <a:pt x="26" y="36"/>
                      <a:pt x="30" y="78"/>
                      <a:pt x="30" y="78"/>
                    </a:cubicBezTo>
                    <a:cubicBezTo>
                      <a:pt x="30" y="78"/>
                      <a:pt x="14" y="46"/>
                      <a:pt x="7" y="109"/>
                    </a:cubicBezTo>
                    <a:cubicBezTo>
                      <a:pt x="0" y="172"/>
                      <a:pt x="27" y="211"/>
                      <a:pt x="53" y="232"/>
                    </a:cubicBezTo>
                    <a:cubicBezTo>
                      <a:pt x="177" y="249"/>
                      <a:pt x="177" y="249"/>
                      <a:pt x="177" y="249"/>
                    </a:cubicBezTo>
                    <a:cubicBezTo>
                      <a:pt x="254" y="213"/>
                      <a:pt x="254" y="122"/>
                      <a:pt x="249" y="92"/>
                    </a:cubicBezTo>
                    <a:cubicBezTo>
                      <a:pt x="244" y="62"/>
                      <a:pt x="224" y="80"/>
                      <a:pt x="224" y="8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8" name="Freeform 98">
                <a:extLst>
                  <a:ext uri="{FF2B5EF4-FFF2-40B4-BE49-F238E27FC236}">
                    <a16:creationId xmlns:a16="http://schemas.microsoft.com/office/drawing/2014/main" id="{249F25CF-EF45-4F32-9CA0-36EA44C9D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541588"/>
                <a:ext cx="801688" cy="565150"/>
              </a:xfrm>
              <a:custGeom>
                <a:avLst/>
                <a:gdLst>
                  <a:gd name="T0" fmla="*/ 148 w 253"/>
                  <a:gd name="T1" fmla="*/ 26 h 178"/>
                  <a:gd name="T2" fmla="*/ 17 w 253"/>
                  <a:gd name="T3" fmla="*/ 0 h 178"/>
                  <a:gd name="T4" fmla="*/ 7 w 253"/>
                  <a:gd name="T5" fmla="*/ 38 h 178"/>
                  <a:gd name="T6" fmla="*/ 53 w 253"/>
                  <a:gd name="T7" fmla="*/ 161 h 178"/>
                  <a:gd name="T8" fmla="*/ 177 w 253"/>
                  <a:gd name="T9" fmla="*/ 178 h 178"/>
                  <a:gd name="T10" fmla="*/ 251 w 253"/>
                  <a:gd name="T11" fmla="*/ 35 h 178"/>
                  <a:gd name="T12" fmla="*/ 148 w 253"/>
                  <a:gd name="T13" fmla="*/ 2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178">
                    <a:moveTo>
                      <a:pt x="148" y="26"/>
                    </a:moveTo>
                    <a:cubicBezTo>
                      <a:pt x="81" y="39"/>
                      <a:pt x="19" y="65"/>
                      <a:pt x="17" y="0"/>
                    </a:cubicBezTo>
                    <a:cubicBezTo>
                      <a:pt x="14" y="4"/>
                      <a:pt x="10" y="14"/>
                      <a:pt x="7" y="38"/>
                    </a:cubicBezTo>
                    <a:cubicBezTo>
                      <a:pt x="0" y="101"/>
                      <a:pt x="27" y="140"/>
                      <a:pt x="53" y="161"/>
                    </a:cubicBezTo>
                    <a:cubicBezTo>
                      <a:pt x="177" y="178"/>
                      <a:pt x="177" y="178"/>
                      <a:pt x="177" y="178"/>
                    </a:cubicBezTo>
                    <a:cubicBezTo>
                      <a:pt x="244" y="146"/>
                      <a:pt x="253" y="73"/>
                      <a:pt x="251" y="35"/>
                    </a:cubicBezTo>
                    <a:cubicBezTo>
                      <a:pt x="233" y="65"/>
                      <a:pt x="185" y="19"/>
                      <a:pt x="148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0" name="Freeform 99">
                <a:extLst>
                  <a:ext uri="{FF2B5EF4-FFF2-40B4-BE49-F238E27FC236}">
                    <a16:creationId xmlns:a16="http://schemas.microsoft.com/office/drawing/2014/main" id="{441BED19-AAF8-4470-8223-6A88C86C7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2760663"/>
                <a:ext cx="139700" cy="238125"/>
              </a:xfrm>
              <a:custGeom>
                <a:avLst/>
                <a:gdLst>
                  <a:gd name="T0" fmla="*/ 37 w 44"/>
                  <a:gd name="T1" fmla="*/ 75 h 75"/>
                  <a:gd name="T2" fmla="*/ 1 w 44"/>
                  <a:gd name="T3" fmla="*/ 47 h 75"/>
                  <a:gd name="T4" fmla="*/ 44 w 44"/>
                  <a:gd name="T5" fmla="*/ 57 h 75"/>
                  <a:gd name="T6" fmla="*/ 37 w 44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5">
                    <a:moveTo>
                      <a:pt x="37" y="75"/>
                    </a:moveTo>
                    <a:cubicBezTo>
                      <a:pt x="23" y="72"/>
                      <a:pt x="2" y="60"/>
                      <a:pt x="1" y="47"/>
                    </a:cubicBezTo>
                    <a:cubicBezTo>
                      <a:pt x="1" y="33"/>
                      <a:pt x="0" y="0"/>
                      <a:pt x="44" y="57"/>
                    </a:cubicBezTo>
                    <a:lnTo>
                      <a:pt x="37" y="7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2" name="Freeform 100">
                <a:extLst>
                  <a:ext uri="{FF2B5EF4-FFF2-40B4-BE49-F238E27FC236}">
                    <a16:creationId xmlns:a16="http://schemas.microsoft.com/office/drawing/2014/main" id="{09291A48-4520-4DD0-B70F-BC946BAC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2836863"/>
                <a:ext cx="76200" cy="133350"/>
              </a:xfrm>
              <a:custGeom>
                <a:avLst/>
                <a:gdLst>
                  <a:gd name="T0" fmla="*/ 20 w 24"/>
                  <a:gd name="T1" fmla="*/ 42 h 42"/>
                  <a:gd name="T2" fmla="*/ 1 w 24"/>
                  <a:gd name="T3" fmla="*/ 26 h 42"/>
                  <a:gd name="T4" fmla="*/ 24 w 24"/>
                  <a:gd name="T5" fmla="*/ 32 h 42"/>
                  <a:gd name="T6" fmla="*/ 20 w 24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cubicBezTo>
                      <a:pt x="13" y="40"/>
                      <a:pt x="1" y="34"/>
                      <a:pt x="1" y="26"/>
                    </a:cubicBezTo>
                    <a:cubicBezTo>
                      <a:pt x="0" y="19"/>
                      <a:pt x="0" y="0"/>
                      <a:pt x="24" y="32"/>
                    </a:cubicBez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3" name="Freeform 101">
                <a:extLst>
                  <a:ext uri="{FF2B5EF4-FFF2-40B4-BE49-F238E27FC236}">
                    <a16:creationId xmlns:a16="http://schemas.microsoft.com/office/drawing/2014/main" id="{3699668B-2993-40DC-9BDC-14BFB0E4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871788"/>
                <a:ext cx="66675" cy="107950"/>
              </a:xfrm>
              <a:custGeom>
                <a:avLst/>
                <a:gdLst>
                  <a:gd name="T0" fmla="*/ 17 w 21"/>
                  <a:gd name="T1" fmla="*/ 34 h 34"/>
                  <a:gd name="T2" fmla="*/ 1 w 21"/>
                  <a:gd name="T3" fmla="*/ 21 h 34"/>
                  <a:gd name="T4" fmla="*/ 21 w 21"/>
                  <a:gd name="T5" fmla="*/ 26 h 34"/>
                  <a:gd name="T6" fmla="*/ 17 w 21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4">
                    <a:moveTo>
                      <a:pt x="17" y="34"/>
                    </a:moveTo>
                    <a:cubicBezTo>
                      <a:pt x="11" y="33"/>
                      <a:pt x="1" y="28"/>
                      <a:pt x="1" y="21"/>
                    </a:cubicBezTo>
                    <a:cubicBezTo>
                      <a:pt x="1" y="15"/>
                      <a:pt x="0" y="0"/>
                      <a:pt x="21" y="26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7" name="Freeform 102">
                <a:extLst>
                  <a:ext uri="{FF2B5EF4-FFF2-40B4-BE49-F238E27FC236}">
                    <a16:creationId xmlns:a16="http://schemas.microsoft.com/office/drawing/2014/main" id="{311C1D83-465B-4C7E-9DE0-471F244E7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2554288"/>
                <a:ext cx="674688" cy="642938"/>
              </a:xfrm>
              <a:custGeom>
                <a:avLst/>
                <a:gdLst>
                  <a:gd name="T0" fmla="*/ 114 w 213"/>
                  <a:gd name="T1" fmla="*/ 202 h 203"/>
                  <a:gd name="T2" fmla="*/ 7 w 213"/>
                  <a:gd name="T3" fmla="*/ 112 h 203"/>
                  <a:gd name="T4" fmla="*/ 125 w 213"/>
                  <a:gd name="T5" fmla="*/ 1 h 203"/>
                  <a:gd name="T6" fmla="*/ 211 w 213"/>
                  <a:gd name="T7" fmla="*/ 95 h 203"/>
                  <a:gd name="T8" fmla="*/ 114 w 213"/>
                  <a:gd name="T9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3">
                    <a:moveTo>
                      <a:pt x="114" y="202"/>
                    </a:moveTo>
                    <a:cubicBezTo>
                      <a:pt x="80" y="203"/>
                      <a:pt x="13" y="181"/>
                      <a:pt x="7" y="112"/>
                    </a:cubicBezTo>
                    <a:cubicBezTo>
                      <a:pt x="0" y="43"/>
                      <a:pt x="52" y="0"/>
                      <a:pt x="125" y="1"/>
                    </a:cubicBezTo>
                    <a:cubicBezTo>
                      <a:pt x="194" y="1"/>
                      <a:pt x="209" y="41"/>
                      <a:pt x="211" y="95"/>
                    </a:cubicBezTo>
                    <a:cubicBezTo>
                      <a:pt x="213" y="126"/>
                      <a:pt x="190" y="199"/>
                      <a:pt x="114" y="202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8" name="Freeform 103">
                <a:extLst>
                  <a:ext uri="{FF2B5EF4-FFF2-40B4-BE49-F238E27FC236}">
                    <a16:creationId xmlns:a16="http://schemas.microsoft.com/office/drawing/2014/main" id="{3DFA05E1-95BF-40E4-B163-419C3DD1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582863"/>
                <a:ext cx="168275" cy="393700"/>
              </a:xfrm>
              <a:custGeom>
                <a:avLst/>
                <a:gdLst>
                  <a:gd name="T0" fmla="*/ 27 w 53"/>
                  <a:gd name="T1" fmla="*/ 120 h 124"/>
                  <a:gd name="T2" fmla="*/ 35 w 53"/>
                  <a:gd name="T3" fmla="*/ 124 h 124"/>
                  <a:gd name="T4" fmla="*/ 53 w 53"/>
                  <a:gd name="T5" fmla="*/ 9 h 124"/>
                  <a:gd name="T6" fmla="*/ 14 w 53"/>
                  <a:gd name="T7" fmla="*/ 81 h 124"/>
                  <a:gd name="T8" fmla="*/ 27 w 53"/>
                  <a:gd name="T9" fmla="*/ 12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4">
                    <a:moveTo>
                      <a:pt x="27" y="120"/>
                    </a:moveTo>
                    <a:cubicBezTo>
                      <a:pt x="35" y="124"/>
                      <a:pt x="35" y="124"/>
                      <a:pt x="35" y="124"/>
                    </a:cubicBezTo>
                    <a:cubicBezTo>
                      <a:pt x="21" y="76"/>
                      <a:pt x="53" y="9"/>
                      <a:pt x="53" y="9"/>
                    </a:cubicBezTo>
                    <a:cubicBezTo>
                      <a:pt x="42" y="0"/>
                      <a:pt x="0" y="64"/>
                      <a:pt x="14" y="81"/>
                    </a:cubicBezTo>
                    <a:cubicBezTo>
                      <a:pt x="21" y="89"/>
                      <a:pt x="27" y="120"/>
                      <a:pt x="27" y="12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9" name="Freeform 104">
                <a:extLst>
                  <a:ext uri="{FF2B5EF4-FFF2-40B4-BE49-F238E27FC236}">
                    <a16:creationId xmlns:a16="http://schemas.microsoft.com/office/drawing/2014/main" id="{AC8AA625-EB78-42D4-B136-427CDCD63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2416175"/>
                <a:ext cx="241300" cy="249238"/>
              </a:xfrm>
              <a:custGeom>
                <a:avLst/>
                <a:gdLst>
                  <a:gd name="T0" fmla="*/ 4 w 76"/>
                  <a:gd name="T1" fmla="*/ 47 h 79"/>
                  <a:gd name="T2" fmla="*/ 71 w 76"/>
                  <a:gd name="T3" fmla="*/ 40 h 79"/>
                  <a:gd name="T4" fmla="*/ 4 w 76"/>
                  <a:gd name="T5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79">
                    <a:moveTo>
                      <a:pt x="4" y="47"/>
                    </a:moveTo>
                    <a:cubicBezTo>
                      <a:pt x="8" y="76"/>
                      <a:pt x="76" y="79"/>
                      <a:pt x="71" y="40"/>
                    </a:cubicBezTo>
                    <a:cubicBezTo>
                      <a:pt x="66" y="0"/>
                      <a:pt x="0" y="15"/>
                      <a:pt x="4" y="4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0" name="Freeform 105">
                <a:extLst>
                  <a:ext uri="{FF2B5EF4-FFF2-40B4-BE49-F238E27FC236}">
                    <a16:creationId xmlns:a16="http://schemas.microsoft.com/office/drawing/2014/main" id="{E260AA2F-6BA5-45E5-91E0-6B8C2B5D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1" y="2413000"/>
                <a:ext cx="298450" cy="312738"/>
              </a:xfrm>
              <a:custGeom>
                <a:avLst/>
                <a:gdLst>
                  <a:gd name="T0" fmla="*/ 17 w 94"/>
                  <a:gd name="T1" fmla="*/ 26 h 99"/>
                  <a:gd name="T2" fmla="*/ 71 w 94"/>
                  <a:gd name="T3" fmla="*/ 66 h 99"/>
                  <a:gd name="T4" fmla="*/ 17 w 94"/>
                  <a:gd name="T5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99">
                    <a:moveTo>
                      <a:pt x="17" y="26"/>
                    </a:moveTo>
                    <a:cubicBezTo>
                      <a:pt x="0" y="51"/>
                      <a:pt x="49" y="99"/>
                      <a:pt x="71" y="66"/>
                    </a:cubicBezTo>
                    <a:cubicBezTo>
                      <a:pt x="94" y="33"/>
                      <a:pt x="35" y="0"/>
                      <a:pt x="17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1" name="Freeform 106">
                <a:extLst>
                  <a:ext uri="{FF2B5EF4-FFF2-40B4-BE49-F238E27FC236}">
                    <a16:creationId xmlns:a16="http://schemas.microsoft.com/office/drawing/2014/main" id="{C073EF4E-060D-4F31-B271-5534B200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2566988"/>
                <a:ext cx="149225" cy="222250"/>
              </a:xfrm>
              <a:custGeom>
                <a:avLst/>
                <a:gdLst>
                  <a:gd name="T0" fmla="*/ 13 w 47"/>
                  <a:gd name="T1" fmla="*/ 11 h 70"/>
                  <a:gd name="T2" fmla="*/ 30 w 47"/>
                  <a:gd name="T3" fmla="*/ 57 h 70"/>
                  <a:gd name="T4" fmla="*/ 13 w 47"/>
                  <a:gd name="T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0">
                    <a:moveTo>
                      <a:pt x="13" y="11"/>
                    </a:moveTo>
                    <a:cubicBezTo>
                      <a:pt x="0" y="21"/>
                      <a:pt x="12" y="70"/>
                      <a:pt x="30" y="57"/>
                    </a:cubicBezTo>
                    <a:cubicBezTo>
                      <a:pt x="47" y="44"/>
                      <a:pt x="26" y="0"/>
                      <a:pt x="13" y="11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2" name="Freeform 107">
                <a:extLst>
                  <a:ext uri="{FF2B5EF4-FFF2-40B4-BE49-F238E27FC236}">
                    <a16:creationId xmlns:a16="http://schemas.microsoft.com/office/drawing/2014/main" id="{B850C3AB-E30C-44CD-94FD-E461FB81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588" y="2520950"/>
                <a:ext cx="249238" cy="182563"/>
              </a:xfrm>
              <a:custGeom>
                <a:avLst/>
                <a:gdLst>
                  <a:gd name="T0" fmla="*/ 64 w 79"/>
                  <a:gd name="T1" fmla="*/ 8 h 58"/>
                  <a:gd name="T2" fmla="*/ 19 w 79"/>
                  <a:gd name="T3" fmla="*/ 48 h 58"/>
                  <a:gd name="T4" fmla="*/ 64 w 79"/>
                  <a:gd name="T5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58">
                    <a:moveTo>
                      <a:pt x="64" y="8"/>
                    </a:moveTo>
                    <a:cubicBezTo>
                      <a:pt x="50" y="0"/>
                      <a:pt x="0" y="38"/>
                      <a:pt x="19" y="48"/>
                    </a:cubicBezTo>
                    <a:cubicBezTo>
                      <a:pt x="38" y="58"/>
                      <a:pt x="79" y="16"/>
                      <a:pt x="64" y="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3" name="Freeform 108">
                <a:extLst>
                  <a:ext uri="{FF2B5EF4-FFF2-40B4-BE49-F238E27FC236}">
                    <a16:creationId xmlns:a16="http://schemas.microsoft.com/office/drawing/2014/main" id="{FE34A7EB-46FC-4477-9F28-0132643A5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378075"/>
                <a:ext cx="1252538" cy="300038"/>
              </a:xfrm>
              <a:custGeom>
                <a:avLst/>
                <a:gdLst>
                  <a:gd name="T0" fmla="*/ 0 w 395"/>
                  <a:gd name="T1" fmla="*/ 67 h 95"/>
                  <a:gd name="T2" fmla="*/ 395 w 395"/>
                  <a:gd name="T3" fmla="*/ 95 h 95"/>
                  <a:gd name="T4" fmla="*/ 194 w 395"/>
                  <a:gd name="T5" fmla="*/ 3 h 95"/>
                  <a:gd name="T6" fmla="*/ 0 w 395"/>
                  <a:gd name="T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5" h="95">
                    <a:moveTo>
                      <a:pt x="0" y="67"/>
                    </a:moveTo>
                    <a:cubicBezTo>
                      <a:pt x="115" y="48"/>
                      <a:pt x="303" y="44"/>
                      <a:pt x="395" y="95"/>
                    </a:cubicBezTo>
                    <a:cubicBezTo>
                      <a:pt x="395" y="95"/>
                      <a:pt x="307" y="7"/>
                      <a:pt x="194" y="3"/>
                    </a:cubicBezTo>
                    <a:cubicBezTo>
                      <a:pt x="91" y="0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4" name="Oval 109">
                <a:extLst>
                  <a:ext uri="{FF2B5EF4-FFF2-40B4-BE49-F238E27FC236}">
                    <a16:creationId xmlns:a16="http://schemas.microsoft.com/office/drawing/2014/main" id="{0D949D15-D4C9-4C43-910F-BFB160B59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3863" y="3708400"/>
                <a:ext cx="87313" cy="87313"/>
              </a:xfrm>
              <a:prstGeom prst="ellipse">
                <a:avLst/>
              </a:prstGeom>
              <a:solidFill>
                <a:srgbClr val="ED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5" name="Oval 110">
                <a:extLst>
                  <a:ext uri="{FF2B5EF4-FFF2-40B4-BE49-F238E27FC236}">
                    <a16:creationId xmlns:a16="http://schemas.microsoft.com/office/drawing/2014/main" id="{084D768B-3736-41A0-B383-7F518E9D2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0538" y="3578225"/>
                <a:ext cx="52388" cy="50800"/>
              </a:xfrm>
              <a:prstGeom prst="ellipse">
                <a:avLst/>
              </a:prstGeom>
              <a:solidFill>
                <a:srgbClr val="FF9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6" name="Freeform 111">
                <a:extLst>
                  <a:ext uri="{FF2B5EF4-FFF2-40B4-BE49-F238E27FC236}">
                    <a16:creationId xmlns:a16="http://schemas.microsoft.com/office/drawing/2014/main" id="{4BAF0978-A481-4106-843B-46E166E9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3798888"/>
                <a:ext cx="50800" cy="57150"/>
              </a:xfrm>
              <a:custGeom>
                <a:avLst/>
                <a:gdLst>
                  <a:gd name="T0" fmla="*/ 12 w 16"/>
                  <a:gd name="T1" fmla="*/ 17 h 18"/>
                  <a:gd name="T2" fmla="*/ 14 w 16"/>
                  <a:gd name="T3" fmla="*/ 6 h 18"/>
                  <a:gd name="T4" fmla="*/ 5 w 16"/>
                  <a:gd name="T5" fmla="*/ 2 h 18"/>
                  <a:gd name="T6" fmla="*/ 2 w 16"/>
                  <a:gd name="T7" fmla="*/ 12 h 18"/>
                  <a:gd name="T8" fmla="*/ 12 w 1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17"/>
                    </a:moveTo>
                    <a:cubicBezTo>
                      <a:pt x="15" y="15"/>
                      <a:pt x="16" y="10"/>
                      <a:pt x="14" y="6"/>
                    </a:cubicBezTo>
                    <a:cubicBezTo>
                      <a:pt x="13" y="2"/>
                      <a:pt x="8" y="0"/>
                      <a:pt x="5" y="2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8"/>
                      <a:pt x="12" y="17"/>
                    </a:cubicBezTo>
                    <a:close/>
                  </a:path>
                </a:pathLst>
              </a:custGeom>
              <a:solidFill>
                <a:srgbClr val="A78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7" name="Oval 112">
                <a:extLst>
                  <a:ext uri="{FF2B5EF4-FFF2-40B4-BE49-F238E27FC236}">
                    <a16:creationId xmlns:a16="http://schemas.microsoft.com/office/drawing/2014/main" id="{6775932F-F0FB-4951-A1D4-929AE26AA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2001" y="3403600"/>
                <a:ext cx="66675" cy="66675"/>
              </a:xfrm>
              <a:prstGeom prst="ellipse">
                <a:avLst/>
              </a:prstGeom>
              <a:solidFill>
                <a:srgbClr val="CCC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8" name="Oval 113">
                <a:extLst>
                  <a:ext uri="{FF2B5EF4-FFF2-40B4-BE49-F238E27FC236}">
                    <a16:creationId xmlns:a16="http://schemas.microsoft.com/office/drawing/2014/main" id="{E69606ED-6922-46D8-919E-0A82BC7E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676" y="3232150"/>
                <a:ext cx="76200" cy="76200"/>
              </a:xfrm>
              <a:prstGeom prst="ellipse">
                <a:avLst/>
              </a:pr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9" name="Oval 114">
                <a:extLst>
                  <a:ext uri="{FF2B5EF4-FFF2-40B4-BE49-F238E27FC236}">
                    <a16:creationId xmlns:a16="http://schemas.microsoft.com/office/drawing/2014/main" id="{702EC0C9-B201-4467-8361-F4254C15A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151" y="3451225"/>
                <a:ext cx="66675" cy="66675"/>
              </a:xfrm>
              <a:prstGeom prst="ellipse">
                <a:avLst/>
              </a:pr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0" name="Freeform 115">
                <a:extLst>
                  <a:ext uri="{FF2B5EF4-FFF2-40B4-BE49-F238E27FC236}">
                    <a16:creationId xmlns:a16="http://schemas.microsoft.com/office/drawing/2014/main" id="{1A5106C5-534B-4A3B-8BB7-FB4E7307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6" y="3613150"/>
                <a:ext cx="66675" cy="76200"/>
              </a:xfrm>
              <a:custGeom>
                <a:avLst/>
                <a:gdLst>
                  <a:gd name="T0" fmla="*/ 16 w 42"/>
                  <a:gd name="T1" fmla="*/ 0 h 48"/>
                  <a:gd name="T2" fmla="*/ 0 w 42"/>
                  <a:gd name="T3" fmla="*/ 48 h 48"/>
                  <a:gd name="T4" fmla="*/ 42 w 42"/>
                  <a:gd name="T5" fmla="*/ 46 h 48"/>
                  <a:gd name="T6" fmla="*/ 16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16" y="0"/>
                    </a:moveTo>
                    <a:lnTo>
                      <a:pt x="0" y="48"/>
                    </a:lnTo>
                    <a:lnTo>
                      <a:pt x="4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F8D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1" name="Freeform 116">
                <a:extLst>
                  <a:ext uri="{FF2B5EF4-FFF2-40B4-BE49-F238E27FC236}">
                    <a16:creationId xmlns:a16="http://schemas.microsoft.com/office/drawing/2014/main" id="{B26E5196-7743-43D0-B0EF-AC9B897C6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1" y="3263900"/>
                <a:ext cx="66675" cy="76200"/>
              </a:xfrm>
              <a:custGeom>
                <a:avLst/>
                <a:gdLst>
                  <a:gd name="T0" fmla="*/ 16 w 42"/>
                  <a:gd name="T1" fmla="*/ 0 h 48"/>
                  <a:gd name="T2" fmla="*/ 0 w 42"/>
                  <a:gd name="T3" fmla="*/ 48 h 48"/>
                  <a:gd name="T4" fmla="*/ 42 w 42"/>
                  <a:gd name="T5" fmla="*/ 46 h 48"/>
                  <a:gd name="T6" fmla="*/ 16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16" y="0"/>
                    </a:moveTo>
                    <a:lnTo>
                      <a:pt x="0" y="48"/>
                    </a:lnTo>
                    <a:lnTo>
                      <a:pt x="4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2" name="Freeform 117">
                <a:extLst>
                  <a:ext uri="{FF2B5EF4-FFF2-40B4-BE49-F238E27FC236}">
                    <a16:creationId xmlns:a16="http://schemas.microsoft.com/office/drawing/2014/main" id="{FED630C0-3874-4943-A1C7-DC480C1B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576" y="3375025"/>
                <a:ext cx="57150" cy="60325"/>
              </a:xfrm>
              <a:custGeom>
                <a:avLst/>
                <a:gdLst>
                  <a:gd name="T0" fmla="*/ 28 w 36"/>
                  <a:gd name="T1" fmla="*/ 0 h 38"/>
                  <a:gd name="T2" fmla="*/ 0 w 36"/>
                  <a:gd name="T3" fmla="*/ 8 h 38"/>
                  <a:gd name="T4" fmla="*/ 6 w 36"/>
                  <a:gd name="T5" fmla="*/ 38 h 38"/>
                  <a:gd name="T6" fmla="*/ 36 w 36"/>
                  <a:gd name="T7" fmla="*/ 30 h 38"/>
                  <a:gd name="T8" fmla="*/ 28 w 3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8" y="0"/>
                    </a:moveTo>
                    <a:lnTo>
                      <a:pt x="0" y="8"/>
                    </a:lnTo>
                    <a:lnTo>
                      <a:pt x="6" y="38"/>
                    </a:lnTo>
                    <a:lnTo>
                      <a:pt x="36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3" name="Freeform 118">
                <a:extLst>
                  <a:ext uri="{FF2B5EF4-FFF2-40B4-BE49-F238E27FC236}">
                    <a16:creationId xmlns:a16="http://schemas.microsoft.com/office/drawing/2014/main" id="{D4AF554F-7BD5-47A1-9D84-8F965126E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1" y="3546475"/>
                <a:ext cx="50800" cy="53975"/>
              </a:xfrm>
              <a:custGeom>
                <a:avLst/>
                <a:gdLst>
                  <a:gd name="T0" fmla="*/ 30 w 32"/>
                  <a:gd name="T1" fmla="*/ 0 h 34"/>
                  <a:gd name="T2" fmla="*/ 0 w 32"/>
                  <a:gd name="T3" fmla="*/ 4 h 34"/>
                  <a:gd name="T4" fmla="*/ 4 w 32"/>
                  <a:gd name="T5" fmla="*/ 34 h 34"/>
                  <a:gd name="T6" fmla="*/ 32 w 32"/>
                  <a:gd name="T7" fmla="*/ 32 h 34"/>
                  <a:gd name="T8" fmla="*/ 30 w 3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30" y="0"/>
                    </a:moveTo>
                    <a:lnTo>
                      <a:pt x="0" y="4"/>
                    </a:lnTo>
                    <a:lnTo>
                      <a:pt x="4" y="34"/>
                    </a:lnTo>
                    <a:lnTo>
                      <a:pt x="32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4" name="Freeform 119">
                <a:extLst>
                  <a:ext uri="{FF2B5EF4-FFF2-40B4-BE49-F238E27FC236}">
                    <a16:creationId xmlns:a16="http://schemas.microsoft.com/office/drawing/2014/main" id="{6DF8DC59-D38F-43A2-976A-E6D447B5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3171825"/>
                <a:ext cx="50800" cy="53975"/>
              </a:xfrm>
              <a:custGeom>
                <a:avLst/>
                <a:gdLst>
                  <a:gd name="T0" fmla="*/ 30 w 32"/>
                  <a:gd name="T1" fmla="*/ 0 h 34"/>
                  <a:gd name="T2" fmla="*/ 0 w 32"/>
                  <a:gd name="T3" fmla="*/ 4 h 34"/>
                  <a:gd name="T4" fmla="*/ 2 w 32"/>
                  <a:gd name="T5" fmla="*/ 34 h 34"/>
                  <a:gd name="T6" fmla="*/ 32 w 32"/>
                  <a:gd name="T7" fmla="*/ 32 h 34"/>
                  <a:gd name="T8" fmla="*/ 30 w 3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30" y="0"/>
                    </a:moveTo>
                    <a:lnTo>
                      <a:pt x="0" y="4"/>
                    </a:lnTo>
                    <a:lnTo>
                      <a:pt x="2" y="34"/>
                    </a:lnTo>
                    <a:lnTo>
                      <a:pt x="32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5" name="Freeform 120">
                <a:extLst>
                  <a:ext uri="{FF2B5EF4-FFF2-40B4-BE49-F238E27FC236}">
                    <a16:creationId xmlns:a16="http://schemas.microsoft.com/office/drawing/2014/main" id="{779E35C7-F44F-40DF-BB15-67153A051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551" y="3251200"/>
                <a:ext cx="41275" cy="41275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 h 26"/>
                  <a:gd name="T4" fmla="*/ 4 w 26"/>
                  <a:gd name="T5" fmla="*/ 26 h 26"/>
                  <a:gd name="T6" fmla="*/ 26 w 26"/>
                  <a:gd name="T7" fmla="*/ 24 h 26"/>
                  <a:gd name="T8" fmla="*/ 2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lnTo>
                      <a:pt x="0" y="2"/>
                    </a:lnTo>
                    <a:lnTo>
                      <a:pt x="4" y="26"/>
                    </a:lnTo>
                    <a:lnTo>
                      <a:pt x="26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D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6" name="Oval 121">
                <a:extLst>
                  <a:ext uri="{FF2B5EF4-FFF2-40B4-BE49-F238E27FC236}">
                    <a16:creationId xmlns:a16="http://schemas.microsoft.com/office/drawing/2014/main" id="{D8491C3F-3B1B-4037-A50E-A80ECBF4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676" y="3463925"/>
                <a:ext cx="47625" cy="44450"/>
              </a:xfrm>
              <a:prstGeom prst="ellipse">
                <a:avLst/>
              </a:prstGeom>
              <a:solidFill>
                <a:srgbClr val="CD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7" name="Rectangle 122">
                <a:extLst>
                  <a:ext uri="{FF2B5EF4-FFF2-40B4-BE49-F238E27FC236}">
                    <a16:creationId xmlns:a16="http://schemas.microsoft.com/office/drawing/2014/main" id="{147E2F7D-4068-4164-B714-A891FDB7B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788" y="3724275"/>
                <a:ext cx="19050" cy="57150"/>
              </a:xfrm>
              <a:prstGeom prst="rect">
                <a:avLst/>
              </a:pr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8" name="Rectangle 123">
                <a:extLst>
                  <a:ext uri="{FF2B5EF4-FFF2-40B4-BE49-F238E27FC236}">
                    <a16:creationId xmlns:a16="http://schemas.microsoft.com/office/drawing/2014/main" id="{DAF9A792-6795-4DA0-A3D9-01BB25270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8" y="3743325"/>
                <a:ext cx="57150" cy="19050"/>
              </a:xfrm>
              <a:prstGeom prst="rect">
                <a:avLst/>
              </a:pr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9" name="Freeform 124">
                <a:extLst>
                  <a:ext uri="{FF2B5EF4-FFF2-40B4-BE49-F238E27FC236}">
                    <a16:creationId xmlns:a16="http://schemas.microsoft.com/office/drawing/2014/main" id="{FE700F0B-BEE4-44D1-B390-ADE9C4BD1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3648075"/>
                <a:ext cx="28575" cy="25400"/>
              </a:xfrm>
              <a:custGeom>
                <a:avLst/>
                <a:gdLst>
                  <a:gd name="T0" fmla="*/ 18 w 18"/>
                  <a:gd name="T1" fmla="*/ 16 h 16"/>
                  <a:gd name="T2" fmla="*/ 12 w 18"/>
                  <a:gd name="T3" fmla="*/ 0 h 16"/>
                  <a:gd name="T4" fmla="*/ 0 w 18"/>
                  <a:gd name="T5" fmla="*/ 10 h 16"/>
                  <a:gd name="T6" fmla="*/ 18 w 1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6">
                    <a:moveTo>
                      <a:pt x="18" y="16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FF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0" name="Freeform 125">
                <a:extLst>
                  <a:ext uri="{FF2B5EF4-FFF2-40B4-BE49-F238E27FC236}">
                    <a16:creationId xmlns:a16="http://schemas.microsoft.com/office/drawing/2014/main" id="{13A42A58-10C3-4722-BC0D-D9CE2BCDF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3470275"/>
                <a:ext cx="31750" cy="31750"/>
              </a:xfrm>
              <a:custGeom>
                <a:avLst/>
                <a:gdLst>
                  <a:gd name="T0" fmla="*/ 20 w 20"/>
                  <a:gd name="T1" fmla="*/ 10 h 20"/>
                  <a:gd name="T2" fmla="*/ 10 w 20"/>
                  <a:gd name="T3" fmla="*/ 0 h 20"/>
                  <a:gd name="T4" fmla="*/ 0 w 20"/>
                  <a:gd name="T5" fmla="*/ 10 h 20"/>
                  <a:gd name="T6" fmla="*/ 10 w 20"/>
                  <a:gd name="T7" fmla="*/ 20 h 20"/>
                  <a:gd name="T8" fmla="*/ 20 w 20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0" y="2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1" name="Freeform 126">
                <a:extLst>
                  <a:ext uri="{FF2B5EF4-FFF2-40B4-BE49-F238E27FC236}">
                    <a16:creationId xmlns:a16="http://schemas.microsoft.com/office/drawing/2014/main" id="{A156F177-8DC8-445F-9A11-8385D0D7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613" y="3805238"/>
                <a:ext cx="34925" cy="44450"/>
              </a:xfrm>
              <a:custGeom>
                <a:avLst/>
                <a:gdLst>
                  <a:gd name="T0" fmla="*/ 8 w 11"/>
                  <a:gd name="T1" fmla="*/ 13 h 14"/>
                  <a:gd name="T2" fmla="*/ 9 w 11"/>
                  <a:gd name="T3" fmla="*/ 5 h 14"/>
                  <a:gd name="T4" fmla="*/ 3 w 11"/>
                  <a:gd name="T5" fmla="*/ 1 h 14"/>
                  <a:gd name="T6" fmla="*/ 2 w 11"/>
                  <a:gd name="T7" fmla="*/ 9 h 14"/>
                  <a:gd name="T8" fmla="*/ 8 w 1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8" y="13"/>
                    </a:moveTo>
                    <a:cubicBezTo>
                      <a:pt x="10" y="12"/>
                      <a:pt x="11" y="9"/>
                      <a:pt x="9" y="5"/>
                    </a:cubicBezTo>
                    <a:cubicBezTo>
                      <a:pt x="8" y="2"/>
                      <a:pt x="5" y="0"/>
                      <a:pt x="3" y="1"/>
                    </a:cubicBezTo>
                    <a:cubicBezTo>
                      <a:pt x="1" y="2"/>
                      <a:pt x="0" y="6"/>
                      <a:pt x="2" y="9"/>
                    </a:cubicBezTo>
                    <a:cubicBezTo>
                      <a:pt x="3" y="12"/>
                      <a:pt x="6" y="14"/>
                      <a:pt x="8" y="13"/>
                    </a:cubicBezTo>
                    <a:close/>
                  </a:path>
                </a:pathLst>
              </a:custGeom>
              <a:solidFill>
                <a:srgbClr val="FF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4" name="Freeform 127">
                <a:extLst>
                  <a:ext uri="{FF2B5EF4-FFF2-40B4-BE49-F238E27FC236}">
                    <a16:creationId xmlns:a16="http://schemas.microsoft.com/office/drawing/2014/main" id="{08B93E6C-AA65-47D8-A5EC-774E2CD5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226" y="3702050"/>
                <a:ext cx="85725" cy="96838"/>
              </a:xfrm>
              <a:custGeom>
                <a:avLst/>
                <a:gdLst>
                  <a:gd name="T0" fmla="*/ 15 w 27"/>
                  <a:gd name="T1" fmla="*/ 5 h 31"/>
                  <a:gd name="T2" fmla="*/ 13 w 27"/>
                  <a:gd name="T3" fmla="*/ 7 h 31"/>
                  <a:gd name="T4" fmla="*/ 11 w 27"/>
                  <a:gd name="T5" fmla="*/ 9 h 31"/>
                  <a:gd name="T6" fmla="*/ 4 w 27"/>
                  <a:gd name="T7" fmla="*/ 16 h 31"/>
                  <a:gd name="T8" fmla="*/ 4 w 27"/>
                  <a:gd name="T9" fmla="*/ 16 h 31"/>
                  <a:gd name="T10" fmla="*/ 5 w 27"/>
                  <a:gd name="T11" fmla="*/ 17 h 31"/>
                  <a:gd name="T12" fmla="*/ 0 w 27"/>
                  <a:gd name="T13" fmla="*/ 25 h 31"/>
                  <a:gd name="T14" fmla="*/ 0 w 27"/>
                  <a:gd name="T15" fmla="*/ 25 h 31"/>
                  <a:gd name="T16" fmla="*/ 0 w 27"/>
                  <a:gd name="T17" fmla="*/ 26 h 31"/>
                  <a:gd name="T18" fmla="*/ 1 w 27"/>
                  <a:gd name="T19" fmla="*/ 26 h 31"/>
                  <a:gd name="T20" fmla="*/ 14 w 27"/>
                  <a:gd name="T21" fmla="*/ 31 h 31"/>
                  <a:gd name="T22" fmla="*/ 17 w 27"/>
                  <a:gd name="T23" fmla="*/ 31 h 31"/>
                  <a:gd name="T24" fmla="*/ 17 w 27"/>
                  <a:gd name="T25" fmla="*/ 30 h 31"/>
                  <a:gd name="T26" fmla="*/ 20 w 27"/>
                  <a:gd name="T27" fmla="*/ 27 h 31"/>
                  <a:gd name="T28" fmla="*/ 19 w 27"/>
                  <a:gd name="T29" fmla="*/ 26 h 31"/>
                  <a:gd name="T30" fmla="*/ 26 w 27"/>
                  <a:gd name="T31" fmla="*/ 7 h 31"/>
                  <a:gd name="T32" fmla="*/ 15 w 27"/>
                  <a:gd name="T3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1">
                    <a:moveTo>
                      <a:pt x="15" y="5"/>
                    </a:moveTo>
                    <a:cubicBezTo>
                      <a:pt x="14" y="6"/>
                      <a:pt x="14" y="7"/>
                      <a:pt x="13" y="7"/>
                    </a:cubicBezTo>
                    <a:cubicBezTo>
                      <a:pt x="12" y="8"/>
                      <a:pt x="12" y="8"/>
                      <a:pt x="11" y="9"/>
                    </a:cubicBezTo>
                    <a:cubicBezTo>
                      <a:pt x="8" y="10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2" y="20"/>
                      <a:pt x="0" y="2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4" y="28"/>
                      <a:pt x="10" y="30"/>
                      <a:pt x="14" y="31"/>
                    </a:cubicBezTo>
                    <a:cubicBezTo>
                      <a:pt x="15" y="31"/>
                      <a:pt x="16" y="31"/>
                      <a:pt x="17" y="31"/>
                    </a:cubicBezTo>
                    <a:cubicBezTo>
                      <a:pt x="17" y="31"/>
                      <a:pt x="17" y="30"/>
                      <a:pt x="17" y="30"/>
                    </a:cubicBezTo>
                    <a:cubicBezTo>
                      <a:pt x="19" y="30"/>
                      <a:pt x="20" y="28"/>
                      <a:pt x="20" y="27"/>
                    </a:cubicBezTo>
                    <a:cubicBezTo>
                      <a:pt x="20" y="27"/>
                      <a:pt x="20" y="26"/>
                      <a:pt x="19" y="26"/>
                    </a:cubicBezTo>
                    <a:cubicBezTo>
                      <a:pt x="22" y="20"/>
                      <a:pt x="26" y="8"/>
                      <a:pt x="26" y="7"/>
                    </a:cubicBezTo>
                    <a:cubicBezTo>
                      <a:pt x="27" y="5"/>
                      <a:pt x="19" y="0"/>
                      <a:pt x="15" y="5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5" name="Freeform 128">
                <a:extLst>
                  <a:ext uri="{FF2B5EF4-FFF2-40B4-BE49-F238E27FC236}">
                    <a16:creationId xmlns:a16="http://schemas.microsoft.com/office/drawing/2014/main" id="{D784FC8A-9F54-4BAB-BBF9-8958F054A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3724275"/>
                <a:ext cx="92075" cy="96838"/>
              </a:xfrm>
              <a:custGeom>
                <a:avLst/>
                <a:gdLst>
                  <a:gd name="T0" fmla="*/ 13 w 29"/>
                  <a:gd name="T1" fmla="*/ 6 h 31"/>
                  <a:gd name="T2" fmla="*/ 15 w 29"/>
                  <a:gd name="T3" fmla="*/ 7 h 31"/>
                  <a:gd name="T4" fmla="*/ 17 w 29"/>
                  <a:gd name="T5" fmla="*/ 8 h 31"/>
                  <a:gd name="T6" fmla="*/ 24 w 29"/>
                  <a:gd name="T7" fmla="*/ 15 h 31"/>
                  <a:gd name="T8" fmla="*/ 24 w 29"/>
                  <a:gd name="T9" fmla="*/ 15 h 31"/>
                  <a:gd name="T10" fmla="*/ 23 w 29"/>
                  <a:gd name="T11" fmla="*/ 16 h 31"/>
                  <a:gd name="T12" fmla="*/ 29 w 29"/>
                  <a:gd name="T13" fmla="*/ 24 h 31"/>
                  <a:gd name="T14" fmla="*/ 29 w 29"/>
                  <a:gd name="T15" fmla="*/ 25 h 31"/>
                  <a:gd name="T16" fmla="*/ 29 w 29"/>
                  <a:gd name="T17" fmla="*/ 25 h 31"/>
                  <a:gd name="T18" fmla="*/ 28 w 29"/>
                  <a:gd name="T19" fmla="*/ 26 h 31"/>
                  <a:gd name="T20" fmla="*/ 15 w 29"/>
                  <a:gd name="T21" fmla="*/ 31 h 31"/>
                  <a:gd name="T22" fmla="*/ 12 w 29"/>
                  <a:gd name="T23" fmla="*/ 31 h 31"/>
                  <a:gd name="T24" fmla="*/ 12 w 29"/>
                  <a:gd name="T25" fmla="*/ 31 h 31"/>
                  <a:gd name="T26" fmla="*/ 9 w 29"/>
                  <a:gd name="T27" fmla="*/ 28 h 31"/>
                  <a:gd name="T28" fmla="*/ 10 w 29"/>
                  <a:gd name="T29" fmla="*/ 27 h 31"/>
                  <a:gd name="T30" fmla="*/ 2 w 29"/>
                  <a:gd name="T31" fmla="*/ 8 h 31"/>
                  <a:gd name="T32" fmla="*/ 13 w 29"/>
                  <a:gd name="T3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1">
                    <a:moveTo>
                      <a:pt x="13" y="6"/>
                    </a:moveTo>
                    <a:cubicBezTo>
                      <a:pt x="13" y="6"/>
                      <a:pt x="14" y="7"/>
                      <a:pt x="15" y="7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20" y="10"/>
                      <a:pt x="24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3" y="16"/>
                    </a:cubicBezTo>
                    <a:cubicBezTo>
                      <a:pt x="26" y="20"/>
                      <a:pt x="29" y="23"/>
                      <a:pt x="29" y="24"/>
                    </a:cubicBezTo>
                    <a:cubicBezTo>
                      <a:pt x="29" y="24"/>
                      <a:pt x="29" y="24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5" y="28"/>
                      <a:pt x="19" y="30"/>
                      <a:pt x="15" y="31"/>
                    </a:cubicBezTo>
                    <a:cubicBezTo>
                      <a:pt x="15" y="31"/>
                      <a:pt x="13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0"/>
                      <a:pt x="9" y="29"/>
                      <a:pt x="9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7" y="20"/>
                      <a:pt x="3" y="9"/>
                      <a:pt x="2" y="8"/>
                    </a:cubicBezTo>
                    <a:cubicBezTo>
                      <a:pt x="0" y="6"/>
                      <a:pt x="9" y="0"/>
                      <a:pt x="13" y="6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6" name="Freeform 129">
                <a:extLst>
                  <a:ext uri="{FF2B5EF4-FFF2-40B4-BE49-F238E27FC236}">
                    <a16:creationId xmlns:a16="http://schemas.microsoft.com/office/drawing/2014/main" id="{9D1D7EB3-AA5D-42C2-B399-2BE0E9628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563" y="2184400"/>
                <a:ext cx="728663" cy="311150"/>
              </a:xfrm>
              <a:custGeom>
                <a:avLst/>
                <a:gdLst>
                  <a:gd name="T0" fmla="*/ 0 w 230"/>
                  <a:gd name="T1" fmla="*/ 92 h 98"/>
                  <a:gd name="T2" fmla="*/ 84 w 230"/>
                  <a:gd name="T3" fmla="*/ 12 h 98"/>
                  <a:gd name="T4" fmla="*/ 185 w 230"/>
                  <a:gd name="T5" fmla="*/ 24 h 98"/>
                  <a:gd name="T6" fmla="*/ 230 w 230"/>
                  <a:gd name="T7" fmla="*/ 98 h 98"/>
                  <a:gd name="T8" fmla="*/ 0 w 230"/>
                  <a:gd name="T9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98">
                    <a:moveTo>
                      <a:pt x="0" y="92"/>
                    </a:moveTo>
                    <a:cubicBezTo>
                      <a:pt x="30" y="61"/>
                      <a:pt x="65" y="23"/>
                      <a:pt x="84" y="12"/>
                    </a:cubicBezTo>
                    <a:cubicBezTo>
                      <a:pt x="106" y="0"/>
                      <a:pt x="167" y="3"/>
                      <a:pt x="185" y="24"/>
                    </a:cubicBezTo>
                    <a:cubicBezTo>
                      <a:pt x="203" y="45"/>
                      <a:pt x="230" y="98"/>
                      <a:pt x="230" y="98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7" name="Freeform 130">
                <a:extLst>
                  <a:ext uri="{FF2B5EF4-FFF2-40B4-BE49-F238E27FC236}">
                    <a16:creationId xmlns:a16="http://schemas.microsoft.com/office/drawing/2014/main" id="{7012C30E-E01F-464D-B2C8-CEAEFED63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2190750"/>
                <a:ext cx="585788" cy="247650"/>
              </a:xfrm>
              <a:custGeom>
                <a:avLst/>
                <a:gdLst>
                  <a:gd name="T0" fmla="*/ 0 w 185"/>
                  <a:gd name="T1" fmla="*/ 73 h 78"/>
                  <a:gd name="T2" fmla="*/ 67 w 185"/>
                  <a:gd name="T3" fmla="*/ 10 h 78"/>
                  <a:gd name="T4" fmla="*/ 149 w 185"/>
                  <a:gd name="T5" fmla="*/ 19 h 78"/>
                  <a:gd name="T6" fmla="*/ 185 w 185"/>
                  <a:gd name="T7" fmla="*/ 78 h 78"/>
                  <a:gd name="T8" fmla="*/ 0 w 185"/>
                  <a:gd name="T9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78">
                    <a:moveTo>
                      <a:pt x="0" y="73"/>
                    </a:moveTo>
                    <a:cubicBezTo>
                      <a:pt x="25" y="48"/>
                      <a:pt x="52" y="18"/>
                      <a:pt x="67" y="10"/>
                    </a:cubicBezTo>
                    <a:cubicBezTo>
                      <a:pt x="85" y="0"/>
                      <a:pt x="135" y="2"/>
                      <a:pt x="149" y="19"/>
                    </a:cubicBezTo>
                    <a:cubicBezTo>
                      <a:pt x="163" y="36"/>
                      <a:pt x="185" y="78"/>
                      <a:pt x="185" y="78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8" name="Freeform 131">
                <a:extLst>
                  <a:ext uri="{FF2B5EF4-FFF2-40B4-BE49-F238E27FC236}">
                    <a16:creationId xmlns:a16="http://schemas.microsoft.com/office/drawing/2014/main" id="{74B37B2D-F6EB-409D-9BFC-33F25B58A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38" y="2362200"/>
                <a:ext cx="998538" cy="242888"/>
              </a:xfrm>
              <a:custGeom>
                <a:avLst/>
                <a:gdLst>
                  <a:gd name="T0" fmla="*/ 0 w 315"/>
                  <a:gd name="T1" fmla="*/ 54 h 77"/>
                  <a:gd name="T2" fmla="*/ 315 w 315"/>
                  <a:gd name="T3" fmla="*/ 77 h 77"/>
                  <a:gd name="T4" fmla="*/ 154 w 315"/>
                  <a:gd name="T5" fmla="*/ 3 h 77"/>
                  <a:gd name="T6" fmla="*/ 0 w 315"/>
                  <a:gd name="T7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5" h="77">
                    <a:moveTo>
                      <a:pt x="0" y="54"/>
                    </a:moveTo>
                    <a:cubicBezTo>
                      <a:pt x="91" y="39"/>
                      <a:pt x="241" y="36"/>
                      <a:pt x="315" y="77"/>
                    </a:cubicBezTo>
                    <a:cubicBezTo>
                      <a:pt x="315" y="77"/>
                      <a:pt x="245" y="7"/>
                      <a:pt x="154" y="3"/>
                    </a:cubicBezTo>
                    <a:cubicBezTo>
                      <a:pt x="72" y="0"/>
                      <a:pt x="0" y="54"/>
                      <a:pt x="0" y="5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9" name="Freeform 132">
                <a:extLst>
                  <a:ext uri="{FF2B5EF4-FFF2-40B4-BE49-F238E27FC236}">
                    <a16:creationId xmlns:a16="http://schemas.microsoft.com/office/drawing/2014/main" id="{72F0A9A5-7C87-4594-AA4F-57BC47BAE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247900"/>
                <a:ext cx="703263" cy="238125"/>
              </a:xfrm>
              <a:custGeom>
                <a:avLst/>
                <a:gdLst>
                  <a:gd name="T0" fmla="*/ 14 w 222"/>
                  <a:gd name="T1" fmla="*/ 47 h 75"/>
                  <a:gd name="T2" fmla="*/ 210 w 222"/>
                  <a:gd name="T3" fmla="*/ 56 h 75"/>
                  <a:gd name="T4" fmla="*/ 222 w 222"/>
                  <a:gd name="T5" fmla="*/ 75 h 75"/>
                  <a:gd name="T6" fmla="*/ 0 w 222"/>
                  <a:gd name="T7" fmla="*/ 64 h 75"/>
                  <a:gd name="T8" fmla="*/ 14 w 222"/>
                  <a:gd name="T9" fmla="*/ 4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5">
                    <a:moveTo>
                      <a:pt x="14" y="47"/>
                    </a:moveTo>
                    <a:cubicBezTo>
                      <a:pt x="35" y="32"/>
                      <a:pt x="126" y="0"/>
                      <a:pt x="210" y="5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222" y="75"/>
                      <a:pt x="115" y="16"/>
                      <a:pt x="0" y="64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E6E105-1393-42E0-95A4-84C7E8791283}"/>
                </a:ext>
              </a:extLst>
            </p:cNvPr>
            <p:cNvGrpSpPr/>
            <p:nvPr/>
          </p:nvGrpSpPr>
          <p:grpSpPr>
            <a:xfrm>
              <a:off x="5517349" y="5465182"/>
              <a:ext cx="1973852" cy="1410418"/>
              <a:chOff x="3714606" y="4655822"/>
              <a:chExt cx="3106535" cy="2219778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3381F08E-D61B-40A2-806E-FC7AADBED2C7}"/>
                  </a:ext>
                </a:extLst>
              </p:cNvPr>
              <p:cNvGrpSpPr/>
              <p:nvPr/>
            </p:nvGrpSpPr>
            <p:grpSpPr>
              <a:xfrm>
                <a:off x="3714606" y="4655822"/>
                <a:ext cx="2336798" cy="2202179"/>
                <a:chOff x="3714606" y="4655822"/>
                <a:chExt cx="2336798" cy="2202179"/>
              </a:xfrm>
            </p:grpSpPr>
            <p:sp>
              <p:nvSpPr>
                <p:cNvPr id="426" name="Freeform 96">
                  <a:extLst>
                    <a:ext uri="{FF2B5EF4-FFF2-40B4-BE49-F238E27FC236}">
                      <a16:creationId xmlns:a16="http://schemas.microsoft.com/office/drawing/2014/main" id="{5EB3A8AF-1822-457A-B2CE-00073E303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103538" y="4692815"/>
                  <a:ext cx="198436" cy="762915"/>
                </a:xfrm>
                <a:custGeom>
                  <a:avLst/>
                  <a:gdLst>
                    <a:gd name="T0" fmla="*/ 14 w 56"/>
                    <a:gd name="T1" fmla="*/ 214 h 216"/>
                    <a:gd name="T2" fmla="*/ 12 w 56"/>
                    <a:gd name="T3" fmla="*/ 128 h 216"/>
                    <a:gd name="T4" fmla="*/ 51 w 56"/>
                    <a:gd name="T5" fmla="*/ 0 h 216"/>
                    <a:gd name="T6" fmla="*/ 42 w 56"/>
                    <a:gd name="T7" fmla="*/ 129 h 216"/>
                    <a:gd name="T8" fmla="*/ 14 w 56"/>
                    <a:gd name="T9" fmla="*/ 2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16">
                      <a:moveTo>
                        <a:pt x="14" y="214"/>
                      </a:moveTo>
                      <a:cubicBezTo>
                        <a:pt x="6" y="214"/>
                        <a:pt x="0" y="205"/>
                        <a:pt x="12" y="128"/>
                      </a:cubicBezTo>
                      <a:cubicBezTo>
                        <a:pt x="23" y="54"/>
                        <a:pt x="47" y="0"/>
                        <a:pt x="51" y="0"/>
                      </a:cubicBezTo>
                      <a:cubicBezTo>
                        <a:pt x="56" y="0"/>
                        <a:pt x="54" y="54"/>
                        <a:pt x="42" y="129"/>
                      </a:cubicBezTo>
                      <a:cubicBezTo>
                        <a:pt x="30" y="208"/>
                        <a:pt x="23" y="216"/>
                        <a:pt x="14" y="214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7" name="Freeform 97">
                  <a:extLst>
                    <a:ext uri="{FF2B5EF4-FFF2-40B4-BE49-F238E27FC236}">
                      <a16:creationId xmlns:a16="http://schemas.microsoft.com/office/drawing/2014/main" id="{D51E9CDA-1B7B-4292-ADBE-5663E2020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733640" y="4739053"/>
                  <a:ext cx="391091" cy="899701"/>
                </a:xfrm>
                <a:custGeom>
                  <a:avLst/>
                  <a:gdLst>
                    <a:gd name="T0" fmla="*/ 15 w 111"/>
                    <a:gd name="T1" fmla="*/ 250 h 255"/>
                    <a:gd name="T2" fmla="*/ 30 w 111"/>
                    <a:gd name="T3" fmla="*/ 146 h 255"/>
                    <a:gd name="T4" fmla="*/ 107 w 111"/>
                    <a:gd name="T5" fmla="*/ 0 h 255"/>
                    <a:gd name="T6" fmla="*/ 64 w 111"/>
                    <a:gd name="T7" fmla="*/ 156 h 255"/>
                    <a:gd name="T8" fmla="*/ 15 w 111"/>
                    <a:gd name="T9" fmla="*/ 25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55">
                      <a:moveTo>
                        <a:pt x="15" y="250"/>
                      </a:moveTo>
                      <a:cubicBezTo>
                        <a:pt x="6" y="247"/>
                        <a:pt x="0" y="235"/>
                        <a:pt x="30" y="146"/>
                      </a:cubicBezTo>
                      <a:cubicBezTo>
                        <a:pt x="59" y="61"/>
                        <a:pt x="102" y="0"/>
                        <a:pt x="107" y="0"/>
                      </a:cubicBezTo>
                      <a:cubicBezTo>
                        <a:pt x="111" y="1"/>
                        <a:pt x="94" y="67"/>
                        <a:pt x="64" y="156"/>
                      </a:cubicBezTo>
                      <a:cubicBezTo>
                        <a:pt x="34" y="248"/>
                        <a:pt x="25" y="255"/>
                        <a:pt x="15" y="250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95128478-2B03-4D02-8D1C-CDB5F058E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14606" y="4655822"/>
                  <a:ext cx="2336798" cy="2202179"/>
                </a:xfrm>
                <a:custGeom>
                  <a:avLst/>
                  <a:gdLst>
                    <a:gd name="connsiteX0" fmla="*/ 549422 w 2336798"/>
                    <a:gd name="connsiteY0" fmla="*/ 59 h 2202179"/>
                    <a:gd name="connsiteX1" fmla="*/ 559988 w 2336798"/>
                    <a:gd name="connsiteY1" fmla="*/ 415745 h 2202179"/>
                    <a:gd name="connsiteX2" fmla="*/ 605773 w 2336798"/>
                    <a:gd name="connsiteY2" fmla="*/ 641202 h 2202179"/>
                    <a:gd name="connsiteX3" fmla="*/ 581120 w 2336798"/>
                    <a:gd name="connsiteY3" fmla="*/ 637679 h 2202179"/>
                    <a:gd name="connsiteX4" fmla="*/ 528291 w 2336798"/>
                    <a:gd name="connsiteY4" fmla="*/ 602452 h 2202179"/>
                    <a:gd name="connsiteX5" fmla="*/ 436720 w 2336798"/>
                    <a:gd name="connsiteY5" fmla="*/ 556656 h 2202179"/>
                    <a:gd name="connsiteX6" fmla="*/ 443764 w 2336798"/>
                    <a:gd name="connsiteY6" fmla="*/ 553133 h 2202179"/>
                    <a:gd name="connsiteX7" fmla="*/ 419111 w 2336798"/>
                    <a:gd name="connsiteY7" fmla="*/ 331199 h 2202179"/>
                    <a:gd name="connsiteX8" fmla="*/ 281755 w 2336798"/>
                    <a:gd name="connsiteY8" fmla="*/ 49378 h 2202179"/>
                    <a:gd name="connsiteX9" fmla="*/ 348672 w 2336798"/>
                    <a:gd name="connsiteY9" fmla="*/ 369949 h 2202179"/>
                    <a:gd name="connsiteX10" fmla="*/ 408545 w 2336798"/>
                    <a:gd name="connsiteY10" fmla="*/ 542565 h 2202179"/>
                    <a:gd name="connsiteX11" fmla="*/ 264145 w 2336798"/>
                    <a:gd name="connsiteY11" fmla="*/ 553133 h 2202179"/>
                    <a:gd name="connsiteX12" fmla="*/ 0 w 2336798"/>
                    <a:gd name="connsiteY12" fmla="*/ 644725 h 2202179"/>
                    <a:gd name="connsiteX13" fmla="*/ 267667 w 2336798"/>
                    <a:gd name="connsiteY13" fmla="*/ 655293 h 2202179"/>
                    <a:gd name="connsiteX14" fmla="*/ 436720 w 2336798"/>
                    <a:gd name="connsiteY14" fmla="*/ 570747 h 2202179"/>
                    <a:gd name="connsiteX15" fmla="*/ 436720 w 2336798"/>
                    <a:gd name="connsiteY15" fmla="*/ 560178 h 2202179"/>
                    <a:gd name="connsiteX16" fmla="*/ 521247 w 2336798"/>
                    <a:gd name="connsiteY16" fmla="*/ 609497 h 2202179"/>
                    <a:gd name="connsiteX17" fmla="*/ 563510 w 2336798"/>
                    <a:gd name="connsiteY17" fmla="*/ 637679 h 2202179"/>
                    <a:gd name="connsiteX18" fmla="*/ 397979 w 2336798"/>
                    <a:gd name="connsiteY18" fmla="*/ 672907 h 2202179"/>
                    <a:gd name="connsiteX19" fmla="*/ 66917 w 2336798"/>
                    <a:gd name="connsiteY19" fmla="*/ 817340 h 2202179"/>
                    <a:gd name="connsiteX20" fmla="*/ 408545 w 2336798"/>
                    <a:gd name="connsiteY20" fmla="*/ 799726 h 2202179"/>
                    <a:gd name="connsiteX21" fmla="*/ 626905 w 2336798"/>
                    <a:gd name="connsiteY21" fmla="*/ 679952 h 2202179"/>
                    <a:gd name="connsiteX22" fmla="*/ 736085 w 2336798"/>
                    <a:gd name="connsiteY22" fmla="*/ 768022 h 2202179"/>
                    <a:gd name="connsiteX23" fmla="*/ 538856 w 2336798"/>
                    <a:gd name="connsiteY23" fmla="*/ 834954 h 2202179"/>
                    <a:gd name="connsiteX24" fmla="*/ 193707 w 2336798"/>
                    <a:gd name="connsiteY24" fmla="*/ 1053365 h 2202179"/>
                    <a:gd name="connsiteX25" fmla="*/ 559988 w 2336798"/>
                    <a:gd name="connsiteY25" fmla="*/ 968819 h 2202179"/>
                    <a:gd name="connsiteX26" fmla="*/ 781870 w 2336798"/>
                    <a:gd name="connsiteY26" fmla="*/ 806772 h 2202179"/>
                    <a:gd name="connsiteX27" fmla="*/ 933313 w 2336798"/>
                    <a:gd name="connsiteY27" fmla="*/ 951205 h 2202179"/>
                    <a:gd name="connsiteX28" fmla="*/ 686778 w 2336798"/>
                    <a:gd name="connsiteY28" fmla="*/ 1018138 h 2202179"/>
                    <a:gd name="connsiteX29" fmla="*/ 278233 w 2336798"/>
                    <a:gd name="connsiteY29" fmla="*/ 1247117 h 2202179"/>
                    <a:gd name="connsiteX30" fmla="*/ 711431 w 2336798"/>
                    <a:gd name="connsiteY30" fmla="*/ 1180185 h 2202179"/>
                    <a:gd name="connsiteX31" fmla="*/ 972054 w 2336798"/>
                    <a:gd name="connsiteY31" fmla="*/ 993478 h 2202179"/>
                    <a:gd name="connsiteX32" fmla="*/ 1134063 w 2336798"/>
                    <a:gd name="connsiteY32" fmla="*/ 1183708 h 2202179"/>
                    <a:gd name="connsiteX33" fmla="*/ 859353 w 2336798"/>
                    <a:gd name="connsiteY33" fmla="*/ 1314050 h 2202179"/>
                    <a:gd name="connsiteX34" fmla="*/ 415589 w 2336798"/>
                    <a:gd name="connsiteY34" fmla="*/ 1666326 h 2202179"/>
                    <a:gd name="connsiteX35" fmla="*/ 908660 w 2336798"/>
                    <a:gd name="connsiteY35" fmla="*/ 1497234 h 2202179"/>
                    <a:gd name="connsiteX36" fmla="*/ 1183371 w 2336798"/>
                    <a:gd name="connsiteY36" fmla="*/ 1247117 h 2202179"/>
                    <a:gd name="connsiteX37" fmla="*/ 1352424 w 2336798"/>
                    <a:gd name="connsiteY37" fmla="*/ 1504279 h 2202179"/>
                    <a:gd name="connsiteX38" fmla="*/ 1031927 w 2336798"/>
                    <a:gd name="connsiteY38" fmla="*/ 1624053 h 2202179"/>
                    <a:gd name="connsiteX39" fmla="*/ 500115 w 2336798"/>
                    <a:gd name="connsiteY39" fmla="*/ 1951670 h 2202179"/>
                    <a:gd name="connsiteX40" fmla="*/ 1077713 w 2336798"/>
                    <a:gd name="connsiteY40" fmla="*/ 1849510 h 2202179"/>
                    <a:gd name="connsiteX41" fmla="*/ 1408774 w 2336798"/>
                    <a:gd name="connsiteY41" fmla="*/ 1602917 h 2202179"/>
                    <a:gd name="connsiteX42" fmla="*/ 1588393 w 2336798"/>
                    <a:gd name="connsiteY42" fmla="*/ 1948147 h 2202179"/>
                    <a:gd name="connsiteX43" fmla="*/ 1172805 w 2336798"/>
                    <a:gd name="connsiteY43" fmla="*/ 2096104 h 2202179"/>
                    <a:gd name="connsiteX44" fmla="*/ 1041833 w 2336798"/>
                    <a:gd name="connsiteY44" fmla="*/ 2159252 h 2202179"/>
                    <a:gd name="connsiteX45" fmla="*/ 956977 w 2336798"/>
                    <a:gd name="connsiteY45" fmla="*/ 2202179 h 2202179"/>
                    <a:gd name="connsiteX46" fmla="*/ 1555021 w 2336798"/>
                    <a:gd name="connsiteY46" fmla="*/ 2202179 h 2202179"/>
                    <a:gd name="connsiteX47" fmla="*/ 1560218 w 2336798"/>
                    <a:gd name="connsiteY47" fmla="*/ 2197824 h 2202179"/>
                    <a:gd name="connsiteX48" fmla="*/ 1637700 w 2336798"/>
                    <a:gd name="connsiteY48" fmla="*/ 2060876 h 2202179"/>
                    <a:gd name="connsiteX49" fmla="*/ 1697034 w 2336798"/>
                    <a:gd name="connsiteY49" fmla="*/ 2202179 h 2202179"/>
                    <a:gd name="connsiteX50" fmla="*/ 1736813 w 2336798"/>
                    <a:gd name="connsiteY50" fmla="*/ 2202179 h 2202179"/>
                    <a:gd name="connsiteX51" fmla="*/ 1634178 w 2336798"/>
                    <a:gd name="connsiteY51" fmla="*/ 1976330 h 2202179"/>
                    <a:gd name="connsiteX52" fmla="*/ 1648266 w 2336798"/>
                    <a:gd name="connsiteY52" fmla="*/ 1990421 h 2202179"/>
                    <a:gd name="connsiteX53" fmla="*/ 1972284 w 2336798"/>
                    <a:gd name="connsiteY53" fmla="*/ 1437347 h 2202179"/>
                    <a:gd name="connsiteX54" fmla="*/ 2335044 w 2336798"/>
                    <a:gd name="connsiteY54" fmla="*/ 433359 h 2202179"/>
                    <a:gd name="connsiteX55" fmla="*/ 1796187 w 2336798"/>
                    <a:gd name="connsiteY55" fmla="*/ 1324618 h 2202179"/>
                    <a:gd name="connsiteX56" fmla="*/ 1620091 w 2336798"/>
                    <a:gd name="connsiteY56" fmla="*/ 1944625 h 2202179"/>
                    <a:gd name="connsiteX57" fmla="*/ 1405253 w 2336798"/>
                    <a:gd name="connsiteY57" fmla="*/ 1539507 h 2202179"/>
                    <a:gd name="connsiteX58" fmla="*/ 1401731 w 2336798"/>
                    <a:gd name="connsiteY58" fmla="*/ 1535984 h 2202179"/>
                    <a:gd name="connsiteX59" fmla="*/ 1419340 w 2336798"/>
                    <a:gd name="connsiteY59" fmla="*/ 1550075 h 2202179"/>
                    <a:gd name="connsiteX60" fmla="*/ 1676442 w 2336798"/>
                    <a:gd name="connsiteY60" fmla="*/ 1106207 h 2202179"/>
                    <a:gd name="connsiteX61" fmla="*/ 1944109 w 2336798"/>
                    <a:gd name="connsiteY61" fmla="*/ 331199 h 2202179"/>
                    <a:gd name="connsiteX62" fmla="*/ 1524998 w 2336798"/>
                    <a:gd name="connsiteY62" fmla="*/ 1035752 h 2202179"/>
                    <a:gd name="connsiteX63" fmla="*/ 1398209 w 2336798"/>
                    <a:gd name="connsiteY63" fmla="*/ 1525416 h 2202179"/>
                    <a:gd name="connsiteX64" fmla="*/ 1391165 w 2336798"/>
                    <a:gd name="connsiteY64" fmla="*/ 1518370 h 2202179"/>
                    <a:gd name="connsiteX65" fmla="*/ 1172805 w 2336798"/>
                    <a:gd name="connsiteY65" fmla="*/ 1197799 h 2202179"/>
                    <a:gd name="connsiteX66" fmla="*/ 1179849 w 2336798"/>
                    <a:gd name="connsiteY66" fmla="*/ 1204844 h 2202179"/>
                    <a:gd name="connsiteX67" fmla="*/ 1405253 w 2336798"/>
                    <a:gd name="connsiteY67" fmla="*/ 842000 h 2202179"/>
                    <a:gd name="connsiteX68" fmla="*/ 1637700 w 2336798"/>
                    <a:gd name="connsiteY68" fmla="*/ 207902 h 2202179"/>
                    <a:gd name="connsiteX69" fmla="*/ 1274941 w 2336798"/>
                    <a:gd name="connsiteY69" fmla="*/ 782113 h 2202179"/>
                    <a:gd name="connsiteX70" fmla="*/ 1162239 w 2336798"/>
                    <a:gd name="connsiteY70" fmla="*/ 1187230 h 2202179"/>
                    <a:gd name="connsiteX71" fmla="*/ 771304 w 2336798"/>
                    <a:gd name="connsiteY71" fmla="*/ 778590 h 2202179"/>
                    <a:gd name="connsiteX72" fmla="*/ 764260 w 2336798"/>
                    <a:gd name="connsiteY72" fmla="*/ 775067 h 2202179"/>
                    <a:gd name="connsiteX73" fmla="*/ 640993 w 2336798"/>
                    <a:gd name="connsiteY73" fmla="*/ 676430 h 2202179"/>
                    <a:gd name="connsiteX74" fmla="*/ 648036 w 2336798"/>
                    <a:gd name="connsiteY74" fmla="*/ 676430 h 2202179"/>
                    <a:gd name="connsiteX75" fmla="*/ 658602 w 2336798"/>
                    <a:gd name="connsiteY75" fmla="*/ 384040 h 2202179"/>
                    <a:gd name="connsiteX76" fmla="*/ 549422 w 2336798"/>
                    <a:gd name="connsiteY76" fmla="*/ 59 h 22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336798" h="2202179">
                      <a:moveTo>
                        <a:pt x="549422" y="59"/>
                      </a:moveTo>
                      <a:cubicBezTo>
                        <a:pt x="535334" y="3582"/>
                        <a:pt x="524769" y="183243"/>
                        <a:pt x="559988" y="415745"/>
                      </a:cubicBezTo>
                      <a:cubicBezTo>
                        <a:pt x="577598" y="539042"/>
                        <a:pt x="591685" y="605974"/>
                        <a:pt x="605773" y="641202"/>
                      </a:cubicBezTo>
                      <a:cubicBezTo>
                        <a:pt x="598729" y="637679"/>
                        <a:pt x="591685" y="637679"/>
                        <a:pt x="581120" y="637679"/>
                      </a:cubicBezTo>
                      <a:cubicBezTo>
                        <a:pt x="563510" y="623588"/>
                        <a:pt x="545900" y="613020"/>
                        <a:pt x="528291" y="602452"/>
                      </a:cubicBezTo>
                      <a:cubicBezTo>
                        <a:pt x="482505" y="574270"/>
                        <a:pt x="440242" y="556656"/>
                        <a:pt x="436720" y="556656"/>
                      </a:cubicBezTo>
                      <a:cubicBezTo>
                        <a:pt x="436720" y="556656"/>
                        <a:pt x="440242" y="556656"/>
                        <a:pt x="443764" y="553133"/>
                      </a:cubicBezTo>
                      <a:cubicBezTo>
                        <a:pt x="461374" y="542565"/>
                        <a:pt x="475462" y="517905"/>
                        <a:pt x="419111" y="331199"/>
                      </a:cubicBezTo>
                      <a:cubicBezTo>
                        <a:pt x="369803" y="158583"/>
                        <a:pt x="292321" y="42332"/>
                        <a:pt x="281755" y="49378"/>
                      </a:cubicBezTo>
                      <a:cubicBezTo>
                        <a:pt x="271189" y="52900"/>
                        <a:pt x="295843" y="193811"/>
                        <a:pt x="348672" y="369949"/>
                      </a:cubicBezTo>
                      <a:cubicBezTo>
                        <a:pt x="376847" y="468587"/>
                        <a:pt x="394457" y="517905"/>
                        <a:pt x="408545" y="542565"/>
                      </a:cubicBezTo>
                      <a:cubicBezTo>
                        <a:pt x="387413" y="535519"/>
                        <a:pt x="341628" y="539042"/>
                        <a:pt x="264145" y="553133"/>
                      </a:cubicBezTo>
                      <a:cubicBezTo>
                        <a:pt x="112702" y="577792"/>
                        <a:pt x="0" y="630634"/>
                        <a:pt x="0" y="644725"/>
                      </a:cubicBezTo>
                      <a:cubicBezTo>
                        <a:pt x="0" y="658816"/>
                        <a:pt x="116224" y="679952"/>
                        <a:pt x="267667" y="655293"/>
                      </a:cubicBezTo>
                      <a:cubicBezTo>
                        <a:pt x="426154" y="627111"/>
                        <a:pt x="440242" y="598929"/>
                        <a:pt x="436720" y="570747"/>
                      </a:cubicBezTo>
                      <a:cubicBezTo>
                        <a:pt x="436720" y="567224"/>
                        <a:pt x="436720" y="563701"/>
                        <a:pt x="436720" y="560178"/>
                      </a:cubicBezTo>
                      <a:cubicBezTo>
                        <a:pt x="443764" y="563701"/>
                        <a:pt x="478983" y="584838"/>
                        <a:pt x="521247" y="609497"/>
                      </a:cubicBezTo>
                      <a:cubicBezTo>
                        <a:pt x="535334" y="620065"/>
                        <a:pt x="549422" y="627111"/>
                        <a:pt x="563510" y="637679"/>
                      </a:cubicBezTo>
                      <a:cubicBezTo>
                        <a:pt x="528291" y="637679"/>
                        <a:pt x="478983" y="648248"/>
                        <a:pt x="397979" y="672907"/>
                      </a:cubicBezTo>
                      <a:cubicBezTo>
                        <a:pt x="207794" y="722226"/>
                        <a:pt x="66917" y="799726"/>
                        <a:pt x="66917" y="817340"/>
                      </a:cubicBezTo>
                      <a:cubicBezTo>
                        <a:pt x="66917" y="834954"/>
                        <a:pt x="218360" y="849045"/>
                        <a:pt x="408545" y="799726"/>
                      </a:cubicBezTo>
                      <a:cubicBezTo>
                        <a:pt x="595207" y="746885"/>
                        <a:pt x="623383" y="715180"/>
                        <a:pt x="626905" y="679952"/>
                      </a:cubicBezTo>
                      <a:cubicBezTo>
                        <a:pt x="662124" y="708135"/>
                        <a:pt x="700865" y="736317"/>
                        <a:pt x="736085" y="768022"/>
                      </a:cubicBezTo>
                      <a:cubicBezTo>
                        <a:pt x="704387" y="771544"/>
                        <a:pt x="644514" y="789158"/>
                        <a:pt x="538856" y="834954"/>
                      </a:cubicBezTo>
                      <a:cubicBezTo>
                        <a:pt x="338106" y="923023"/>
                        <a:pt x="190185" y="1035752"/>
                        <a:pt x="193707" y="1053365"/>
                      </a:cubicBezTo>
                      <a:cubicBezTo>
                        <a:pt x="193707" y="1070979"/>
                        <a:pt x="359238" y="1056888"/>
                        <a:pt x="559988" y="968819"/>
                      </a:cubicBezTo>
                      <a:cubicBezTo>
                        <a:pt x="760738" y="880750"/>
                        <a:pt x="785392" y="838477"/>
                        <a:pt x="781870" y="806772"/>
                      </a:cubicBezTo>
                      <a:cubicBezTo>
                        <a:pt x="834699" y="849045"/>
                        <a:pt x="884006" y="898364"/>
                        <a:pt x="933313" y="951205"/>
                      </a:cubicBezTo>
                      <a:cubicBezTo>
                        <a:pt x="898094" y="947683"/>
                        <a:pt x="831177" y="965296"/>
                        <a:pt x="686778" y="1018138"/>
                      </a:cubicBezTo>
                      <a:cubicBezTo>
                        <a:pt x="454330" y="1106207"/>
                        <a:pt x="274711" y="1225981"/>
                        <a:pt x="278233" y="1247117"/>
                      </a:cubicBezTo>
                      <a:cubicBezTo>
                        <a:pt x="278233" y="1268254"/>
                        <a:pt x="471940" y="1271777"/>
                        <a:pt x="711431" y="1180185"/>
                      </a:cubicBezTo>
                      <a:cubicBezTo>
                        <a:pt x="961489" y="1085070"/>
                        <a:pt x="979098" y="1035752"/>
                        <a:pt x="972054" y="993478"/>
                      </a:cubicBezTo>
                      <a:cubicBezTo>
                        <a:pt x="1028405" y="1049843"/>
                        <a:pt x="1081234" y="1113252"/>
                        <a:pt x="1134063" y="1183708"/>
                      </a:cubicBezTo>
                      <a:cubicBezTo>
                        <a:pt x="1091800" y="1183708"/>
                        <a:pt x="1014318" y="1218935"/>
                        <a:pt x="859353" y="1314050"/>
                      </a:cubicBezTo>
                      <a:cubicBezTo>
                        <a:pt x="605773" y="1469052"/>
                        <a:pt x="412067" y="1641667"/>
                        <a:pt x="415589" y="1666326"/>
                      </a:cubicBezTo>
                      <a:cubicBezTo>
                        <a:pt x="419111" y="1690986"/>
                        <a:pt x="644514" y="1655758"/>
                        <a:pt x="908660" y="1497234"/>
                      </a:cubicBezTo>
                      <a:cubicBezTo>
                        <a:pt x="1127020" y="1359846"/>
                        <a:pt x="1179849" y="1292913"/>
                        <a:pt x="1183371" y="1247117"/>
                      </a:cubicBezTo>
                      <a:cubicBezTo>
                        <a:pt x="1239722" y="1328141"/>
                        <a:pt x="1296073" y="1412687"/>
                        <a:pt x="1352424" y="1504279"/>
                      </a:cubicBezTo>
                      <a:cubicBezTo>
                        <a:pt x="1303116" y="1504279"/>
                        <a:pt x="1211546" y="1535984"/>
                        <a:pt x="1031927" y="1624053"/>
                      </a:cubicBezTo>
                      <a:cubicBezTo>
                        <a:pt x="729041" y="1764964"/>
                        <a:pt x="496593" y="1923488"/>
                        <a:pt x="500115" y="1951670"/>
                      </a:cubicBezTo>
                      <a:cubicBezTo>
                        <a:pt x="500115" y="1979852"/>
                        <a:pt x="767782" y="1993943"/>
                        <a:pt x="1077713" y="1849510"/>
                      </a:cubicBezTo>
                      <a:cubicBezTo>
                        <a:pt x="1327770" y="1733259"/>
                        <a:pt x="1394687" y="1655758"/>
                        <a:pt x="1408774" y="1602917"/>
                      </a:cubicBezTo>
                      <a:cubicBezTo>
                        <a:pt x="1468647" y="1708600"/>
                        <a:pt x="1528520" y="1824851"/>
                        <a:pt x="1588393" y="1948147"/>
                      </a:cubicBezTo>
                      <a:cubicBezTo>
                        <a:pt x="1539086" y="1934056"/>
                        <a:pt x="1433428" y="1965761"/>
                        <a:pt x="1172805" y="2096104"/>
                      </a:cubicBezTo>
                      <a:cubicBezTo>
                        <a:pt x="1127900" y="2117240"/>
                        <a:pt x="1084096" y="2138377"/>
                        <a:pt x="1041833" y="2159252"/>
                      </a:cubicBezTo>
                      <a:lnTo>
                        <a:pt x="956977" y="2202179"/>
                      </a:lnTo>
                      <a:lnTo>
                        <a:pt x="1555021" y="2202179"/>
                      </a:lnTo>
                      <a:lnTo>
                        <a:pt x="1560218" y="2197824"/>
                      </a:lnTo>
                      <a:cubicBezTo>
                        <a:pt x="1618330" y="2142780"/>
                        <a:pt x="1635939" y="2097865"/>
                        <a:pt x="1637700" y="2060876"/>
                      </a:cubicBezTo>
                      <a:lnTo>
                        <a:pt x="1697034" y="2202179"/>
                      </a:lnTo>
                      <a:lnTo>
                        <a:pt x="1736813" y="2202179"/>
                      </a:lnTo>
                      <a:lnTo>
                        <a:pt x="1634178" y="1976330"/>
                      </a:lnTo>
                      <a:cubicBezTo>
                        <a:pt x="1641222" y="1979852"/>
                        <a:pt x="1644744" y="1986898"/>
                        <a:pt x="1648266" y="1990421"/>
                      </a:cubicBezTo>
                      <a:cubicBezTo>
                        <a:pt x="1701095" y="2036217"/>
                        <a:pt x="1753924" y="2022126"/>
                        <a:pt x="1972284" y="1437347"/>
                      </a:cubicBezTo>
                      <a:cubicBezTo>
                        <a:pt x="2183600" y="873704"/>
                        <a:pt x="2356175" y="436882"/>
                        <a:pt x="2335044" y="433359"/>
                      </a:cubicBezTo>
                      <a:cubicBezTo>
                        <a:pt x="2310390" y="433359"/>
                        <a:pt x="2014547" y="806772"/>
                        <a:pt x="1796187" y="1324618"/>
                      </a:cubicBezTo>
                      <a:cubicBezTo>
                        <a:pt x="1627134" y="1726213"/>
                        <a:pt x="1602481" y="1877692"/>
                        <a:pt x="1620091" y="1944625"/>
                      </a:cubicBezTo>
                      <a:cubicBezTo>
                        <a:pt x="1549652" y="1796669"/>
                        <a:pt x="1479213" y="1662804"/>
                        <a:pt x="1405253" y="1539507"/>
                      </a:cubicBezTo>
                      <a:cubicBezTo>
                        <a:pt x="1405253" y="1539507"/>
                        <a:pt x="1405253" y="1539507"/>
                        <a:pt x="1401731" y="1535984"/>
                      </a:cubicBezTo>
                      <a:cubicBezTo>
                        <a:pt x="1408774" y="1543030"/>
                        <a:pt x="1412296" y="1546552"/>
                        <a:pt x="1419340" y="1550075"/>
                      </a:cubicBezTo>
                      <a:cubicBezTo>
                        <a:pt x="1461604" y="1581780"/>
                        <a:pt x="1503867" y="1560643"/>
                        <a:pt x="1676442" y="1106207"/>
                      </a:cubicBezTo>
                      <a:cubicBezTo>
                        <a:pt x="1845495" y="665861"/>
                        <a:pt x="1965240" y="334722"/>
                        <a:pt x="1944109" y="331199"/>
                      </a:cubicBezTo>
                      <a:cubicBezTo>
                        <a:pt x="1922977" y="331199"/>
                        <a:pt x="1694051" y="623588"/>
                        <a:pt x="1524998" y="1035752"/>
                      </a:cubicBezTo>
                      <a:cubicBezTo>
                        <a:pt x="1394687" y="1363369"/>
                        <a:pt x="1377077" y="1479620"/>
                        <a:pt x="1398209" y="1525416"/>
                      </a:cubicBezTo>
                      <a:cubicBezTo>
                        <a:pt x="1394687" y="1521893"/>
                        <a:pt x="1394687" y="1518370"/>
                        <a:pt x="1391165" y="1518370"/>
                      </a:cubicBezTo>
                      <a:cubicBezTo>
                        <a:pt x="1320726" y="1402119"/>
                        <a:pt x="1246765" y="1292913"/>
                        <a:pt x="1172805" y="1197799"/>
                      </a:cubicBezTo>
                      <a:cubicBezTo>
                        <a:pt x="1176327" y="1201321"/>
                        <a:pt x="1176327" y="1201321"/>
                        <a:pt x="1179849" y="1204844"/>
                      </a:cubicBezTo>
                      <a:cubicBezTo>
                        <a:pt x="1218590" y="1229504"/>
                        <a:pt x="1253809" y="1208367"/>
                        <a:pt x="1405253" y="842000"/>
                      </a:cubicBezTo>
                      <a:cubicBezTo>
                        <a:pt x="1553174" y="486200"/>
                        <a:pt x="1651788" y="211425"/>
                        <a:pt x="1637700" y="207902"/>
                      </a:cubicBezTo>
                      <a:cubicBezTo>
                        <a:pt x="1620091" y="204379"/>
                        <a:pt x="1422862" y="443927"/>
                        <a:pt x="1274941" y="782113"/>
                      </a:cubicBezTo>
                      <a:cubicBezTo>
                        <a:pt x="1155195" y="1063934"/>
                        <a:pt x="1144629" y="1152003"/>
                        <a:pt x="1162239" y="1187230"/>
                      </a:cubicBezTo>
                      <a:cubicBezTo>
                        <a:pt x="1038971" y="1025183"/>
                        <a:pt x="905138" y="891318"/>
                        <a:pt x="771304" y="778590"/>
                      </a:cubicBezTo>
                      <a:cubicBezTo>
                        <a:pt x="767782" y="775067"/>
                        <a:pt x="767782" y="775067"/>
                        <a:pt x="764260" y="775067"/>
                      </a:cubicBezTo>
                      <a:cubicBezTo>
                        <a:pt x="721997" y="739839"/>
                        <a:pt x="683256" y="708135"/>
                        <a:pt x="640993" y="676430"/>
                      </a:cubicBezTo>
                      <a:cubicBezTo>
                        <a:pt x="640993" y="676430"/>
                        <a:pt x="644514" y="676430"/>
                        <a:pt x="648036" y="676430"/>
                      </a:cubicBezTo>
                      <a:cubicBezTo>
                        <a:pt x="676212" y="665861"/>
                        <a:pt x="693822" y="634157"/>
                        <a:pt x="658602" y="384040"/>
                      </a:cubicBezTo>
                      <a:cubicBezTo>
                        <a:pt x="626905" y="151538"/>
                        <a:pt x="563510" y="-3464"/>
                        <a:pt x="549422" y="59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B2972076-3D2E-4B60-9D92-36DD56A8C7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27810" y="5574440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</p:grpSp>
      <p:sp>
        <p:nvSpPr>
          <p:cNvPr id="708" name="Text Placeholder 2">
            <a:extLst>
              <a:ext uri="{FF2B5EF4-FFF2-40B4-BE49-F238E27FC236}">
                <a16:creationId xmlns:a16="http://schemas.microsoft.com/office/drawing/2014/main" id="{7C7E3065-80DC-42A7-BD8A-182793BF823F}"/>
              </a:ext>
            </a:extLst>
          </p:cNvPr>
          <p:cNvSpPr txBox="1">
            <a:spLocks/>
          </p:cNvSpPr>
          <p:nvPr/>
        </p:nvSpPr>
        <p:spPr>
          <a:xfrm>
            <a:off x="695325" y="1697494"/>
            <a:ext cx="6202599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行進速度的因素有：</a:t>
            </a:r>
          </a:p>
          <a:p>
            <a:pPr>
              <a:lnSpc>
                <a:spcPct val="100000"/>
              </a:lnSpc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背囊負重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天氣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入夜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路面崎嶇、陡峭、濕滑、鬆散等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身體狀況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2CD75CC-5717-48A4-8559-A1A05CE683C0}"/>
              </a:ext>
            </a:extLst>
          </p:cNvPr>
          <p:cNvGrpSpPr/>
          <p:nvPr/>
        </p:nvGrpSpPr>
        <p:grpSpPr>
          <a:xfrm>
            <a:off x="11172716" y="6183923"/>
            <a:ext cx="501296" cy="456763"/>
            <a:chOff x="670388" y="584200"/>
            <a:chExt cx="158168" cy="144117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72664D5-E1B5-4D2E-A63B-6772FE73C392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AC87D40-CCA9-4522-8FCC-3CBFBFD88A7A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B6D3F-4C9F-48D8-9C51-00EF46F9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398" y="6335360"/>
            <a:ext cx="295932" cy="153888"/>
          </a:xfrm>
        </p:spPr>
        <p:txBody>
          <a:bodyPr/>
          <a:lstStyle/>
          <a:p>
            <a:fld id="{23B1E3FA-3FEF-4B30-A14E-1EC35889BC2A}" type="slidenum">
              <a:rPr lang="en-ID" smtClean="0"/>
              <a:pPr/>
              <a:t>30</a:t>
            </a:fld>
            <a:endParaRPr lang="en-ID" dirty="0"/>
          </a:p>
        </p:txBody>
      </p:sp>
      <p:sp>
        <p:nvSpPr>
          <p:cNvPr id="284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847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">
            <a:extLst>
              <a:ext uri="{FF2B5EF4-FFF2-40B4-BE49-F238E27FC236}">
                <a16:creationId xmlns:a16="http://schemas.microsoft.com/office/drawing/2014/main" id="{451DFB47-4706-4F94-BAAB-FBC2C5E5F88F}"/>
              </a:ext>
            </a:extLst>
          </p:cNvPr>
          <p:cNvSpPr/>
          <p:nvPr/>
        </p:nvSpPr>
        <p:spPr>
          <a:xfrm>
            <a:off x="2928806" y="0"/>
            <a:ext cx="9263195" cy="6873020"/>
          </a:xfrm>
          <a:custGeom>
            <a:avLst/>
            <a:gdLst>
              <a:gd name="connsiteX0" fmla="*/ 4284345 w 4276725"/>
              <a:gd name="connsiteY0" fmla="*/ 0 h 3800475"/>
              <a:gd name="connsiteX1" fmla="*/ 4284345 w 4276725"/>
              <a:gd name="connsiteY1" fmla="*/ 3802380 h 3800475"/>
              <a:gd name="connsiteX2" fmla="*/ 0 w 4276725"/>
              <a:gd name="connsiteY2" fmla="*/ 3802380 h 3800475"/>
              <a:gd name="connsiteX3" fmla="*/ 681990 w 4276725"/>
              <a:gd name="connsiteY3" fmla="*/ 3081338 h 3800475"/>
              <a:gd name="connsiteX4" fmla="*/ 1017270 w 4276725"/>
              <a:gd name="connsiteY4" fmla="*/ 2989898 h 3800475"/>
              <a:gd name="connsiteX5" fmla="*/ 1293495 w 4276725"/>
              <a:gd name="connsiteY5" fmla="*/ 2791778 h 3800475"/>
              <a:gd name="connsiteX6" fmla="*/ 1277303 w 4276725"/>
              <a:gd name="connsiteY6" fmla="*/ 2306003 h 3800475"/>
              <a:gd name="connsiteX7" fmla="*/ 1073468 w 4276725"/>
              <a:gd name="connsiteY7" fmla="*/ 1844993 h 3800475"/>
              <a:gd name="connsiteX8" fmla="*/ 1226820 w 4276725"/>
              <a:gd name="connsiteY8" fmla="*/ 1402080 h 3800475"/>
              <a:gd name="connsiteX9" fmla="*/ 1595438 w 4276725"/>
              <a:gd name="connsiteY9" fmla="*/ 1284923 h 3800475"/>
              <a:gd name="connsiteX10" fmla="*/ 1679258 w 4276725"/>
              <a:gd name="connsiteY10" fmla="*/ 1001078 h 3800475"/>
              <a:gd name="connsiteX11" fmla="*/ 1604010 w 4276725"/>
              <a:gd name="connsiteY11" fmla="*/ 701040 h 3800475"/>
              <a:gd name="connsiteX12" fmla="*/ 1735455 w 4276725"/>
              <a:gd name="connsiteY12" fmla="*/ 134303 h 3800475"/>
              <a:gd name="connsiteX13" fmla="*/ 1868805 w 4276725"/>
              <a:gd name="connsiteY13" fmla="*/ 0 h 3800475"/>
              <a:gd name="connsiteX14" fmla="*/ 4284345 w 4276725"/>
              <a:gd name="connsiteY14" fmla="*/ 0 h 38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6725" h="3800475">
                <a:moveTo>
                  <a:pt x="4284345" y="0"/>
                </a:moveTo>
                <a:lnTo>
                  <a:pt x="4284345" y="3802380"/>
                </a:lnTo>
                <a:lnTo>
                  <a:pt x="0" y="3802380"/>
                </a:lnTo>
                <a:cubicBezTo>
                  <a:pt x="96203" y="3472815"/>
                  <a:pt x="354330" y="3188970"/>
                  <a:pt x="681990" y="3081338"/>
                </a:cubicBezTo>
                <a:cubicBezTo>
                  <a:pt x="792480" y="3045143"/>
                  <a:pt x="907733" y="3027998"/>
                  <a:pt x="1017270" y="2989898"/>
                </a:cubicBezTo>
                <a:cubicBezTo>
                  <a:pt x="1126808" y="2952750"/>
                  <a:pt x="1234440" y="2890838"/>
                  <a:pt x="1293495" y="2791778"/>
                </a:cubicBezTo>
                <a:cubicBezTo>
                  <a:pt x="1380173" y="2646998"/>
                  <a:pt x="1344930" y="2460308"/>
                  <a:pt x="1277303" y="2306003"/>
                </a:cubicBezTo>
                <a:cubicBezTo>
                  <a:pt x="1209675" y="2151698"/>
                  <a:pt x="1111568" y="2008823"/>
                  <a:pt x="1073468" y="1844993"/>
                </a:cubicBezTo>
                <a:cubicBezTo>
                  <a:pt x="1035368" y="1681163"/>
                  <a:pt x="1077278" y="1480185"/>
                  <a:pt x="1226820" y="1402080"/>
                </a:cubicBezTo>
                <a:cubicBezTo>
                  <a:pt x="1342073" y="1342073"/>
                  <a:pt x="1495425" y="1367790"/>
                  <a:pt x="1595438" y="1284923"/>
                </a:cubicBezTo>
                <a:cubicBezTo>
                  <a:pt x="1674495" y="1219200"/>
                  <a:pt x="1693545" y="1102995"/>
                  <a:pt x="1679258" y="1001078"/>
                </a:cubicBezTo>
                <a:cubicBezTo>
                  <a:pt x="1664970" y="899160"/>
                  <a:pt x="1624013" y="802958"/>
                  <a:pt x="1604010" y="701040"/>
                </a:cubicBezTo>
                <a:cubicBezTo>
                  <a:pt x="1565910" y="504825"/>
                  <a:pt x="1614488" y="293370"/>
                  <a:pt x="1735455" y="134303"/>
                </a:cubicBezTo>
                <a:cubicBezTo>
                  <a:pt x="1773555" y="83820"/>
                  <a:pt x="1819275" y="38100"/>
                  <a:pt x="1868805" y="0"/>
                </a:cubicBezTo>
                <a:lnTo>
                  <a:pt x="428434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24" name="Freeform 113">
            <a:extLst>
              <a:ext uri="{FF2B5EF4-FFF2-40B4-BE49-F238E27FC236}">
                <a16:creationId xmlns:a16="http://schemas.microsoft.com/office/drawing/2014/main" id="{367A2916-2EC7-4D01-9727-D3FC0D7BD860}"/>
              </a:ext>
            </a:extLst>
          </p:cNvPr>
          <p:cNvSpPr>
            <a:spLocks/>
          </p:cNvSpPr>
          <p:nvPr/>
        </p:nvSpPr>
        <p:spPr bwMode="auto">
          <a:xfrm flipH="1">
            <a:off x="4566031" y="7232012"/>
            <a:ext cx="859243" cy="1036485"/>
          </a:xfrm>
          <a:custGeom>
            <a:avLst/>
            <a:gdLst>
              <a:gd name="T0" fmla="*/ 171 w 244"/>
              <a:gd name="T1" fmla="*/ 168 h 294"/>
              <a:gd name="T2" fmla="*/ 213 w 244"/>
              <a:gd name="T3" fmla="*/ 18 h 294"/>
              <a:gd name="T4" fmla="*/ 112 w 244"/>
              <a:gd name="T5" fmla="*/ 103 h 294"/>
              <a:gd name="T6" fmla="*/ 7 w 244"/>
              <a:gd name="T7" fmla="*/ 286 h 294"/>
              <a:gd name="T8" fmla="*/ 171 w 244"/>
              <a:gd name="T9" fmla="*/ 16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94">
                <a:moveTo>
                  <a:pt x="171" y="168"/>
                </a:moveTo>
                <a:cubicBezTo>
                  <a:pt x="244" y="62"/>
                  <a:pt x="228" y="33"/>
                  <a:pt x="213" y="18"/>
                </a:cubicBezTo>
                <a:cubicBezTo>
                  <a:pt x="195" y="0"/>
                  <a:pt x="181" y="0"/>
                  <a:pt x="112" y="103"/>
                </a:cubicBezTo>
                <a:cubicBezTo>
                  <a:pt x="47" y="196"/>
                  <a:pt x="0" y="278"/>
                  <a:pt x="7" y="286"/>
                </a:cubicBezTo>
                <a:cubicBezTo>
                  <a:pt x="13" y="294"/>
                  <a:pt x="102" y="263"/>
                  <a:pt x="171" y="16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223" name="Group 1222">
            <a:extLst>
              <a:ext uri="{FF2B5EF4-FFF2-40B4-BE49-F238E27FC236}">
                <a16:creationId xmlns:a16="http://schemas.microsoft.com/office/drawing/2014/main" id="{2A9705FA-7AE4-4808-94FF-9E188A015793}"/>
              </a:ext>
            </a:extLst>
          </p:cNvPr>
          <p:cNvGrpSpPr/>
          <p:nvPr/>
        </p:nvGrpSpPr>
        <p:grpSpPr>
          <a:xfrm>
            <a:off x="0" y="-571482"/>
            <a:ext cx="2520352" cy="285750"/>
            <a:chOff x="0" y="-571482"/>
            <a:chExt cx="2520352" cy="2857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F69ABD6-56E6-4E7D-B5CC-E6651FF0C65E}"/>
                </a:ext>
              </a:extLst>
            </p:cNvPr>
            <p:cNvSpPr/>
            <p:nvPr/>
          </p:nvSpPr>
          <p:spPr>
            <a:xfrm>
              <a:off x="76775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29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C8FDA2-4B3C-4EFB-AD61-5C7C10F4A3E8}"/>
                </a:ext>
              </a:extLst>
            </p:cNvPr>
            <p:cNvSpPr/>
            <p:nvPr/>
          </p:nvSpPr>
          <p:spPr>
            <a:xfrm>
              <a:off x="418184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474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C10498-47B7-4BA1-BEB7-4C52870F70D5}"/>
                </a:ext>
              </a:extLst>
            </p:cNvPr>
            <p:cNvSpPr/>
            <p:nvPr/>
          </p:nvSpPr>
          <p:spPr>
            <a:xfrm>
              <a:off x="1154467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FFB4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86D0E9-2D2C-45FE-8068-90A380EFB234}"/>
                </a:ext>
              </a:extLst>
            </p:cNvPr>
            <p:cNvSpPr/>
            <p:nvPr/>
          </p:nvSpPr>
          <p:spPr>
            <a:xfrm>
              <a:off x="151070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FFD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9E335A-C793-4CB7-84F3-31C3F50844E4}"/>
                </a:ext>
              </a:extLst>
            </p:cNvPr>
            <p:cNvSpPr/>
            <p:nvPr/>
          </p:nvSpPr>
          <p:spPr>
            <a:xfrm>
              <a:off x="1865984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75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2DF07-7A5E-4E2B-B357-ACEE5C07A54A}"/>
                </a:ext>
              </a:extLst>
            </p:cNvPr>
            <p:cNvSpPr/>
            <p:nvPr/>
          </p:nvSpPr>
          <p:spPr>
            <a:xfrm>
              <a:off x="2234602" y="-571482"/>
              <a:ext cx="285750" cy="285750"/>
            </a:xfrm>
            <a:custGeom>
              <a:avLst/>
              <a:gdLst>
                <a:gd name="connsiteX0" fmla="*/ 285750 w 285750"/>
                <a:gd name="connsiteY0" fmla="*/ 142875 h 285750"/>
                <a:gd name="connsiteX1" fmla="*/ 142875 w 285750"/>
                <a:gd name="connsiteY1" fmla="*/ 285750 h 285750"/>
                <a:gd name="connsiteX2" fmla="*/ 0 w 285750"/>
                <a:gd name="connsiteY2" fmla="*/ 142875 h 285750"/>
                <a:gd name="connsiteX3" fmla="*/ 142875 w 285750"/>
                <a:gd name="connsiteY3" fmla="*/ 0 h 285750"/>
                <a:gd name="connsiteX4" fmla="*/ 28575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142875"/>
                  </a:move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BDFF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5" name="Oval 1214">
              <a:extLst>
                <a:ext uri="{FF2B5EF4-FFF2-40B4-BE49-F238E27FC236}">
                  <a16:creationId xmlns:a16="http://schemas.microsoft.com/office/drawing/2014/main" id="{FA0593D2-CFDB-49B4-9407-51CA5550BDD3}"/>
                </a:ext>
              </a:extLst>
            </p:cNvPr>
            <p:cNvSpPr/>
            <p:nvPr/>
          </p:nvSpPr>
          <p:spPr bwMode="auto">
            <a:xfrm>
              <a:off x="0" y="-571482"/>
              <a:ext cx="285750" cy="285750"/>
            </a:xfrm>
            <a:prstGeom prst="ellipse">
              <a:avLst/>
            </a:prstGeom>
            <a:solidFill>
              <a:srgbClr val="7A821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ID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2EDDBD-6DF1-4F60-AEAD-EAD1FC52C39D}"/>
              </a:ext>
            </a:extLst>
          </p:cNvPr>
          <p:cNvGrpSpPr/>
          <p:nvPr/>
        </p:nvGrpSpPr>
        <p:grpSpPr>
          <a:xfrm>
            <a:off x="-131397" y="-112476"/>
            <a:ext cx="7206371" cy="1414666"/>
            <a:chOff x="2846084" y="-112476"/>
            <a:chExt cx="4752341" cy="932921"/>
          </a:xfrm>
        </p:grpSpPr>
        <p:sp>
          <p:nvSpPr>
            <p:cNvPr id="1130" name="Freeform 119">
              <a:extLst>
                <a:ext uri="{FF2B5EF4-FFF2-40B4-BE49-F238E27FC236}">
                  <a16:creationId xmlns:a16="http://schemas.microsoft.com/office/drawing/2014/main" id="{ACB69258-03B4-4078-8860-3A76D5CC76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4764" y="-75403"/>
              <a:ext cx="323661" cy="225407"/>
            </a:xfrm>
            <a:custGeom>
              <a:avLst/>
              <a:gdLst>
                <a:gd name="T0" fmla="*/ 17 w 92"/>
                <a:gd name="T1" fmla="*/ 0 h 64"/>
                <a:gd name="T2" fmla="*/ 2 w 92"/>
                <a:gd name="T3" fmla="*/ 58 h 64"/>
                <a:gd name="T4" fmla="*/ 3 w 92"/>
                <a:gd name="T5" fmla="*/ 62 h 64"/>
                <a:gd name="T6" fmla="*/ 76 w 92"/>
                <a:gd name="T7" fmla="*/ 22 h 64"/>
                <a:gd name="T8" fmla="*/ 92 w 92"/>
                <a:gd name="T9" fmla="*/ 0 h 64"/>
                <a:gd name="T10" fmla="*/ 17 w 92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4">
                  <a:moveTo>
                    <a:pt x="17" y="0"/>
                  </a:moveTo>
                  <a:cubicBezTo>
                    <a:pt x="3" y="28"/>
                    <a:pt x="4" y="55"/>
                    <a:pt x="2" y="58"/>
                  </a:cubicBezTo>
                  <a:cubicBezTo>
                    <a:pt x="0" y="63"/>
                    <a:pt x="0" y="64"/>
                    <a:pt x="3" y="62"/>
                  </a:cubicBezTo>
                  <a:cubicBezTo>
                    <a:pt x="7" y="60"/>
                    <a:pt x="50" y="48"/>
                    <a:pt x="76" y="22"/>
                  </a:cubicBezTo>
                  <a:cubicBezTo>
                    <a:pt x="82" y="16"/>
                    <a:pt x="88" y="8"/>
                    <a:pt x="92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31" name="Freeform 120">
              <a:extLst>
                <a:ext uri="{FF2B5EF4-FFF2-40B4-BE49-F238E27FC236}">
                  <a16:creationId xmlns:a16="http://schemas.microsoft.com/office/drawing/2014/main" id="{6C20AD4F-397F-42CE-834D-365448940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87945" y="-75403"/>
              <a:ext cx="2240581" cy="895848"/>
            </a:xfrm>
            <a:custGeom>
              <a:avLst/>
              <a:gdLst>
                <a:gd name="T0" fmla="*/ 636 w 636"/>
                <a:gd name="T1" fmla="*/ 0 h 254"/>
                <a:gd name="T2" fmla="*/ 0 w 636"/>
                <a:gd name="T3" fmla="*/ 0 h 254"/>
                <a:gd name="T4" fmla="*/ 4 w 636"/>
                <a:gd name="T5" fmla="*/ 15 h 254"/>
                <a:gd name="T6" fmla="*/ 26 w 636"/>
                <a:gd name="T7" fmla="*/ 67 h 254"/>
                <a:gd name="T8" fmla="*/ 29 w 636"/>
                <a:gd name="T9" fmla="*/ 69 h 254"/>
                <a:gd name="T10" fmla="*/ 31 w 636"/>
                <a:gd name="T11" fmla="*/ 63 h 254"/>
                <a:gd name="T12" fmla="*/ 31 w 636"/>
                <a:gd name="T13" fmla="*/ 63 h 254"/>
                <a:gd name="T14" fmla="*/ 82 w 636"/>
                <a:gd name="T15" fmla="*/ 44 h 254"/>
                <a:gd name="T16" fmla="*/ 117 w 636"/>
                <a:gd name="T17" fmla="*/ 13 h 254"/>
                <a:gd name="T18" fmla="*/ 97 w 636"/>
                <a:gd name="T19" fmla="*/ 77 h 254"/>
                <a:gd name="T20" fmla="*/ 123 w 636"/>
                <a:gd name="T21" fmla="*/ 148 h 254"/>
                <a:gd name="T22" fmla="*/ 126 w 636"/>
                <a:gd name="T23" fmla="*/ 150 h 254"/>
                <a:gd name="T24" fmla="*/ 160 w 636"/>
                <a:gd name="T25" fmla="*/ 75 h 254"/>
                <a:gd name="T26" fmla="*/ 149 w 636"/>
                <a:gd name="T27" fmla="*/ 15 h 254"/>
                <a:gd name="T28" fmla="*/ 182 w 636"/>
                <a:gd name="T29" fmla="*/ 50 h 254"/>
                <a:gd name="T30" fmla="*/ 212 w 636"/>
                <a:gd name="T31" fmla="*/ 67 h 254"/>
                <a:gd name="T32" fmla="*/ 211 w 636"/>
                <a:gd name="T33" fmla="*/ 70 h 254"/>
                <a:gd name="T34" fmla="*/ 204 w 636"/>
                <a:gd name="T35" fmla="*/ 87 h 254"/>
                <a:gd name="T36" fmla="*/ 207 w 636"/>
                <a:gd name="T37" fmla="*/ 87 h 254"/>
                <a:gd name="T38" fmla="*/ 233 w 636"/>
                <a:gd name="T39" fmla="*/ 79 h 254"/>
                <a:gd name="T40" fmla="*/ 235 w 636"/>
                <a:gd name="T41" fmla="*/ 78 h 254"/>
                <a:gd name="T42" fmla="*/ 258 w 636"/>
                <a:gd name="T43" fmla="*/ 68 h 254"/>
                <a:gd name="T44" fmla="*/ 260 w 636"/>
                <a:gd name="T45" fmla="*/ 67 h 254"/>
                <a:gd name="T46" fmla="*/ 261 w 636"/>
                <a:gd name="T47" fmla="*/ 86 h 254"/>
                <a:gd name="T48" fmla="*/ 265 w 636"/>
                <a:gd name="T49" fmla="*/ 86 h 254"/>
                <a:gd name="T50" fmla="*/ 275 w 636"/>
                <a:gd name="T51" fmla="*/ 79 h 254"/>
                <a:gd name="T52" fmla="*/ 273 w 636"/>
                <a:gd name="T53" fmla="*/ 101 h 254"/>
                <a:gd name="T54" fmla="*/ 299 w 636"/>
                <a:gd name="T55" fmla="*/ 172 h 254"/>
                <a:gd name="T56" fmla="*/ 302 w 636"/>
                <a:gd name="T57" fmla="*/ 174 h 254"/>
                <a:gd name="T58" fmla="*/ 336 w 636"/>
                <a:gd name="T59" fmla="*/ 99 h 254"/>
                <a:gd name="T60" fmla="*/ 325 w 636"/>
                <a:gd name="T61" fmla="*/ 39 h 254"/>
                <a:gd name="T62" fmla="*/ 358 w 636"/>
                <a:gd name="T63" fmla="*/ 74 h 254"/>
                <a:gd name="T64" fmla="*/ 401 w 636"/>
                <a:gd name="T65" fmla="*/ 97 h 254"/>
                <a:gd name="T66" fmla="*/ 385 w 636"/>
                <a:gd name="T67" fmla="*/ 159 h 254"/>
                <a:gd name="T68" fmla="*/ 386 w 636"/>
                <a:gd name="T69" fmla="*/ 162 h 254"/>
                <a:gd name="T70" fmla="*/ 428 w 636"/>
                <a:gd name="T71" fmla="*/ 144 h 254"/>
                <a:gd name="T72" fmla="*/ 428 w 636"/>
                <a:gd name="T73" fmla="*/ 146 h 254"/>
                <a:gd name="T74" fmla="*/ 432 w 636"/>
                <a:gd name="T75" fmla="*/ 145 h 254"/>
                <a:gd name="T76" fmla="*/ 487 w 636"/>
                <a:gd name="T77" fmla="*/ 95 h 254"/>
                <a:gd name="T78" fmla="*/ 491 w 636"/>
                <a:gd name="T79" fmla="*/ 116 h 254"/>
                <a:gd name="T80" fmla="*/ 514 w 636"/>
                <a:gd name="T81" fmla="*/ 167 h 254"/>
                <a:gd name="T82" fmla="*/ 517 w 636"/>
                <a:gd name="T83" fmla="*/ 170 h 254"/>
                <a:gd name="T84" fmla="*/ 518 w 636"/>
                <a:gd name="T85" fmla="*/ 163 h 254"/>
                <a:gd name="T86" fmla="*/ 519 w 636"/>
                <a:gd name="T87" fmla="*/ 163 h 254"/>
                <a:gd name="T88" fmla="*/ 570 w 636"/>
                <a:gd name="T89" fmla="*/ 144 h 254"/>
                <a:gd name="T90" fmla="*/ 605 w 636"/>
                <a:gd name="T91" fmla="*/ 114 h 254"/>
                <a:gd name="T92" fmla="*/ 585 w 636"/>
                <a:gd name="T93" fmla="*/ 177 h 254"/>
                <a:gd name="T94" fmla="*/ 611 w 636"/>
                <a:gd name="T95" fmla="*/ 249 h 254"/>
                <a:gd name="T96" fmla="*/ 614 w 636"/>
                <a:gd name="T97" fmla="*/ 250 h 254"/>
                <a:gd name="T98" fmla="*/ 636 w 636"/>
                <a:gd name="T99" fmla="*/ 212 h 254"/>
                <a:gd name="T100" fmla="*/ 636 w 636"/>
                <a:gd name="T10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254">
                  <a:moveTo>
                    <a:pt x="6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4" y="15"/>
                  </a:cubicBezTo>
                  <a:cubicBezTo>
                    <a:pt x="10" y="36"/>
                    <a:pt x="27" y="60"/>
                    <a:pt x="26" y="67"/>
                  </a:cubicBezTo>
                  <a:cubicBezTo>
                    <a:pt x="26" y="73"/>
                    <a:pt x="28" y="71"/>
                    <a:pt x="29" y="69"/>
                  </a:cubicBezTo>
                  <a:cubicBezTo>
                    <a:pt x="29" y="69"/>
                    <a:pt x="30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4" y="61"/>
                    <a:pt x="67" y="54"/>
                    <a:pt x="82" y="44"/>
                  </a:cubicBezTo>
                  <a:cubicBezTo>
                    <a:pt x="104" y="30"/>
                    <a:pt x="106" y="25"/>
                    <a:pt x="117" y="13"/>
                  </a:cubicBezTo>
                  <a:cubicBezTo>
                    <a:pt x="119" y="14"/>
                    <a:pt x="95" y="37"/>
                    <a:pt x="97" y="77"/>
                  </a:cubicBezTo>
                  <a:cubicBezTo>
                    <a:pt x="99" y="116"/>
                    <a:pt x="123" y="143"/>
                    <a:pt x="123" y="148"/>
                  </a:cubicBezTo>
                  <a:cubicBezTo>
                    <a:pt x="124" y="153"/>
                    <a:pt x="124" y="154"/>
                    <a:pt x="126" y="150"/>
                  </a:cubicBezTo>
                  <a:cubicBezTo>
                    <a:pt x="128" y="146"/>
                    <a:pt x="155" y="111"/>
                    <a:pt x="160" y="75"/>
                  </a:cubicBezTo>
                  <a:cubicBezTo>
                    <a:pt x="163" y="56"/>
                    <a:pt x="159" y="36"/>
                    <a:pt x="149" y="15"/>
                  </a:cubicBezTo>
                  <a:cubicBezTo>
                    <a:pt x="157" y="25"/>
                    <a:pt x="165" y="37"/>
                    <a:pt x="182" y="50"/>
                  </a:cubicBezTo>
                  <a:cubicBezTo>
                    <a:pt x="191" y="56"/>
                    <a:pt x="202" y="62"/>
                    <a:pt x="212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8" y="76"/>
                    <a:pt x="205" y="85"/>
                    <a:pt x="204" y="87"/>
                  </a:cubicBezTo>
                  <a:cubicBezTo>
                    <a:pt x="203" y="89"/>
                    <a:pt x="204" y="88"/>
                    <a:pt x="207" y="87"/>
                  </a:cubicBezTo>
                  <a:cubicBezTo>
                    <a:pt x="209" y="86"/>
                    <a:pt x="220" y="83"/>
                    <a:pt x="233" y="79"/>
                  </a:cubicBezTo>
                  <a:cubicBezTo>
                    <a:pt x="235" y="82"/>
                    <a:pt x="236" y="80"/>
                    <a:pt x="235" y="78"/>
                  </a:cubicBezTo>
                  <a:cubicBezTo>
                    <a:pt x="244" y="75"/>
                    <a:pt x="252" y="72"/>
                    <a:pt x="258" y="68"/>
                  </a:cubicBezTo>
                  <a:cubicBezTo>
                    <a:pt x="259" y="68"/>
                    <a:pt x="259" y="67"/>
                    <a:pt x="260" y="67"/>
                  </a:cubicBezTo>
                  <a:cubicBezTo>
                    <a:pt x="260" y="77"/>
                    <a:pt x="261" y="84"/>
                    <a:pt x="261" y="86"/>
                  </a:cubicBezTo>
                  <a:cubicBezTo>
                    <a:pt x="261" y="90"/>
                    <a:pt x="262" y="90"/>
                    <a:pt x="265" y="86"/>
                  </a:cubicBezTo>
                  <a:cubicBezTo>
                    <a:pt x="265" y="84"/>
                    <a:pt x="269" y="82"/>
                    <a:pt x="275" y="79"/>
                  </a:cubicBezTo>
                  <a:cubicBezTo>
                    <a:pt x="273" y="85"/>
                    <a:pt x="273" y="93"/>
                    <a:pt x="273" y="101"/>
                  </a:cubicBezTo>
                  <a:cubicBezTo>
                    <a:pt x="275" y="140"/>
                    <a:pt x="298" y="168"/>
                    <a:pt x="299" y="172"/>
                  </a:cubicBezTo>
                  <a:cubicBezTo>
                    <a:pt x="299" y="177"/>
                    <a:pt x="300" y="178"/>
                    <a:pt x="302" y="174"/>
                  </a:cubicBezTo>
                  <a:cubicBezTo>
                    <a:pt x="304" y="170"/>
                    <a:pt x="331" y="136"/>
                    <a:pt x="336" y="99"/>
                  </a:cubicBezTo>
                  <a:cubicBezTo>
                    <a:pt x="339" y="80"/>
                    <a:pt x="335" y="60"/>
                    <a:pt x="325" y="39"/>
                  </a:cubicBezTo>
                  <a:cubicBezTo>
                    <a:pt x="333" y="49"/>
                    <a:pt x="341" y="61"/>
                    <a:pt x="358" y="74"/>
                  </a:cubicBezTo>
                  <a:cubicBezTo>
                    <a:pt x="371" y="84"/>
                    <a:pt x="391" y="92"/>
                    <a:pt x="401" y="97"/>
                  </a:cubicBezTo>
                  <a:cubicBezTo>
                    <a:pt x="386" y="126"/>
                    <a:pt x="387" y="155"/>
                    <a:pt x="385" y="159"/>
                  </a:cubicBezTo>
                  <a:cubicBezTo>
                    <a:pt x="383" y="163"/>
                    <a:pt x="382" y="164"/>
                    <a:pt x="386" y="162"/>
                  </a:cubicBezTo>
                  <a:cubicBezTo>
                    <a:pt x="389" y="161"/>
                    <a:pt x="408" y="155"/>
                    <a:pt x="428" y="144"/>
                  </a:cubicBezTo>
                  <a:cubicBezTo>
                    <a:pt x="428" y="145"/>
                    <a:pt x="428" y="145"/>
                    <a:pt x="428" y="146"/>
                  </a:cubicBezTo>
                  <a:cubicBezTo>
                    <a:pt x="428" y="150"/>
                    <a:pt x="429" y="150"/>
                    <a:pt x="432" y="145"/>
                  </a:cubicBezTo>
                  <a:cubicBezTo>
                    <a:pt x="434" y="141"/>
                    <a:pt x="467" y="128"/>
                    <a:pt x="487" y="95"/>
                  </a:cubicBezTo>
                  <a:cubicBezTo>
                    <a:pt x="488" y="101"/>
                    <a:pt x="489" y="108"/>
                    <a:pt x="491" y="116"/>
                  </a:cubicBezTo>
                  <a:cubicBezTo>
                    <a:pt x="497" y="136"/>
                    <a:pt x="514" y="161"/>
                    <a:pt x="514" y="167"/>
                  </a:cubicBezTo>
                  <a:cubicBezTo>
                    <a:pt x="514" y="174"/>
                    <a:pt x="516" y="172"/>
                    <a:pt x="517" y="170"/>
                  </a:cubicBezTo>
                  <a:cubicBezTo>
                    <a:pt x="517" y="169"/>
                    <a:pt x="517" y="167"/>
                    <a:pt x="518" y="163"/>
                  </a:cubicBezTo>
                  <a:cubicBezTo>
                    <a:pt x="519" y="163"/>
                    <a:pt x="519" y="163"/>
                    <a:pt x="519" y="163"/>
                  </a:cubicBezTo>
                  <a:cubicBezTo>
                    <a:pt x="522" y="161"/>
                    <a:pt x="555" y="154"/>
                    <a:pt x="570" y="144"/>
                  </a:cubicBezTo>
                  <a:cubicBezTo>
                    <a:pt x="591" y="130"/>
                    <a:pt x="594" y="125"/>
                    <a:pt x="605" y="114"/>
                  </a:cubicBezTo>
                  <a:cubicBezTo>
                    <a:pt x="607" y="115"/>
                    <a:pt x="583" y="138"/>
                    <a:pt x="585" y="177"/>
                  </a:cubicBezTo>
                  <a:cubicBezTo>
                    <a:pt x="587" y="216"/>
                    <a:pt x="610" y="244"/>
                    <a:pt x="611" y="249"/>
                  </a:cubicBezTo>
                  <a:cubicBezTo>
                    <a:pt x="611" y="253"/>
                    <a:pt x="612" y="254"/>
                    <a:pt x="614" y="250"/>
                  </a:cubicBezTo>
                  <a:cubicBezTo>
                    <a:pt x="615" y="248"/>
                    <a:pt x="627" y="232"/>
                    <a:pt x="636" y="212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3" name="Freeform 120">
              <a:extLst>
                <a:ext uri="{FF2B5EF4-FFF2-40B4-BE49-F238E27FC236}">
                  <a16:creationId xmlns:a16="http://schemas.microsoft.com/office/drawing/2014/main" id="{6DB25839-8334-4C6B-AE98-07F9A0EA4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84" y="-112476"/>
              <a:ext cx="2240581" cy="895848"/>
            </a:xfrm>
            <a:custGeom>
              <a:avLst/>
              <a:gdLst>
                <a:gd name="T0" fmla="*/ 636 w 636"/>
                <a:gd name="T1" fmla="*/ 0 h 254"/>
                <a:gd name="T2" fmla="*/ 0 w 636"/>
                <a:gd name="T3" fmla="*/ 0 h 254"/>
                <a:gd name="T4" fmla="*/ 4 w 636"/>
                <a:gd name="T5" fmla="*/ 15 h 254"/>
                <a:gd name="T6" fmla="*/ 26 w 636"/>
                <a:gd name="T7" fmla="*/ 67 h 254"/>
                <a:gd name="T8" fmla="*/ 29 w 636"/>
                <a:gd name="T9" fmla="*/ 69 h 254"/>
                <a:gd name="T10" fmla="*/ 31 w 636"/>
                <a:gd name="T11" fmla="*/ 63 h 254"/>
                <a:gd name="T12" fmla="*/ 31 w 636"/>
                <a:gd name="T13" fmla="*/ 63 h 254"/>
                <a:gd name="T14" fmla="*/ 82 w 636"/>
                <a:gd name="T15" fmla="*/ 44 h 254"/>
                <a:gd name="T16" fmla="*/ 117 w 636"/>
                <a:gd name="T17" fmla="*/ 13 h 254"/>
                <a:gd name="T18" fmla="*/ 97 w 636"/>
                <a:gd name="T19" fmla="*/ 77 h 254"/>
                <a:gd name="T20" fmla="*/ 123 w 636"/>
                <a:gd name="T21" fmla="*/ 148 h 254"/>
                <a:gd name="T22" fmla="*/ 126 w 636"/>
                <a:gd name="T23" fmla="*/ 150 h 254"/>
                <a:gd name="T24" fmla="*/ 160 w 636"/>
                <a:gd name="T25" fmla="*/ 75 h 254"/>
                <a:gd name="T26" fmla="*/ 149 w 636"/>
                <a:gd name="T27" fmla="*/ 15 h 254"/>
                <a:gd name="T28" fmla="*/ 182 w 636"/>
                <a:gd name="T29" fmla="*/ 50 h 254"/>
                <a:gd name="T30" fmla="*/ 212 w 636"/>
                <a:gd name="T31" fmla="*/ 67 h 254"/>
                <a:gd name="T32" fmla="*/ 211 w 636"/>
                <a:gd name="T33" fmla="*/ 70 h 254"/>
                <a:gd name="T34" fmla="*/ 204 w 636"/>
                <a:gd name="T35" fmla="*/ 87 h 254"/>
                <a:gd name="T36" fmla="*/ 207 w 636"/>
                <a:gd name="T37" fmla="*/ 87 h 254"/>
                <a:gd name="T38" fmla="*/ 233 w 636"/>
                <a:gd name="T39" fmla="*/ 79 h 254"/>
                <a:gd name="T40" fmla="*/ 235 w 636"/>
                <a:gd name="T41" fmla="*/ 78 h 254"/>
                <a:gd name="T42" fmla="*/ 258 w 636"/>
                <a:gd name="T43" fmla="*/ 68 h 254"/>
                <a:gd name="T44" fmla="*/ 260 w 636"/>
                <a:gd name="T45" fmla="*/ 67 h 254"/>
                <a:gd name="T46" fmla="*/ 261 w 636"/>
                <a:gd name="T47" fmla="*/ 86 h 254"/>
                <a:gd name="T48" fmla="*/ 265 w 636"/>
                <a:gd name="T49" fmla="*/ 86 h 254"/>
                <a:gd name="T50" fmla="*/ 275 w 636"/>
                <a:gd name="T51" fmla="*/ 79 h 254"/>
                <a:gd name="T52" fmla="*/ 273 w 636"/>
                <a:gd name="T53" fmla="*/ 101 h 254"/>
                <a:gd name="T54" fmla="*/ 299 w 636"/>
                <a:gd name="T55" fmla="*/ 172 h 254"/>
                <a:gd name="T56" fmla="*/ 302 w 636"/>
                <a:gd name="T57" fmla="*/ 174 h 254"/>
                <a:gd name="T58" fmla="*/ 336 w 636"/>
                <a:gd name="T59" fmla="*/ 99 h 254"/>
                <a:gd name="T60" fmla="*/ 325 w 636"/>
                <a:gd name="T61" fmla="*/ 39 h 254"/>
                <a:gd name="T62" fmla="*/ 358 w 636"/>
                <a:gd name="T63" fmla="*/ 74 h 254"/>
                <a:gd name="T64" fmla="*/ 401 w 636"/>
                <a:gd name="T65" fmla="*/ 97 h 254"/>
                <a:gd name="T66" fmla="*/ 385 w 636"/>
                <a:gd name="T67" fmla="*/ 159 h 254"/>
                <a:gd name="T68" fmla="*/ 386 w 636"/>
                <a:gd name="T69" fmla="*/ 162 h 254"/>
                <a:gd name="T70" fmla="*/ 428 w 636"/>
                <a:gd name="T71" fmla="*/ 144 h 254"/>
                <a:gd name="T72" fmla="*/ 428 w 636"/>
                <a:gd name="T73" fmla="*/ 146 h 254"/>
                <a:gd name="T74" fmla="*/ 432 w 636"/>
                <a:gd name="T75" fmla="*/ 145 h 254"/>
                <a:gd name="T76" fmla="*/ 487 w 636"/>
                <a:gd name="T77" fmla="*/ 95 h 254"/>
                <a:gd name="T78" fmla="*/ 491 w 636"/>
                <a:gd name="T79" fmla="*/ 116 h 254"/>
                <a:gd name="T80" fmla="*/ 514 w 636"/>
                <a:gd name="T81" fmla="*/ 167 h 254"/>
                <a:gd name="T82" fmla="*/ 517 w 636"/>
                <a:gd name="T83" fmla="*/ 170 h 254"/>
                <a:gd name="T84" fmla="*/ 518 w 636"/>
                <a:gd name="T85" fmla="*/ 163 h 254"/>
                <a:gd name="T86" fmla="*/ 519 w 636"/>
                <a:gd name="T87" fmla="*/ 163 h 254"/>
                <a:gd name="T88" fmla="*/ 570 w 636"/>
                <a:gd name="T89" fmla="*/ 144 h 254"/>
                <a:gd name="T90" fmla="*/ 605 w 636"/>
                <a:gd name="T91" fmla="*/ 114 h 254"/>
                <a:gd name="T92" fmla="*/ 585 w 636"/>
                <a:gd name="T93" fmla="*/ 177 h 254"/>
                <a:gd name="T94" fmla="*/ 611 w 636"/>
                <a:gd name="T95" fmla="*/ 249 h 254"/>
                <a:gd name="T96" fmla="*/ 614 w 636"/>
                <a:gd name="T97" fmla="*/ 250 h 254"/>
                <a:gd name="T98" fmla="*/ 636 w 636"/>
                <a:gd name="T99" fmla="*/ 212 h 254"/>
                <a:gd name="T100" fmla="*/ 636 w 636"/>
                <a:gd name="T10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254">
                  <a:moveTo>
                    <a:pt x="6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4" y="15"/>
                  </a:cubicBezTo>
                  <a:cubicBezTo>
                    <a:pt x="10" y="36"/>
                    <a:pt x="27" y="60"/>
                    <a:pt x="26" y="67"/>
                  </a:cubicBezTo>
                  <a:cubicBezTo>
                    <a:pt x="26" y="73"/>
                    <a:pt x="28" y="71"/>
                    <a:pt x="29" y="69"/>
                  </a:cubicBezTo>
                  <a:cubicBezTo>
                    <a:pt x="29" y="69"/>
                    <a:pt x="30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4" y="61"/>
                    <a:pt x="67" y="54"/>
                    <a:pt x="82" y="44"/>
                  </a:cubicBezTo>
                  <a:cubicBezTo>
                    <a:pt x="104" y="30"/>
                    <a:pt x="106" y="25"/>
                    <a:pt x="117" y="13"/>
                  </a:cubicBezTo>
                  <a:cubicBezTo>
                    <a:pt x="119" y="14"/>
                    <a:pt x="95" y="37"/>
                    <a:pt x="97" y="77"/>
                  </a:cubicBezTo>
                  <a:cubicBezTo>
                    <a:pt x="99" y="116"/>
                    <a:pt x="123" y="143"/>
                    <a:pt x="123" y="148"/>
                  </a:cubicBezTo>
                  <a:cubicBezTo>
                    <a:pt x="124" y="153"/>
                    <a:pt x="124" y="154"/>
                    <a:pt x="126" y="150"/>
                  </a:cubicBezTo>
                  <a:cubicBezTo>
                    <a:pt x="128" y="146"/>
                    <a:pt x="155" y="111"/>
                    <a:pt x="160" y="75"/>
                  </a:cubicBezTo>
                  <a:cubicBezTo>
                    <a:pt x="163" y="56"/>
                    <a:pt x="159" y="36"/>
                    <a:pt x="149" y="15"/>
                  </a:cubicBezTo>
                  <a:cubicBezTo>
                    <a:pt x="157" y="25"/>
                    <a:pt x="165" y="37"/>
                    <a:pt x="182" y="50"/>
                  </a:cubicBezTo>
                  <a:cubicBezTo>
                    <a:pt x="191" y="56"/>
                    <a:pt x="202" y="62"/>
                    <a:pt x="212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8" y="76"/>
                    <a:pt x="205" y="85"/>
                    <a:pt x="204" y="87"/>
                  </a:cubicBezTo>
                  <a:cubicBezTo>
                    <a:pt x="203" y="89"/>
                    <a:pt x="204" y="88"/>
                    <a:pt x="207" y="87"/>
                  </a:cubicBezTo>
                  <a:cubicBezTo>
                    <a:pt x="209" y="86"/>
                    <a:pt x="220" y="83"/>
                    <a:pt x="233" y="79"/>
                  </a:cubicBezTo>
                  <a:cubicBezTo>
                    <a:pt x="235" y="82"/>
                    <a:pt x="236" y="80"/>
                    <a:pt x="235" y="78"/>
                  </a:cubicBezTo>
                  <a:cubicBezTo>
                    <a:pt x="244" y="75"/>
                    <a:pt x="252" y="72"/>
                    <a:pt x="258" y="68"/>
                  </a:cubicBezTo>
                  <a:cubicBezTo>
                    <a:pt x="259" y="68"/>
                    <a:pt x="259" y="67"/>
                    <a:pt x="260" y="67"/>
                  </a:cubicBezTo>
                  <a:cubicBezTo>
                    <a:pt x="260" y="77"/>
                    <a:pt x="261" y="84"/>
                    <a:pt x="261" y="86"/>
                  </a:cubicBezTo>
                  <a:cubicBezTo>
                    <a:pt x="261" y="90"/>
                    <a:pt x="262" y="90"/>
                    <a:pt x="265" y="86"/>
                  </a:cubicBezTo>
                  <a:cubicBezTo>
                    <a:pt x="265" y="84"/>
                    <a:pt x="269" y="82"/>
                    <a:pt x="275" y="79"/>
                  </a:cubicBezTo>
                  <a:cubicBezTo>
                    <a:pt x="273" y="85"/>
                    <a:pt x="273" y="93"/>
                    <a:pt x="273" y="101"/>
                  </a:cubicBezTo>
                  <a:cubicBezTo>
                    <a:pt x="275" y="140"/>
                    <a:pt x="298" y="168"/>
                    <a:pt x="299" y="172"/>
                  </a:cubicBezTo>
                  <a:cubicBezTo>
                    <a:pt x="299" y="177"/>
                    <a:pt x="300" y="178"/>
                    <a:pt x="302" y="174"/>
                  </a:cubicBezTo>
                  <a:cubicBezTo>
                    <a:pt x="304" y="170"/>
                    <a:pt x="331" y="136"/>
                    <a:pt x="336" y="99"/>
                  </a:cubicBezTo>
                  <a:cubicBezTo>
                    <a:pt x="339" y="80"/>
                    <a:pt x="335" y="60"/>
                    <a:pt x="325" y="39"/>
                  </a:cubicBezTo>
                  <a:cubicBezTo>
                    <a:pt x="333" y="49"/>
                    <a:pt x="341" y="61"/>
                    <a:pt x="358" y="74"/>
                  </a:cubicBezTo>
                  <a:cubicBezTo>
                    <a:pt x="371" y="84"/>
                    <a:pt x="391" y="92"/>
                    <a:pt x="401" y="97"/>
                  </a:cubicBezTo>
                  <a:cubicBezTo>
                    <a:pt x="386" y="126"/>
                    <a:pt x="387" y="155"/>
                    <a:pt x="385" y="159"/>
                  </a:cubicBezTo>
                  <a:cubicBezTo>
                    <a:pt x="383" y="163"/>
                    <a:pt x="382" y="164"/>
                    <a:pt x="386" y="162"/>
                  </a:cubicBezTo>
                  <a:cubicBezTo>
                    <a:pt x="389" y="161"/>
                    <a:pt x="408" y="155"/>
                    <a:pt x="428" y="144"/>
                  </a:cubicBezTo>
                  <a:cubicBezTo>
                    <a:pt x="428" y="145"/>
                    <a:pt x="428" y="145"/>
                    <a:pt x="428" y="146"/>
                  </a:cubicBezTo>
                  <a:cubicBezTo>
                    <a:pt x="428" y="150"/>
                    <a:pt x="429" y="150"/>
                    <a:pt x="432" y="145"/>
                  </a:cubicBezTo>
                  <a:cubicBezTo>
                    <a:pt x="434" y="141"/>
                    <a:pt x="467" y="128"/>
                    <a:pt x="487" y="95"/>
                  </a:cubicBezTo>
                  <a:cubicBezTo>
                    <a:pt x="488" y="101"/>
                    <a:pt x="489" y="108"/>
                    <a:pt x="491" y="116"/>
                  </a:cubicBezTo>
                  <a:cubicBezTo>
                    <a:pt x="497" y="136"/>
                    <a:pt x="514" y="161"/>
                    <a:pt x="514" y="167"/>
                  </a:cubicBezTo>
                  <a:cubicBezTo>
                    <a:pt x="514" y="174"/>
                    <a:pt x="516" y="172"/>
                    <a:pt x="517" y="170"/>
                  </a:cubicBezTo>
                  <a:cubicBezTo>
                    <a:pt x="517" y="169"/>
                    <a:pt x="517" y="167"/>
                    <a:pt x="518" y="163"/>
                  </a:cubicBezTo>
                  <a:cubicBezTo>
                    <a:pt x="519" y="163"/>
                    <a:pt x="519" y="163"/>
                    <a:pt x="519" y="163"/>
                  </a:cubicBezTo>
                  <a:cubicBezTo>
                    <a:pt x="522" y="161"/>
                    <a:pt x="555" y="154"/>
                    <a:pt x="570" y="144"/>
                  </a:cubicBezTo>
                  <a:cubicBezTo>
                    <a:pt x="591" y="130"/>
                    <a:pt x="594" y="125"/>
                    <a:pt x="605" y="114"/>
                  </a:cubicBezTo>
                  <a:cubicBezTo>
                    <a:pt x="607" y="115"/>
                    <a:pt x="583" y="138"/>
                    <a:pt x="585" y="177"/>
                  </a:cubicBezTo>
                  <a:cubicBezTo>
                    <a:pt x="587" y="216"/>
                    <a:pt x="610" y="244"/>
                    <a:pt x="611" y="249"/>
                  </a:cubicBezTo>
                  <a:cubicBezTo>
                    <a:pt x="611" y="253"/>
                    <a:pt x="612" y="254"/>
                    <a:pt x="614" y="250"/>
                  </a:cubicBezTo>
                  <a:cubicBezTo>
                    <a:pt x="615" y="248"/>
                    <a:pt x="627" y="232"/>
                    <a:pt x="636" y="212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4EB72-B7BB-49FD-B185-49781892020F}"/>
              </a:ext>
            </a:extLst>
          </p:cNvPr>
          <p:cNvGrpSpPr/>
          <p:nvPr/>
        </p:nvGrpSpPr>
        <p:grpSpPr>
          <a:xfrm>
            <a:off x="-11114" y="1144176"/>
            <a:ext cx="8618085" cy="6048639"/>
            <a:chOff x="-11114" y="1137685"/>
            <a:chExt cx="8116152" cy="5696355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C5B6213-7FFE-4078-AA65-AD144BA0B7F7}"/>
                </a:ext>
              </a:extLst>
            </p:cNvPr>
            <p:cNvGrpSpPr/>
            <p:nvPr/>
          </p:nvGrpSpPr>
          <p:grpSpPr>
            <a:xfrm rot="606819">
              <a:off x="5847059" y="5362182"/>
              <a:ext cx="2257979" cy="1454540"/>
              <a:chOff x="1947728" y="5204957"/>
              <a:chExt cx="3418589" cy="2202179"/>
            </a:xfrm>
          </p:grpSpPr>
          <p:sp>
            <p:nvSpPr>
              <p:cNvPr id="201" name="Freeform 96">
                <a:extLst>
                  <a:ext uri="{FF2B5EF4-FFF2-40B4-BE49-F238E27FC236}">
                    <a16:creationId xmlns:a16="http://schemas.microsoft.com/office/drawing/2014/main" id="{CB335BE3-F0BC-4176-A807-559CEDD0690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36660" y="5241951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2" name="Freeform 97">
                <a:extLst>
                  <a:ext uri="{FF2B5EF4-FFF2-40B4-BE49-F238E27FC236}">
                    <a16:creationId xmlns:a16="http://schemas.microsoft.com/office/drawing/2014/main" id="{91120BC9-8FCD-4D3F-B3F4-A4505C514AB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966762" y="5288189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C4C5FE54-4407-4B00-AA50-EB3577C4E9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947728" y="5204957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24C7D7C-B00F-43F5-9DD3-6AA0EE0947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72986" y="5773723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04595F37-F476-4BD0-8EF5-6D5B3604869E}"/>
                </a:ext>
              </a:extLst>
            </p:cNvPr>
            <p:cNvGrpSpPr/>
            <p:nvPr/>
          </p:nvGrpSpPr>
          <p:grpSpPr>
            <a:xfrm>
              <a:off x="-11114" y="2420938"/>
              <a:ext cx="6040439" cy="4273551"/>
              <a:chOff x="-11114" y="2420938"/>
              <a:chExt cx="6040439" cy="4273551"/>
            </a:xfrm>
          </p:grpSpPr>
          <p:sp>
            <p:nvSpPr>
              <p:cNvPr id="206" name="Freeform 5">
                <a:extLst>
                  <a:ext uri="{FF2B5EF4-FFF2-40B4-BE49-F238E27FC236}">
                    <a16:creationId xmlns:a16="http://schemas.microsoft.com/office/drawing/2014/main" id="{ABAB55C9-F98B-4885-B90E-960B1499C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937" y="4929188"/>
                <a:ext cx="604838" cy="1619250"/>
              </a:xfrm>
              <a:custGeom>
                <a:avLst/>
                <a:gdLst>
                  <a:gd name="T0" fmla="*/ 0 w 192"/>
                  <a:gd name="T1" fmla="*/ 0 h 512"/>
                  <a:gd name="T2" fmla="*/ 0 w 192"/>
                  <a:gd name="T3" fmla="*/ 512 h 512"/>
                  <a:gd name="T4" fmla="*/ 153 w 192"/>
                  <a:gd name="T5" fmla="*/ 512 h 512"/>
                  <a:gd name="T6" fmla="*/ 161 w 192"/>
                  <a:gd name="T7" fmla="*/ 458 h 512"/>
                  <a:gd name="T8" fmla="*/ 81 w 192"/>
                  <a:gd name="T9" fmla="*/ 326 h 512"/>
                  <a:gd name="T10" fmla="*/ 120 w 192"/>
                  <a:gd name="T11" fmla="*/ 325 h 512"/>
                  <a:gd name="T12" fmla="*/ 129 w 192"/>
                  <a:gd name="T13" fmla="*/ 277 h 512"/>
                  <a:gd name="T14" fmla="*/ 59 w 192"/>
                  <a:gd name="T15" fmla="*/ 176 h 512"/>
                  <a:gd name="T16" fmla="*/ 83 w 192"/>
                  <a:gd name="T17" fmla="*/ 177 h 512"/>
                  <a:gd name="T18" fmla="*/ 79 w 192"/>
                  <a:gd name="T19" fmla="*/ 113 h 512"/>
                  <a:gd name="T20" fmla="*/ 0 w 192"/>
                  <a:gd name="T21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512">
                    <a:moveTo>
                      <a:pt x="0" y="0"/>
                    </a:moveTo>
                    <a:cubicBezTo>
                      <a:pt x="0" y="512"/>
                      <a:pt x="0" y="512"/>
                      <a:pt x="0" y="512"/>
                    </a:cubicBezTo>
                    <a:cubicBezTo>
                      <a:pt x="153" y="512"/>
                      <a:pt x="153" y="512"/>
                      <a:pt x="153" y="512"/>
                    </a:cubicBezTo>
                    <a:cubicBezTo>
                      <a:pt x="153" y="512"/>
                      <a:pt x="192" y="507"/>
                      <a:pt x="161" y="458"/>
                    </a:cubicBezTo>
                    <a:cubicBezTo>
                      <a:pt x="129" y="409"/>
                      <a:pt x="81" y="326"/>
                      <a:pt x="81" y="326"/>
                    </a:cubicBezTo>
                    <a:cubicBezTo>
                      <a:pt x="120" y="325"/>
                      <a:pt x="120" y="325"/>
                      <a:pt x="120" y="325"/>
                    </a:cubicBezTo>
                    <a:cubicBezTo>
                      <a:pt x="120" y="325"/>
                      <a:pt x="156" y="316"/>
                      <a:pt x="129" y="277"/>
                    </a:cubicBezTo>
                    <a:cubicBezTo>
                      <a:pt x="99" y="231"/>
                      <a:pt x="59" y="176"/>
                      <a:pt x="59" y="176"/>
                    </a:cubicBezTo>
                    <a:cubicBezTo>
                      <a:pt x="83" y="177"/>
                      <a:pt x="83" y="177"/>
                      <a:pt x="83" y="177"/>
                    </a:cubicBezTo>
                    <a:cubicBezTo>
                      <a:pt x="83" y="177"/>
                      <a:pt x="120" y="169"/>
                      <a:pt x="79" y="113"/>
                    </a:cubicBezTo>
                    <a:cubicBezTo>
                      <a:pt x="34" y="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7" name="Freeform 6">
                <a:extLst>
                  <a:ext uri="{FF2B5EF4-FFF2-40B4-BE49-F238E27FC236}">
                    <a16:creationId xmlns:a16="http://schemas.microsoft.com/office/drawing/2014/main" id="{B332E1E8-1092-46C5-AFB5-B9B410F35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512" y="4929188"/>
                <a:ext cx="606425" cy="1619250"/>
              </a:xfrm>
              <a:custGeom>
                <a:avLst/>
                <a:gdLst>
                  <a:gd name="T0" fmla="*/ 192 w 192"/>
                  <a:gd name="T1" fmla="*/ 0 h 512"/>
                  <a:gd name="T2" fmla="*/ 192 w 192"/>
                  <a:gd name="T3" fmla="*/ 512 h 512"/>
                  <a:gd name="T4" fmla="*/ 39 w 192"/>
                  <a:gd name="T5" fmla="*/ 512 h 512"/>
                  <a:gd name="T6" fmla="*/ 31 w 192"/>
                  <a:gd name="T7" fmla="*/ 458 h 512"/>
                  <a:gd name="T8" fmla="*/ 111 w 192"/>
                  <a:gd name="T9" fmla="*/ 326 h 512"/>
                  <a:gd name="T10" fmla="*/ 72 w 192"/>
                  <a:gd name="T11" fmla="*/ 325 h 512"/>
                  <a:gd name="T12" fmla="*/ 63 w 192"/>
                  <a:gd name="T13" fmla="*/ 277 h 512"/>
                  <a:gd name="T14" fmla="*/ 133 w 192"/>
                  <a:gd name="T15" fmla="*/ 176 h 512"/>
                  <a:gd name="T16" fmla="*/ 109 w 192"/>
                  <a:gd name="T17" fmla="*/ 177 h 512"/>
                  <a:gd name="T18" fmla="*/ 113 w 192"/>
                  <a:gd name="T19" fmla="*/ 113 h 512"/>
                  <a:gd name="T20" fmla="*/ 192 w 192"/>
                  <a:gd name="T21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512">
                    <a:moveTo>
                      <a:pt x="192" y="0"/>
                    </a:moveTo>
                    <a:cubicBezTo>
                      <a:pt x="192" y="512"/>
                      <a:pt x="192" y="512"/>
                      <a:pt x="192" y="512"/>
                    </a:cubicBezTo>
                    <a:cubicBezTo>
                      <a:pt x="39" y="512"/>
                      <a:pt x="39" y="512"/>
                      <a:pt x="39" y="512"/>
                    </a:cubicBezTo>
                    <a:cubicBezTo>
                      <a:pt x="39" y="512"/>
                      <a:pt x="0" y="507"/>
                      <a:pt x="31" y="458"/>
                    </a:cubicBezTo>
                    <a:cubicBezTo>
                      <a:pt x="63" y="409"/>
                      <a:pt x="111" y="326"/>
                      <a:pt x="111" y="326"/>
                    </a:cubicBezTo>
                    <a:cubicBezTo>
                      <a:pt x="72" y="325"/>
                      <a:pt x="72" y="325"/>
                      <a:pt x="72" y="325"/>
                    </a:cubicBezTo>
                    <a:cubicBezTo>
                      <a:pt x="72" y="325"/>
                      <a:pt x="36" y="316"/>
                      <a:pt x="63" y="277"/>
                    </a:cubicBezTo>
                    <a:cubicBezTo>
                      <a:pt x="93" y="231"/>
                      <a:pt x="133" y="176"/>
                      <a:pt x="133" y="176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09" y="177"/>
                      <a:pt x="72" y="169"/>
                      <a:pt x="113" y="113"/>
                    </a:cubicBezTo>
                    <a:cubicBezTo>
                      <a:pt x="158" y="53"/>
                      <a:pt x="192" y="0"/>
                      <a:pt x="19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8" name="Freeform 7">
                <a:extLst>
                  <a:ext uri="{FF2B5EF4-FFF2-40B4-BE49-F238E27FC236}">
                    <a16:creationId xmlns:a16="http://schemas.microsoft.com/office/drawing/2014/main" id="{2DD2D2D0-65D5-4427-8E73-CA092FA92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900" y="5311776"/>
                <a:ext cx="436563" cy="1165225"/>
              </a:xfrm>
              <a:custGeom>
                <a:avLst/>
                <a:gdLst>
                  <a:gd name="T0" fmla="*/ 0 w 138"/>
                  <a:gd name="T1" fmla="*/ 0 h 368"/>
                  <a:gd name="T2" fmla="*/ 0 w 138"/>
                  <a:gd name="T3" fmla="*/ 368 h 368"/>
                  <a:gd name="T4" fmla="*/ 109 w 138"/>
                  <a:gd name="T5" fmla="*/ 368 h 368"/>
                  <a:gd name="T6" fmla="*/ 115 w 138"/>
                  <a:gd name="T7" fmla="*/ 329 h 368"/>
                  <a:gd name="T8" fmla="*/ 58 w 138"/>
                  <a:gd name="T9" fmla="*/ 234 h 368"/>
                  <a:gd name="T10" fmla="*/ 86 w 138"/>
                  <a:gd name="T11" fmla="*/ 233 h 368"/>
                  <a:gd name="T12" fmla="*/ 92 w 138"/>
                  <a:gd name="T13" fmla="*/ 199 h 368"/>
                  <a:gd name="T14" fmla="*/ 42 w 138"/>
                  <a:gd name="T15" fmla="*/ 126 h 368"/>
                  <a:gd name="T16" fmla="*/ 60 w 138"/>
                  <a:gd name="T17" fmla="*/ 127 h 368"/>
                  <a:gd name="T18" fmla="*/ 56 w 138"/>
                  <a:gd name="T19" fmla="*/ 81 h 368"/>
                  <a:gd name="T20" fmla="*/ 0 w 138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368">
                    <a:moveTo>
                      <a:pt x="0" y="0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09" y="368"/>
                      <a:pt x="138" y="364"/>
                      <a:pt x="115" y="329"/>
                    </a:cubicBezTo>
                    <a:cubicBezTo>
                      <a:pt x="92" y="294"/>
                      <a:pt x="58" y="234"/>
                      <a:pt x="58" y="234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86" y="233"/>
                      <a:pt x="112" y="227"/>
                      <a:pt x="92" y="199"/>
                    </a:cubicBezTo>
                    <a:cubicBezTo>
                      <a:pt x="70" y="166"/>
                      <a:pt x="42" y="126"/>
                      <a:pt x="42" y="126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0" y="127"/>
                      <a:pt x="86" y="121"/>
                      <a:pt x="56" y="81"/>
                    </a:cubicBezTo>
                    <a:cubicBezTo>
                      <a:pt x="24" y="3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9" name="Freeform 8">
                <a:extLst>
                  <a:ext uri="{FF2B5EF4-FFF2-40B4-BE49-F238E27FC236}">
                    <a16:creationId xmlns:a16="http://schemas.microsoft.com/office/drawing/2014/main" id="{A3F25AAB-B052-4961-9160-CBC044C6A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5311776"/>
                <a:ext cx="438150" cy="1165225"/>
              </a:xfrm>
              <a:custGeom>
                <a:avLst/>
                <a:gdLst>
                  <a:gd name="T0" fmla="*/ 139 w 139"/>
                  <a:gd name="T1" fmla="*/ 0 h 368"/>
                  <a:gd name="T2" fmla="*/ 139 w 139"/>
                  <a:gd name="T3" fmla="*/ 368 h 368"/>
                  <a:gd name="T4" fmla="*/ 29 w 139"/>
                  <a:gd name="T5" fmla="*/ 368 h 368"/>
                  <a:gd name="T6" fmla="*/ 23 w 139"/>
                  <a:gd name="T7" fmla="*/ 329 h 368"/>
                  <a:gd name="T8" fmla="*/ 80 w 139"/>
                  <a:gd name="T9" fmla="*/ 234 h 368"/>
                  <a:gd name="T10" fmla="*/ 52 w 139"/>
                  <a:gd name="T11" fmla="*/ 233 h 368"/>
                  <a:gd name="T12" fmla="*/ 46 w 139"/>
                  <a:gd name="T13" fmla="*/ 199 h 368"/>
                  <a:gd name="T14" fmla="*/ 96 w 139"/>
                  <a:gd name="T15" fmla="*/ 126 h 368"/>
                  <a:gd name="T16" fmla="*/ 79 w 139"/>
                  <a:gd name="T17" fmla="*/ 127 h 368"/>
                  <a:gd name="T18" fmla="*/ 82 w 139"/>
                  <a:gd name="T19" fmla="*/ 81 h 368"/>
                  <a:gd name="T20" fmla="*/ 139 w 139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" h="368">
                    <a:moveTo>
                      <a:pt x="139" y="0"/>
                    </a:moveTo>
                    <a:cubicBezTo>
                      <a:pt x="139" y="368"/>
                      <a:pt x="139" y="368"/>
                      <a:pt x="139" y="368"/>
                    </a:cubicBezTo>
                    <a:cubicBezTo>
                      <a:pt x="29" y="368"/>
                      <a:pt x="29" y="368"/>
                      <a:pt x="29" y="368"/>
                    </a:cubicBezTo>
                    <a:cubicBezTo>
                      <a:pt x="29" y="368"/>
                      <a:pt x="0" y="364"/>
                      <a:pt x="23" y="329"/>
                    </a:cubicBezTo>
                    <a:cubicBezTo>
                      <a:pt x="46" y="294"/>
                      <a:pt x="80" y="234"/>
                      <a:pt x="80" y="234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52" y="233"/>
                      <a:pt x="27" y="227"/>
                      <a:pt x="46" y="199"/>
                    </a:cubicBezTo>
                    <a:cubicBezTo>
                      <a:pt x="68" y="166"/>
                      <a:pt x="96" y="126"/>
                      <a:pt x="96" y="126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27"/>
                      <a:pt x="52" y="121"/>
                      <a:pt x="82" y="81"/>
                    </a:cubicBezTo>
                    <a:cubicBezTo>
                      <a:pt x="114" y="38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0" name="Freeform 9">
                <a:extLst>
                  <a:ext uri="{FF2B5EF4-FFF2-40B4-BE49-F238E27FC236}">
                    <a16:creationId xmlns:a16="http://schemas.microsoft.com/office/drawing/2014/main" id="{441335D9-92AD-4B86-A122-FE6295D50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5145088"/>
                <a:ext cx="434975" cy="1163638"/>
              </a:xfrm>
              <a:custGeom>
                <a:avLst/>
                <a:gdLst>
                  <a:gd name="T0" fmla="*/ 0 w 138"/>
                  <a:gd name="T1" fmla="*/ 0 h 368"/>
                  <a:gd name="T2" fmla="*/ 0 w 138"/>
                  <a:gd name="T3" fmla="*/ 368 h 368"/>
                  <a:gd name="T4" fmla="*/ 110 w 138"/>
                  <a:gd name="T5" fmla="*/ 368 h 368"/>
                  <a:gd name="T6" fmla="*/ 115 w 138"/>
                  <a:gd name="T7" fmla="*/ 330 h 368"/>
                  <a:gd name="T8" fmla="*/ 58 w 138"/>
                  <a:gd name="T9" fmla="*/ 235 h 368"/>
                  <a:gd name="T10" fmla="*/ 86 w 138"/>
                  <a:gd name="T11" fmla="*/ 234 h 368"/>
                  <a:gd name="T12" fmla="*/ 93 w 138"/>
                  <a:gd name="T13" fmla="*/ 199 h 368"/>
                  <a:gd name="T14" fmla="*/ 42 w 138"/>
                  <a:gd name="T15" fmla="*/ 127 h 368"/>
                  <a:gd name="T16" fmla="*/ 60 w 138"/>
                  <a:gd name="T17" fmla="*/ 127 h 368"/>
                  <a:gd name="T18" fmla="*/ 57 w 138"/>
                  <a:gd name="T19" fmla="*/ 82 h 368"/>
                  <a:gd name="T20" fmla="*/ 0 w 138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368">
                    <a:moveTo>
                      <a:pt x="0" y="0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110" y="368"/>
                      <a:pt x="110" y="368"/>
                      <a:pt x="110" y="368"/>
                    </a:cubicBezTo>
                    <a:cubicBezTo>
                      <a:pt x="110" y="368"/>
                      <a:pt x="138" y="365"/>
                      <a:pt x="115" y="330"/>
                    </a:cubicBezTo>
                    <a:cubicBezTo>
                      <a:pt x="92" y="294"/>
                      <a:pt x="58" y="235"/>
                      <a:pt x="58" y="235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6" y="234"/>
                      <a:pt x="112" y="228"/>
                      <a:pt x="93" y="199"/>
                    </a:cubicBezTo>
                    <a:cubicBezTo>
                      <a:pt x="71" y="167"/>
                      <a:pt x="42" y="127"/>
                      <a:pt x="42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0" y="127"/>
                      <a:pt x="86" y="122"/>
                      <a:pt x="57" y="82"/>
                    </a:cubicBezTo>
                    <a:cubicBezTo>
                      <a:pt x="24" y="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1" name="Freeform 10">
                <a:extLst>
                  <a:ext uri="{FF2B5EF4-FFF2-40B4-BE49-F238E27FC236}">
                    <a16:creationId xmlns:a16="http://schemas.microsoft.com/office/drawing/2014/main" id="{5C1EC11E-6876-4007-BD6A-42D9B31E5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887" y="5145088"/>
                <a:ext cx="436563" cy="1163638"/>
              </a:xfrm>
              <a:custGeom>
                <a:avLst/>
                <a:gdLst>
                  <a:gd name="T0" fmla="*/ 138 w 138"/>
                  <a:gd name="T1" fmla="*/ 0 h 368"/>
                  <a:gd name="T2" fmla="*/ 138 w 138"/>
                  <a:gd name="T3" fmla="*/ 368 h 368"/>
                  <a:gd name="T4" fmla="*/ 28 w 138"/>
                  <a:gd name="T5" fmla="*/ 368 h 368"/>
                  <a:gd name="T6" fmla="*/ 22 w 138"/>
                  <a:gd name="T7" fmla="*/ 330 h 368"/>
                  <a:gd name="T8" fmla="*/ 80 w 138"/>
                  <a:gd name="T9" fmla="*/ 235 h 368"/>
                  <a:gd name="T10" fmla="*/ 51 w 138"/>
                  <a:gd name="T11" fmla="*/ 234 h 368"/>
                  <a:gd name="T12" fmla="*/ 45 w 138"/>
                  <a:gd name="T13" fmla="*/ 199 h 368"/>
                  <a:gd name="T14" fmla="*/ 96 w 138"/>
                  <a:gd name="T15" fmla="*/ 127 h 368"/>
                  <a:gd name="T16" fmla="*/ 78 w 138"/>
                  <a:gd name="T17" fmla="*/ 127 h 368"/>
                  <a:gd name="T18" fmla="*/ 81 w 138"/>
                  <a:gd name="T19" fmla="*/ 82 h 368"/>
                  <a:gd name="T20" fmla="*/ 138 w 138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368">
                    <a:moveTo>
                      <a:pt x="138" y="0"/>
                    </a:moveTo>
                    <a:cubicBezTo>
                      <a:pt x="138" y="368"/>
                      <a:pt x="138" y="368"/>
                      <a:pt x="138" y="368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8" y="368"/>
                      <a:pt x="0" y="365"/>
                      <a:pt x="22" y="330"/>
                    </a:cubicBezTo>
                    <a:cubicBezTo>
                      <a:pt x="45" y="294"/>
                      <a:pt x="80" y="235"/>
                      <a:pt x="80" y="235"/>
                    </a:cubicBezTo>
                    <a:cubicBezTo>
                      <a:pt x="51" y="234"/>
                      <a:pt x="51" y="234"/>
                      <a:pt x="51" y="234"/>
                    </a:cubicBezTo>
                    <a:cubicBezTo>
                      <a:pt x="51" y="234"/>
                      <a:pt x="26" y="228"/>
                      <a:pt x="45" y="199"/>
                    </a:cubicBezTo>
                    <a:cubicBezTo>
                      <a:pt x="67" y="167"/>
                      <a:pt x="96" y="127"/>
                      <a:pt x="96" y="127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8" y="127"/>
                      <a:pt x="51" y="122"/>
                      <a:pt x="81" y="82"/>
                    </a:cubicBezTo>
                    <a:cubicBezTo>
                      <a:pt x="113" y="39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2" name="Freeform 11">
                <a:extLst>
                  <a:ext uri="{FF2B5EF4-FFF2-40B4-BE49-F238E27FC236}">
                    <a16:creationId xmlns:a16="http://schemas.microsoft.com/office/drawing/2014/main" id="{1A5BA1FD-4B64-4D1F-95B5-507528A81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037" y="5075238"/>
                <a:ext cx="277813" cy="739775"/>
              </a:xfrm>
              <a:custGeom>
                <a:avLst/>
                <a:gdLst>
                  <a:gd name="T0" fmla="*/ 0 w 88"/>
                  <a:gd name="T1" fmla="*/ 0 h 234"/>
                  <a:gd name="T2" fmla="*/ 0 w 88"/>
                  <a:gd name="T3" fmla="*/ 234 h 234"/>
                  <a:gd name="T4" fmla="*/ 70 w 88"/>
                  <a:gd name="T5" fmla="*/ 234 h 234"/>
                  <a:gd name="T6" fmla="*/ 74 w 88"/>
                  <a:gd name="T7" fmla="*/ 210 h 234"/>
                  <a:gd name="T8" fmla="*/ 37 w 88"/>
                  <a:gd name="T9" fmla="*/ 149 h 234"/>
                  <a:gd name="T10" fmla="*/ 55 w 88"/>
                  <a:gd name="T11" fmla="*/ 149 h 234"/>
                  <a:gd name="T12" fmla="*/ 59 w 88"/>
                  <a:gd name="T13" fmla="*/ 127 h 234"/>
                  <a:gd name="T14" fmla="*/ 27 w 88"/>
                  <a:gd name="T15" fmla="*/ 81 h 234"/>
                  <a:gd name="T16" fmla="*/ 39 w 88"/>
                  <a:gd name="T17" fmla="*/ 81 h 234"/>
                  <a:gd name="T18" fmla="*/ 36 w 88"/>
                  <a:gd name="T19" fmla="*/ 52 h 234"/>
                  <a:gd name="T20" fmla="*/ 0 w 88"/>
                  <a:gd name="T2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34">
                    <a:moveTo>
                      <a:pt x="0" y="0"/>
                    </a:moveTo>
                    <a:cubicBezTo>
                      <a:pt x="0" y="234"/>
                      <a:pt x="0" y="234"/>
                      <a:pt x="0" y="234"/>
                    </a:cubicBezTo>
                    <a:cubicBezTo>
                      <a:pt x="70" y="234"/>
                      <a:pt x="70" y="234"/>
                      <a:pt x="70" y="234"/>
                    </a:cubicBezTo>
                    <a:cubicBezTo>
                      <a:pt x="70" y="234"/>
                      <a:pt x="88" y="232"/>
                      <a:pt x="74" y="210"/>
                    </a:cubicBezTo>
                    <a:cubicBezTo>
                      <a:pt x="59" y="187"/>
                      <a:pt x="37" y="149"/>
                      <a:pt x="37" y="149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5" y="149"/>
                      <a:pt x="72" y="145"/>
                      <a:pt x="59" y="127"/>
                    </a:cubicBezTo>
                    <a:cubicBezTo>
                      <a:pt x="45" y="106"/>
                      <a:pt x="27" y="81"/>
                      <a:pt x="27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9" y="81"/>
                      <a:pt x="55" y="77"/>
                      <a:pt x="36" y="52"/>
                    </a:cubicBezTo>
                    <a:cubicBezTo>
                      <a:pt x="16" y="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3" name="Freeform 12">
                <a:extLst>
                  <a:ext uri="{FF2B5EF4-FFF2-40B4-BE49-F238E27FC236}">
                    <a16:creationId xmlns:a16="http://schemas.microsoft.com/office/drawing/2014/main" id="{54FC1E9F-A3CD-40C9-81BA-8A2DFC7A5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5075238"/>
                <a:ext cx="277813" cy="739775"/>
              </a:xfrm>
              <a:custGeom>
                <a:avLst/>
                <a:gdLst>
                  <a:gd name="T0" fmla="*/ 88 w 88"/>
                  <a:gd name="T1" fmla="*/ 0 h 234"/>
                  <a:gd name="T2" fmla="*/ 88 w 88"/>
                  <a:gd name="T3" fmla="*/ 234 h 234"/>
                  <a:gd name="T4" fmla="*/ 18 w 88"/>
                  <a:gd name="T5" fmla="*/ 234 h 234"/>
                  <a:gd name="T6" fmla="*/ 15 w 88"/>
                  <a:gd name="T7" fmla="*/ 210 h 234"/>
                  <a:gd name="T8" fmla="*/ 51 w 88"/>
                  <a:gd name="T9" fmla="*/ 149 h 234"/>
                  <a:gd name="T10" fmla="*/ 33 w 88"/>
                  <a:gd name="T11" fmla="*/ 149 h 234"/>
                  <a:gd name="T12" fmla="*/ 29 w 88"/>
                  <a:gd name="T13" fmla="*/ 127 h 234"/>
                  <a:gd name="T14" fmla="*/ 61 w 88"/>
                  <a:gd name="T15" fmla="*/ 81 h 234"/>
                  <a:gd name="T16" fmla="*/ 50 w 88"/>
                  <a:gd name="T17" fmla="*/ 81 h 234"/>
                  <a:gd name="T18" fmla="*/ 52 w 88"/>
                  <a:gd name="T19" fmla="*/ 52 h 234"/>
                  <a:gd name="T20" fmla="*/ 88 w 88"/>
                  <a:gd name="T2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34">
                    <a:moveTo>
                      <a:pt x="88" y="0"/>
                    </a:moveTo>
                    <a:cubicBezTo>
                      <a:pt x="88" y="234"/>
                      <a:pt x="88" y="234"/>
                      <a:pt x="88" y="234"/>
                    </a:cubicBezTo>
                    <a:cubicBezTo>
                      <a:pt x="18" y="234"/>
                      <a:pt x="18" y="234"/>
                      <a:pt x="18" y="234"/>
                    </a:cubicBezTo>
                    <a:cubicBezTo>
                      <a:pt x="18" y="234"/>
                      <a:pt x="0" y="232"/>
                      <a:pt x="15" y="210"/>
                    </a:cubicBezTo>
                    <a:cubicBezTo>
                      <a:pt x="29" y="187"/>
                      <a:pt x="51" y="149"/>
                      <a:pt x="51" y="149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49"/>
                      <a:pt x="17" y="145"/>
                      <a:pt x="29" y="127"/>
                    </a:cubicBezTo>
                    <a:cubicBezTo>
                      <a:pt x="43" y="106"/>
                      <a:pt x="61" y="81"/>
                      <a:pt x="61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0" y="81"/>
                      <a:pt x="33" y="77"/>
                      <a:pt x="52" y="52"/>
                    </a:cubicBezTo>
                    <a:cubicBezTo>
                      <a:pt x="73" y="24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4" name="Freeform 13">
                <a:extLst>
                  <a:ext uri="{FF2B5EF4-FFF2-40B4-BE49-F238E27FC236}">
                    <a16:creationId xmlns:a16="http://schemas.microsoft.com/office/drawing/2014/main" id="{2E7BD222-7CD4-4E3D-811D-AB4807D93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7" y="5205413"/>
                <a:ext cx="300038" cy="850900"/>
              </a:xfrm>
              <a:custGeom>
                <a:avLst/>
                <a:gdLst>
                  <a:gd name="T0" fmla="*/ 0 w 95"/>
                  <a:gd name="T1" fmla="*/ 0 h 269"/>
                  <a:gd name="T2" fmla="*/ 0 w 95"/>
                  <a:gd name="T3" fmla="*/ 254 h 269"/>
                  <a:gd name="T4" fmla="*/ 76 w 95"/>
                  <a:gd name="T5" fmla="*/ 269 h 269"/>
                  <a:gd name="T6" fmla="*/ 79 w 95"/>
                  <a:gd name="T7" fmla="*/ 228 h 269"/>
                  <a:gd name="T8" fmla="*/ 40 w 95"/>
                  <a:gd name="T9" fmla="*/ 162 h 269"/>
                  <a:gd name="T10" fmla="*/ 59 w 95"/>
                  <a:gd name="T11" fmla="*/ 161 h 269"/>
                  <a:gd name="T12" fmla="*/ 64 w 95"/>
                  <a:gd name="T13" fmla="*/ 138 h 269"/>
                  <a:gd name="T14" fmla="*/ 29 w 95"/>
                  <a:gd name="T15" fmla="*/ 88 h 269"/>
                  <a:gd name="T16" fmla="*/ 41 w 95"/>
                  <a:gd name="T17" fmla="*/ 88 h 269"/>
                  <a:gd name="T18" fmla="*/ 39 w 95"/>
                  <a:gd name="T19" fmla="*/ 57 h 269"/>
                  <a:gd name="T20" fmla="*/ 0 w 95"/>
                  <a:gd name="T2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269">
                    <a:moveTo>
                      <a:pt x="0" y="0"/>
                    </a:moveTo>
                    <a:cubicBezTo>
                      <a:pt x="0" y="254"/>
                      <a:pt x="0" y="254"/>
                      <a:pt x="0" y="254"/>
                    </a:cubicBezTo>
                    <a:cubicBezTo>
                      <a:pt x="76" y="269"/>
                      <a:pt x="76" y="269"/>
                      <a:pt x="76" y="269"/>
                    </a:cubicBezTo>
                    <a:cubicBezTo>
                      <a:pt x="76" y="269"/>
                      <a:pt x="95" y="252"/>
                      <a:pt x="79" y="228"/>
                    </a:cubicBezTo>
                    <a:cubicBezTo>
                      <a:pt x="64" y="203"/>
                      <a:pt x="40" y="162"/>
                      <a:pt x="40" y="162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9" y="161"/>
                      <a:pt x="77" y="157"/>
                      <a:pt x="64" y="138"/>
                    </a:cubicBezTo>
                    <a:cubicBezTo>
                      <a:pt x="49" y="115"/>
                      <a:pt x="29" y="88"/>
                      <a:pt x="29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59" y="84"/>
                      <a:pt x="39" y="57"/>
                    </a:cubicBezTo>
                    <a:cubicBezTo>
                      <a:pt x="16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5" name="Freeform 14">
                <a:extLst>
                  <a:ext uri="{FF2B5EF4-FFF2-40B4-BE49-F238E27FC236}">
                    <a16:creationId xmlns:a16="http://schemas.microsoft.com/office/drawing/2014/main" id="{3A030C5A-9BBD-494A-8C1D-313E912A4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5205413"/>
                <a:ext cx="303213" cy="900113"/>
              </a:xfrm>
              <a:custGeom>
                <a:avLst/>
                <a:gdLst>
                  <a:gd name="T0" fmla="*/ 96 w 96"/>
                  <a:gd name="T1" fmla="*/ 0 h 285"/>
                  <a:gd name="T2" fmla="*/ 96 w 96"/>
                  <a:gd name="T3" fmla="*/ 254 h 285"/>
                  <a:gd name="T4" fmla="*/ 15 w 96"/>
                  <a:gd name="T5" fmla="*/ 285 h 285"/>
                  <a:gd name="T6" fmla="*/ 16 w 96"/>
                  <a:gd name="T7" fmla="*/ 228 h 285"/>
                  <a:gd name="T8" fmla="*/ 55 w 96"/>
                  <a:gd name="T9" fmla="*/ 162 h 285"/>
                  <a:gd name="T10" fmla="*/ 36 w 96"/>
                  <a:gd name="T11" fmla="*/ 161 h 285"/>
                  <a:gd name="T12" fmla="*/ 31 w 96"/>
                  <a:gd name="T13" fmla="*/ 138 h 285"/>
                  <a:gd name="T14" fmla="*/ 66 w 96"/>
                  <a:gd name="T15" fmla="*/ 88 h 285"/>
                  <a:gd name="T16" fmla="*/ 54 w 96"/>
                  <a:gd name="T17" fmla="*/ 88 h 285"/>
                  <a:gd name="T18" fmla="*/ 56 w 96"/>
                  <a:gd name="T19" fmla="*/ 57 h 285"/>
                  <a:gd name="T20" fmla="*/ 96 w 96"/>
                  <a:gd name="T2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85">
                    <a:moveTo>
                      <a:pt x="96" y="0"/>
                    </a:moveTo>
                    <a:cubicBezTo>
                      <a:pt x="96" y="254"/>
                      <a:pt x="96" y="254"/>
                      <a:pt x="96" y="254"/>
                    </a:cubicBezTo>
                    <a:cubicBezTo>
                      <a:pt x="15" y="285"/>
                      <a:pt x="15" y="285"/>
                      <a:pt x="15" y="285"/>
                    </a:cubicBezTo>
                    <a:cubicBezTo>
                      <a:pt x="15" y="285"/>
                      <a:pt x="0" y="252"/>
                      <a:pt x="16" y="228"/>
                    </a:cubicBezTo>
                    <a:cubicBezTo>
                      <a:pt x="32" y="203"/>
                      <a:pt x="55" y="162"/>
                      <a:pt x="55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1"/>
                      <a:pt x="18" y="157"/>
                      <a:pt x="31" y="138"/>
                    </a:cubicBezTo>
                    <a:cubicBezTo>
                      <a:pt x="47" y="115"/>
                      <a:pt x="66" y="88"/>
                      <a:pt x="66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36" y="84"/>
                      <a:pt x="56" y="57"/>
                    </a:cubicBezTo>
                    <a:cubicBezTo>
                      <a:pt x="79" y="27"/>
                      <a:pt x="96" y="0"/>
                      <a:pt x="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6" name="Freeform 15">
                <a:extLst>
                  <a:ext uri="{FF2B5EF4-FFF2-40B4-BE49-F238E27FC236}">
                    <a16:creationId xmlns:a16="http://schemas.microsoft.com/office/drawing/2014/main" id="{C8992C15-B89E-4EF6-B217-16F350FAE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937" y="5543551"/>
                <a:ext cx="433388" cy="1150938"/>
              </a:xfrm>
              <a:custGeom>
                <a:avLst/>
                <a:gdLst>
                  <a:gd name="T0" fmla="*/ 0 w 137"/>
                  <a:gd name="T1" fmla="*/ 0 h 364"/>
                  <a:gd name="T2" fmla="*/ 0 w 137"/>
                  <a:gd name="T3" fmla="*/ 364 h 364"/>
                  <a:gd name="T4" fmla="*/ 109 w 137"/>
                  <a:gd name="T5" fmla="*/ 364 h 364"/>
                  <a:gd name="T6" fmla="*/ 114 w 137"/>
                  <a:gd name="T7" fmla="*/ 325 h 364"/>
                  <a:gd name="T8" fmla="*/ 58 w 137"/>
                  <a:gd name="T9" fmla="*/ 231 h 364"/>
                  <a:gd name="T10" fmla="*/ 86 w 137"/>
                  <a:gd name="T11" fmla="*/ 231 h 364"/>
                  <a:gd name="T12" fmla="*/ 92 w 137"/>
                  <a:gd name="T13" fmla="*/ 197 h 364"/>
                  <a:gd name="T14" fmla="*/ 42 w 137"/>
                  <a:gd name="T15" fmla="*/ 125 h 364"/>
                  <a:gd name="T16" fmla="*/ 59 w 137"/>
                  <a:gd name="T17" fmla="*/ 126 h 364"/>
                  <a:gd name="T18" fmla="*/ 56 w 137"/>
                  <a:gd name="T19" fmla="*/ 81 h 364"/>
                  <a:gd name="T20" fmla="*/ 0 w 137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364">
                    <a:moveTo>
                      <a:pt x="0" y="0"/>
                    </a:moveTo>
                    <a:cubicBezTo>
                      <a:pt x="0" y="364"/>
                      <a:pt x="0" y="364"/>
                      <a:pt x="0" y="364"/>
                    </a:cubicBezTo>
                    <a:cubicBezTo>
                      <a:pt x="109" y="364"/>
                      <a:pt x="109" y="364"/>
                      <a:pt x="109" y="364"/>
                    </a:cubicBezTo>
                    <a:cubicBezTo>
                      <a:pt x="109" y="364"/>
                      <a:pt x="137" y="360"/>
                      <a:pt x="114" y="325"/>
                    </a:cubicBezTo>
                    <a:cubicBezTo>
                      <a:pt x="92" y="290"/>
                      <a:pt x="58" y="231"/>
                      <a:pt x="58" y="231"/>
                    </a:cubicBezTo>
                    <a:cubicBezTo>
                      <a:pt x="86" y="231"/>
                      <a:pt x="86" y="231"/>
                      <a:pt x="86" y="231"/>
                    </a:cubicBezTo>
                    <a:cubicBezTo>
                      <a:pt x="86" y="231"/>
                      <a:pt x="111" y="225"/>
                      <a:pt x="92" y="197"/>
                    </a:cubicBezTo>
                    <a:cubicBezTo>
                      <a:pt x="70" y="164"/>
                      <a:pt x="42" y="125"/>
                      <a:pt x="42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59" y="126"/>
                      <a:pt x="86" y="120"/>
                      <a:pt x="56" y="81"/>
                    </a:cubicBezTo>
                    <a:cubicBezTo>
                      <a:pt x="24" y="3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7" name="Freeform 16">
                <a:extLst>
                  <a:ext uri="{FF2B5EF4-FFF2-40B4-BE49-F238E27FC236}">
                    <a16:creationId xmlns:a16="http://schemas.microsoft.com/office/drawing/2014/main" id="{28799FC4-FBDC-4916-9C02-8B77928C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37" y="5543551"/>
                <a:ext cx="431800" cy="1150938"/>
              </a:xfrm>
              <a:custGeom>
                <a:avLst/>
                <a:gdLst>
                  <a:gd name="T0" fmla="*/ 137 w 137"/>
                  <a:gd name="T1" fmla="*/ 0 h 364"/>
                  <a:gd name="T2" fmla="*/ 137 w 137"/>
                  <a:gd name="T3" fmla="*/ 364 h 364"/>
                  <a:gd name="T4" fmla="*/ 29 w 137"/>
                  <a:gd name="T5" fmla="*/ 364 h 364"/>
                  <a:gd name="T6" fmla="*/ 23 w 137"/>
                  <a:gd name="T7" fmla="*/ 325 h 364"/>
                  <a:gd name="T8" fmla="*/ 80 w 137"/>
                  <a:gd name="T9" fmla="*/ 231 h 364"/>
                  <a:gd name="T10" fmla="*/ 52 w 137"/>
                  <a:gd name="T11" fmla="*/ 231 h 364"/>
                  <a:gd name="T12" fmla="*/ 45 w 137"/>
                  <a:gd name="T13" fmla="*/ 197 h 364"/>
                  <a:gd name="T14" fmla="*/ 95 w 137"/>
                  <a:gd name="T15" fmla="*/ 125 h 364"/>
                  <a:gd name="T16" fmla="*/ 78 w 137"/>
                  <a:gd name="T17" fmla="*/ 126 h 364"/>
                  <a:gd name="T18" fmla="*/ 81 w 137"/>
                  <a:gd name="T19" fmla="*/ 81 h 364"/>
                  <a:gd name="T20" fmla="*/ 137 w 137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364">
                    <a:moveTo>
                      <a:pt x="137" y="0"/>
                    </a:moveTo>
                    <a:cubicBezTo>
                      <a:pt x="137" y="364"/>
                      <a:pt x="137" y="364"/>
                      <a:pt x="137" y="364"/>
                    </a:cubicBezTo>
                    <a:cubicBezTo>
                      <a:pt x="29" y="364"/>
                      <a:pt x="29" y="364"/>
                      <a:pt x="29" y="364"/>
                    </a:cubicBezTo>
                    <a:cubicBezTo>
                      <a:pt x="29" y="364"/>
                      <a:pt x="0" y="360"/>
                      <a:pt x="23" y="325"/>
                    </a:cubicBezTo>
                    <a:cubicBezTo>
                      <a:pt x="46" y="290"/>
                      <a:pt x="80" y="231"/>
                      <a:pt x="80" y="231"/>
                    </a:cubicBezTo>
                    <a:cubicBezTo>
                      <a:pt x="52" y="231"/>
                      <a:pt x="52" y="231"/>
                      <a:pt x="52" y="231"/>
                    </a:cubicBezTo>
                    <a:cubicBezTo>
                      <a:pt x="52" y="231"/>
                      <a:pt x="27" y="225"/>
                      <a:pt x="45" y="197"/>
                    </a:cubicBezTo>
                    <a:cubicBezTo>
                      <a:pt x="67" y="164"/>
                      <a:pt x="95" y="125"/>
                      <a:pt x="95" y="125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6"/>
                      <a:pt x="52" y="120"/>
                      <a:pt x="81" y="81"/>
                    </a:cubicBezTo>
                    <a:cubicBezTo>
                      <a:pt x="113" y="38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8" name="Freeform 17">
                <a:extLst>
                  <a:ext uri="{FF2B5EF4-FFF2-40B4-BE49-F238E27FC236}">
                    <a16:creationId xmlns:a16="http://schemas.microsoft.com/office/drawing/2014/main" id="{6BDA022B-0367-42F7-84EB-EB86A5DBC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8" y="3141663"/>
                <a:ext cx="1373188" cy="1885950"/>
              </a:xfrm>
              <a:custGeom>
                <a:avLst/>
                <a:gdLst>
                  <a:gd name="T0" fmla="*/ 156 w 435"/>
                  <a:gd name="T1" fmla="*/ 59 h 596"/>
                  <a:gd name="T2" fmla="*/ 106 w 435"/>
                  <a:gd name="T3" fmla="*/ 109 h 596"/>
                  <a:gd name="T4" fmla="*/ 39 w 435"/>
                  <a:gd name="T5" fmla="*/ 87 h 596"/>
                  <a:gd name="T6" fmla="*/ 0 w 435"/>
                  <a:gd name="T7" fmla="*/ 142 h 596"/>
                  <a:gd name="T8" fmla="*/ 0 w 435"/>
                  <a:gd name="T9" fmla="*/ 511 h 596"/>
                  <a:gd name="T10" fmla="*/ 9 w 435"/>
                  <a:gd name="T11" fmla="*/ 510 h 596"/>
                  <a:gd name="T12" fmla="*/ 57 w 435"/>
                  <a:gd name="T13" fmla="*/ 577 h 596"/>
                  <a:gd name="T14" fmla="*/ 131 w 435"/>
                  <a:gd name="T15" fmla="*/ 454 h 596"/>
                  <a:gd name="T16" fmla="*/ 237 w 435"/>
                  <a:gd name="T17" fmla="*/ 510 h 596"/>
                  <a:gd name="T18" fmla="*/ 278 w 435"/>
                  <a:gd name="T19" fmla="*/ 537 h 596"/>
                  <a:gd name="T20" fmla="*/ 435 w 435"/>
                  <a:gd name="T21" fmla="*/ 326 h 596"/>
                  <a:gd name="T22" fmla="*/ 212 w 435"/>
                  <a:gd name="T23" fmla="*/ 32 h 596"/>
                  <a:gd name="T24" fmla="*/ 156 w 435"/>
                  <a:gd name="T25" fmla="*/ 59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5" h="596">
                    <a:moveTo>
                      <a:pt x="156" y="59"/>
                    </a:moveTo>
                    <a:cubicBezTo>
                      <a:pt x="169" y="117"/>
                      <a:pt x="130" y="133"/>
                      <a:pt x="106" y="109"/>
                    </a:cubicBezTo>
                    <a:cubicBezTo>
                      <a:pt x="82" y="85"/>
                      <a:pt x="37" y="54"/>
                      <a:pt x="39" y="87"/>
                    </a:cubicBezTo>
                    <a:cubicBezTo>
                      <a:pt x="40" y="112"/>
                      <a:pt x="23" y="141"/>
                      <a:pt x="0" y="142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3" y="511"/>
                      <a:pt x="6" y="510"/>
                      <a:pt x="9" y="510"/>
                    </a:cubicBezTo>
                    <a:cubicBezTo>
                      <a:pt x="53" y="508"/>
                      <a:pt x="57" y="558"/>
                      <a:pt x="57" y="577"/>
                    </a:cubicBezTo>
                    <a:cubicBezTo>
                      <a:pt x="58" y="596"/>
                      <a:pt x="91" y="469"/>
                      <a:pt x="131" y="454"/>
                    </a:cubicBezTo>
                    <a:cubicBezTo>
                      <a:pt x="171" y="440"/>
                      <a:pt x="238" y="474"/>
                      <a:pt x="237" y="510"/>
                    </a:cubicBezTo>
                    <a:cubicBezTo>
                      <a:pt x="237" y="535"/>
                      <a:pt x="259" y="540"/>
                      <a:pt x="278" y="537"/>
                    </a:cubicBezTo>
                    <a:cubicBezTo>
                      <a:pt x="336" y="460"/>
                      <a:pt x="392" y="384"/>
                      <a:pt x="435" y="326"/>
                    </a:cubicBezTo>
                    <a:cubicBezTo>
                      <a:pt x="347" y="212"/>
                      <a:pt x="267" y="105"/>
                      <a:pt x="212" y="32"/>
                    </a:cubicBezTo>
                    <a:cubicBezTo>
                      <a:pt x="212" y="32"/>
                      <a:pt x="142" y="0"/>
                      <a:pt x="156" y="5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9" name="Freeform 20">
                <a:extLst>
                  <a:ext uri="{FF2B5EF4-FFF2-40B4-BE49-F238E27FC236}">
                    <a16:creationId xmlns:a16="http://schemas.microsoft.com/office/drawing/2014/main" id="{220AAEF4-CEF6-4017-A18A-59CC5B2F3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8" y="2420938"/>
                <a:ext cx="669925" cy="1169988"/>
              </a:xfrm>
              <a:custGeom>
                <a:avLst/>
                <a:gdLst>
                  <a:gd name="T0" fmla="*/ 39 w 212"/>
                  <a:gd name="T1" fmla="*/ 315 h 370"/>
                  <a:gd name="T2" fmla="*/ 106 w 212"/>
                  <a:gd name="T3" fmla="*/ 337 h 370"/>
                  <a:gd name="T4" fmla="*/ 156 w 212"/>
                  <a:gd name="T5" fmla="*/ 287 h 370"/>
                  <a:gd name="T6" fmla="*/ 212 w 212"/>
                  <a:gd name="T7" fmla="*/ 260 h 370"/>
                  <a:gd name="T8" fmla="*/ 54 w 212"/>
                  <a:gd name="T9" fmla="*/ 49 h 370"/>
                  <a:gd name="T10" fmla="*/ 0 w 212"/>
                  <a:gd name="T11" fmla="*/ 6 h 370"/>
                  <a:gd name="T12" fmla="*/ 0 w 212"/>
                  <a:gd name="T13" fmla="*/ 370 h 370"/>
                  <a:gd name="T14" fmla="*/ 39 w 212"/>
                  <a:gd name="T15" fmla="*/ 315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370">
                    <a:moveTo>
                      <a:pt x="39" y="315"/>
                    </a:moveTo>
                    <a:cubicBezTo>
                      <a:pt x="37" y="282"/>
                      <a:pt x="82" y="313"/>
                      <a:pt x="106" y="337"/>
                    </a:cubicBezTo>
                    <a:cubicBezTo>
                      <a:pt x="130" y="361"/>
                      <a:pt x="169" y="345"/>
                      <a:pt x="156" y="287"/>
                    </a:cubicBezTo>
                    <a:cubicBezTo>
                      <a:pt x="142" y="228"/>
                      <a:pt x="212" y="260"/>
                      <a:pt x="212" y="260"/>
                    </a:cubicBezTo>
                    <a:cubicBezTo>
                      <a:pt x="130" y="150"/>
                      <a:pt x="67" y="66"/>
                      <a:pt x="54" y="49"/>
                    </a:cubicBezTo>
                    <a:cubicBezTo>
                      <a:pt x="17" y="0"/>
                      <a:pt x="0" y="6"/>
                      <a:pt x="0" y="6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23" y="369"/>
                      <a:pt x="40" y="340"/>
                      <a:pt x="39" y="31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0" name="Freeform 22">
                <a:extLst>
                  <a:ext uri="{FF2B5EF4-FFF2-40B4-BE49-F238E27FC236}">
                    <a16:creationId xmlns:a16="http://schemas.microsoft.com/office/drawing/2014/main" id="{DA8D8A0A-90DC-46F3-BE51-B5754EED1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3989388"/>
                <a:ext cx="1584325" cy="1535113"/>
              </a:xfrm>
              <a:custGeom>
                <a:avLst/>
                <a:gdLst>
                  <a:gd name="T0" fmla="*/ 186 w 502"/>
                  <a:gd name="T1" fmla="*/ 59 h 485"/>
                  <a:gd name="T2" fmla="*/ 110 w 502"/>
                  <a:gd name="T3" fmla="*/ 45 h 485"/>
                  <a:gd name="T4" fmla="*/ 59 w 502"/>
                  <a:gd name="T5" fmla="*/ 69 h 485"/>
                  <a:gd name="T6" fmla="*/ 0 w 502"/>
                  <a:gd name="T7" fmla="*/ 25 h 485"/>
                  <a:gd name="T8" fmla="*/ 0 w 502"/>
                  <a:gd name="T9" fmla="*/ 301 h 485"/>
                  <a:gd name="T10" fmla="*/ 0 w 502"/>
                  <a:gd name="T11" fmla="*/ 355 h 485"/>
                  <a:gd name="T12" fmla="*/ 37 w 502"/>
                  <a:gd name="T13" fmla="*/ 387 h 485"/>
                  <a:gd name="T14" fmla="*/ 62 w 502"/>
                  <a:gd name="T15" fmla="*/ 382 h 485"/>
                  <a:gd name="T16" fmla="*/ 144 w 502"/>
                  <a:gd name="T17" fmla="*/ 329 h 485"/>
                  <a:gd name="T18" fmla="*/ 257 w 502"/>
                  <a:gd name="T19" fmla="*/ 397 h 485"/>
                  <a:gd name="T20" fmla="*/ 352 w 502"/>
                  <a:gd name="T21" fmla="*/ 450 h 485"/>
                  <a:gd name="T22" fmla="*/ 455 w 502"/>
                  <a:gd name="T23" fmla="*/ 439 h 485"/>
                  <a:gd name="T24" fmla="*/ 502 w 502"/>
                  <a:gd name="T25" fmla="*/ 485 h 485"/>
                  <a:gd name="T26" fmla="*/ 186 w 502"/>
                  <a:gd name="T27" fmla="*/ 5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2" h="485">
                    <a:moveTo>
                      <a:pt x="186" y="59"/>
                    </a:moveTo>
                    <a:cubicBezTo>
                      <a:pt x="186" y="59"/>
                      <a:pt x="142" y="90"/>
                      <a:pt x="110" y="45"/>
                    </a:cubicBezTo>
                    <a:cubicBezTo>
                      <a:pt x="78" y="0"/>
                      <a:pt x="61" y="43"/>
                      <a:pt x="59" y="69"/>
                    </a:cubicBezTo>
                    <a:cubicBezTo>
                      <a:pt x="57" y="96"/>
                      <a:pt x="0" y="75"/>
                      <a:pt x="0" y="25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5" y="374"/>
                      <a:pt x="14" y="388"/>
                      <a:pt x="37" y="387"/>
                    </a:cubicBezTo>
                    <a:cubicBezTo>
                      <a:pt x="46" y="387"/>
                      <a:pt x="55" y="385"/>
                      <a:pt x="62" y="382"/>
                    </a:cubicBezTo>
                    <a:cubicBezTo>
                      <a:pt x="91" y="370"/>
                      <a:pt x="106" y="343"/>
                      <a:pt x="144" y="329"/>
                    </a:cubicBezTo>
                    <a:cubicBezTo>
                      <a:pt x="192" y="312"/>
                      <a:pt x="245" y="370"/>
                      <a:pt x="257" y="397"/>
                    </a:cubicBezTo>
                    <a:cubicBezTo>
                      <a:pt x="269" y="425"/>
                      <a:pt x="311" y="482"/>
                      <a:pt x="352" y="450"/>
                    </a:cubicBezTo>
                    <a:cubicBezTo>
                      <a:pt x="393" y="418"/>
                      <a:pt x="449" y="412"/>
                      <a:pt x="455" y="439"/>
                    </a:cubicBezTo>
                    <a:cubicBezTo>
                      <a:pt x="459" y="455"/>
                      <a:pt x="483" y="474"/>
                      <a:pt x="502" y="485"/>
                    </a:cubicBezTo>
                    <a:cubicBezTo>
                      <a:pt x="417" y="370"/>
                      <a:pt x="275" y="179"/>
                      <a:pt x="186" y="5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1" name="Freeform 23">
                <a:extLst>
                  <a:ext uri="{FF2B5EF4-FFF2-40B4-BE49-F238E27FC236}">
                    <a16:creationId xmlns:a16="http://schemas.microsoft.com/office/drawing/2014/main" id="{C6585F61-2A7C-441D-AFAF-92D0B6689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0" y="3914776"/>
                <a:ext cx="1082675" cy="1198563"/>
              </a:xfrm>
              <a:custGeom>
                <a:avLst/>
                <a:gdLst>
                  <a:gd name="T0" fmla="*/ 306 w 343"/>
                  <a:gd name="T1" fmla="*/ 77 h 379"/>
                  <a:gd name="T2" fmla="*/ 229 w 343"/>
                  <a:gd name="T3" fmla="*/ 90 h 379"/>
                  <a:gd name="T4" fmla="*/ 184 w 343"/>
                  <a:gd name="T5" fmla="*/ 80 h 379"/>
                  <a:gd name="T6" fmla="*/ 165 w 343"/>
                  <a:gd name="T7" fmla="*/ 72 h 379"/>
                  <a:gd name="T8" fmla="*/ 165 w 343"/>
                  <a:gd name="T9" fmla="*/ 72 h 379"/>
                  <a:gd name="T10" fmla="*/ 157 w 343"/>
                  <a:gd name="T11" fmla="*/ 82 h 379"/>
                  <a:gd name="T12" fmla="*/ 0 w 343"/>
                  <a:gd name="T13" fmla="*/ 293 h 379"/>
                  <a:gd name="T14" fmla="*/ 23 w 343"/>
                  <a:gd name="T15" fmla="*/ 282 h 379"/>
                  <a:gd name="T16" fmla="*/ 118 w 343"/>
                  <a:gd name="T17" fmla="*/ 234 h 379"/>
                  <a:gd name="T18" fmla="*/ 173 w 343"/>
                  <a:gd name="T19" fmla="*/ 315 h 379"/>
                  <a:gd name="T20" fmla="*/ 263 w 343"/>
                  <a:gd name="T21" fmla="*/ 333 h 379"/>
                  <a:gd name="T22" fmla="*/ 323 w 343"/>
                  <a:gd name="T23" fmla="*/ 299 h 379"/>
                  <a:gd name="T24" fmla="*/ 333 w 343"/>
                  <a:gd name="T25" fmla="*/ 313 h 379"/>
                  <a:gd name="T26" fmla="*/ 343 w 343"/>
                  <a:gd name="T27" fmla="*/ 379 h 379"/>
                  <a:gd name="T28" fmla="*/ 343 w 343"/>
                  <a:gd name="T29" fmla="*/ 325 h 379"/>
                  <a:gd name="T30" fmla="*/ 343 w 343"/>
                  <a:gd name="T31" fmla="*/ 49 h 379"/>
                  <a:gd name="T32" fmla="*/ 306 w 343"/>
                  <a:gd name="T33" fmla="*/ 77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3" h="379">
                    <a:moveTo>
                      <a:pt x="306" y="77"/>
                    </a:moveTo>
                    <a:cubicBezTo>
                      <a:pt x="295" y="142"/>
                      <a:pt x="225" y="135"/>
                      <a:pt x="229" y="90"/>
                    </a:cubicBezTo>
                    <a:cubicBezTo>
                      <a:pt x="233" y="45"/>
                      <a:pt x="224" y="61"/>
                      <a:pt x="184" y="80"/>
                    </a:cubicBezTo>
                    <a:cubicBezTo>
                      <a:pt x="144" y="100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2" y="75"/>
                      <a:pt x="160" y="79"/>
                      <a:pt x="157" y="82"/>
                    </a:cubicBezTo>
                    <a:cubicBezTo>
                      <a:pt x="114" y="140"/>
                      <a:pt x="58" y="216"/>
                      <a:pt x="0" y="293"/>
                    </a:cubicBezTo>
                    <a:cubicBezTo>
                      <a:pt x="9" y="291"/>
                      <a:pt x="18" y="287"/>
                      <a:pt x="23" y="282"/>
                    </a:cubicBezTo>
                    <a:cubicBezTo>
                      <a:pt x="37" y="266"/>
                      <a:pt x="93" y="224"/>
                      <a:pt x="118" y="234"/>
                    </a:cubicBezTo>
                    <a:cubicBezTo>
                      <a:pt x="144" y="244"/>
                      <a:pt x="160" y="288"/>
                      <a:pt x="173" y="315"/>
                    </a:cubicBezTo>
                    <a:cubicBezTo>
                      <a:pt x="185" y="342"/>
                      <a:pt x="242" y="360"/>
                      <a:pt x="263" y="333"/>
                    </a:cubicBezTo>
                    <a:cubicBezTo>
                      <a:pt x="279" y="312"/>
                      <a:pt x="307" y="292"/>
                      <a:pt x="323" y="299"/>
                    </a:cubicBezTo>
                    <a:cubicBezTo>
                      <a:pt x="328" y="301"/>
                      <a:pt x="331" y="305"/>
                      <a:pt x="333" y="313"/>
                    </a:cubicBezTo>
                    <a:cubicBezTo>
                      <a:pt x="338" y="330"/>
                      <a:pt x="337" y="358"/>
                      <a:pt x="343" y="379"/>
                    </a:cubicBezTo>
                    <a:cubicBezTo>
                      <a:pt x="343" y="325"/>
                      <a:pt x="343" y="325"/>
                      <a:pt x="343" y="325"/>
                    </a:cubicBezTo>
                    <a:cubicBezTo>
                      <a:pt x="343" y="49"/>
                      <a:pt x="343" y="49"/>
                      <a:pt x="343" y="49"/>
                    </a:cubicBezTo>
                    <a:cubicBezTo>
                      <a:pt x="343" y="0"/>
                      <a:pt x="317" y="12"/>
                      <a:pt x="306" y="7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2" name="Freeform 24">
                <a:extLst>
                  <a:ext uri="{FF2B5EF4-FFF2-40B4-BE49-F238E27FC236}">
                    <a16:creationId xmlns:a16="http://schemas.microsoft.com/office/drawing/2014/main" id="{39C37F70-071C-4C82-85A1-8D9139AA3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3465513"/>
                <a:ext cx="587375" cy="828675"/>
              </a:xfrm>
              <a:custGeom>
                <a:avLst/>
                <a:gdLst>
                  <a:gd name="T0" fmla="*/ 59 w 186"/>
                  <a:gd name="T1" fmla="*/ 235 h 262"/>
                  <a:gd name="T2" fmla="*/ 110 w 186"/>
                  <a:gd name="T3" fmla="*/ 211 h 262"/>
                  <a:gd name="T4" fmla="*/ 186 w 186"/>
                  <a:gd name="T5" fmla="*/ 225 h 262"/>
                  <a:gd name="T6" fmla="*/ 61 w 186"/>
                  <a:gd name="T7" fmla="*/ 56 h 262"/>
                  <a:gd name="T8" fmla="*/ 0 w 186"/>
                  <a:gd name="T9" fmla="*/ 7 h 262"/>
                  <a:gd name="T10" fmla="*/ 0 w 186"/>
                  <a:gd name="T11" fmla="*/ 191 h 262"/>
                  <a:gd name="T12" fmla="*/ 59 w 186"/>
                  <a:gd name="T13" fmla="*/ 23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262">
                    <a:moveTo>
                      <a:pt x="59" y="235"/>
                    </a:moveTo>
                    <a:cubicBezTo>
                      <a:pt x="61" y="209"/>
                      <a:pt x="78" y="166"/>
                      <a:pt x="110" y="211"/>
                    </a:cubicBezTo>
                    <a:cubicBezTo>
                      <a:pt x="142" y="256"/>
                      <a:pt x="186" y="225"/>
                      <a:pt x="186" y="225"/>
                    </a:cubicBezTo>
                    <a:cubicBezTo>
                      <a:pt x="125" y="142"/>
                      <a:pt x="75" y="75"/>
                      <a:pt x="61" y="56"/>
                    </a:cubicBezTo>
                    <a:cubicBezTo>
                      <a:pt x="18" y="0"/>
                      <a:pt x="0" y="7"/>
                      <a:pt x="0" y="7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41"/>
                      <a:pt x="57" y="262"/>
                      <a:pt x="59" y="23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3" name="Freeform 25">
                <a:extLst>
                  <a:ext uri="{FF2B5EF4-FFF2-40B4-BE49-F238E27FC236}">
                    <a16:creationId xmlns:a16="http://schemas.microsoft.com/office/drawing/2014/main" id="{E6F3D1B7-CAFD-4C15-901C-439AEC11D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325" y="3465513"/>
                <a:ext cx="628650" cy="898525"/>
              </a:xfrm>
              <a:custGeom>
                <a:avLst/>
                <a:gdLst>
                  <a:gd name="T0" fmla="*/ 40 w 199"/>
                  <a:gd name="T1" fmla="*/ 222 h 284"/>
                  <a:gd name="T2" fmla="*/ 85 w 199"/>
                  <a:gd name="T3" fmla="*/ 232 h 284"/>
                  <a:gd name="T4" fmla="*/ 162 w 199"/>
                  <a:gd name="T5" fmla="*/ 219 h 284"/>
                  <a:gd name="T6" fmla="*/ 199 w 199"/>
                  <a:gd name="T7" fmla="*/ 191 h 284"/>
                  <a:gd name="T8" fmla="*/ 199 w 199"/>
                  <a:gd name="T9" fmla="*/ 7 h 284"/>
                  <a:gd name="T10" fmla="*/ 138 w 199"/>
                  <a:gd name="T11" fmla="*/ 56 h 284"/>
                  <a:gd name="T12" fmla="*/ 21 w 199"/>
                  <a:gd name="T13" fmla="*/ 214 h 284"/>
                  <a:gd name="T14" fmla="*/ 21 w 199"/>
                  <a:gd name="T15" fmla="*/ 214 h 284"/>
                  <a:gd name="T16" fmla="*/ 40 w 199"/>
                  <a:gd name="T17" fmla="*/ 22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284">
                    <a:moveTo>
                      <a:pt x="40" y="222"/>
                    </a:moveTo>
                    <a:cubicBezTo>
                      <a:pt x="80" y="203"/>
                      <a:pt x="89" y="187"/>
                      <a:pt x="85" y="232"/>
                    </a:cubicBezTo>
                    <a:cubicBezTo>
                      <a:pt x="81" y="277"/>
                      <a:pt x="151" y="284"/>
                      <a:pt x="162" y="219"/>
                    </a:cubicBezTo>
                    <a:cubicBezTo>
                      <a:pt x="173" y="154"/>
                      <a:pt x="199" y="142"/>
                      <a:pt x="199" y="191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181" y="0"/>
                      <a:pt x="138" y="56"/>
                    </a:cubicBezTo>
                    <a:cubicBezTo>
                      <a:pt x="124" y="74"/>
                      <a:pt x="78" y="136"/>
                      <a:pt x="21" y="214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1" y="214"/>
                      <a:pt x="0" y="242"/>
                      <a:pt x="40" y="2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4" name="Freeform 26">
                <a:extLst>
                  <a:ext uri="{FF2B5EF4-FFF2-40B4-BE49-F238E27FC236}">
                    <a16:creationId xmlns:a16="http://schemas.microsoft.com/office/drawing/2014/main" id="{DAC2E882-2635-406B-BA46-E19FFB186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7" y="6099176"/>
                <a:ext cx="203200" cy="79375"/>
              </a:xfrm>
              <a:custGeom>
                <a:avLst/>
                <a:gdLst>
                  <a:gd name="T0" fmla="*/ 64 w 64"/>
                  <a:gd name="T1" fmla="*/ 25 h 25"/>
                  <a:gd name="T2" fmla="*/ 44 w 64"/>
                  <a:gd name="T3" fmla="*/ 0 h 25"/>
                  <a:gd name="T4" fmla="*/ 0 w 64"/>
                  <a:gd name="T5" fmla="*/ 13 h 25"/>
                  <a:gd name="T6" fmla="*/ 64 w 64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25">
                    <a:moveTo>
                      <a:pt x="64" y="25"/>
                    </a:moveTo>
                    <a:cubicBezTo>
                      <a:pt x="64" y="25"/>
                      <a:pt x="57" y="16"/>
                      <a:pt x="44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61C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4" name="Freeform 27">
                <a:extLst>
                  <a:ext uri="{FF2B5EF4-FFF2-40B4-BE49-F238E27FC236}">
                    <a16:creationId xmlns:a16="http://schemas.microsoft.com/office/drawing/2014/main" id="{AF0C7A63-4C2A-49E9-8EDB-E7E147114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8" y="4533901"/>
                <a:ext cx="877888" cy="1144588"/>
              </a:xfrm>
              <a:custGeom>
                <a:avLst/>
                <a:gdLst>
                  <a:gd name="T0" fmla="*/ 237 w 278"/>
                  <a:gd name="T1" fmla="*/ 70 h 362"/>
                  <a:gd name="T2" fmla="*/ 131 w 278"/>
                  <a:gd name="T3" fmla="*/ 14 h 362"/>
                  <a:gd name="T4" fmla="*/ 57 w 278"/>
                  <a:gd name="T5" fmla="*/ 137 h 362"/>
                  <a:gd name="T6" fmla="*/ 9 w 278"/>
                  <a:gd name="T7" fmla="*/ 70 h 362"/>
                  <a:gd name="T8" fmla="*/ 0 w 278"/>
                  <a:gd name="T9" fmla="*/ 71 h 362"/>
                  <a:gd name="T10" fmla="*/ 0 w 278"/>
                  <a:gd name="T11" fmla="*/ 347 h 362"/>
                  <a:gd name="T12" fmla="*/ 79 w 278"/>
                  <a:gd name="T13" fmla="*/ 362 h 362"/>
                  <a:gd name="T14" fmla="*/ 278 w 278"/>
                  <a:gd name="T15" fmla="*/ 97 h 362"/>
                  <a:gd name="T16" fmla="*/ 237 w 278"/>
                  <a:gd name="T17" fmla="*/ 7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362">
                    <a:moveTo>
                      <a:pt x="237" y="70"/>
                    </a:moveTo>
                    <a:cubicBezTo>
                      <a:pt x="238" y="34"/>
                      <a:pt x="171" y="0"/>
                      <a:pt x="131" y="14"/>
                    </a:cubicBezTo>
                    <a:cubicBezTo>
                      <a:pt x="91" y="29"/>
                      <a:pt x="58" y="156"/>
                      <a:pt x="57" y="137"/>
                    </a:cubicBezTo>
                    <a:cubicBezTo>
                      <a:pt x="57" y="118"/>
                      <a:pt x="53" y="68"/>
                      <a:pt x="9" y="70"/>
                    </a:cubicBezTo>
                    <a:cubicBezTo>
                      <a:pt x="6" y="70"/>
                      <a:pt x="3" y="71"/>
                      <a:pt x="0" y="71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79" y="362"/>
                      <a:pt x="79" y="362"/>
                      <a:pt x="79" y="362"/>
                    </a:cubicBezTo>
                    <a:cubicBezTo>
                      <a:pt x="129" y="295"/>
                      <a:pt x="204" y="195"/>
                      <a:pt x="278" y="97"/>
                    </a:cubicBezTo>
                    <a:cubicBezTo>
                      <a:pt x="259" y="100"/>
                      <a:pt x="237" y="95"/>
                      <a:pt x="237" y="7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5" name="Freeform 29">
                <a:extLst>
                  <a:ext uri="{FF2B5EF4-FFF2-40B4-BE49-F238E27FC236}">
                    <a16:creationId xmlns:a16="http://schemas.microsoft.com/office/drawing/2014/main" id="{8D4E521E-AA95-48AE-BD30-32400A561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4976813"/>
                <a:ext cx="1812925" cy="1163638"/>
              </a:xfrm>
              <a:custGeom>
                <a:avLst/>
                <a:gdLst>
                  <a:gd name="T0" fmla="*/ 502 w 574"/>
                  <a:gd name="T1" fmla="*/ 173 h 368"/>
                  <a:gd name="T2" fmla="*/ 455 w 574"/>
                  <a:gd name="T3" fmla="*/ 127 h 368"/>
                  <a:gd name="T4" fmla="*/ 352 w 574"/>
                  <a:gd name="T5" fmla="*/ 138 h 368"/>
                  <a:gd name="T6" fmla="*/ 257 w 574"/>
                  <a:gd name="T7" fmla="*/ 85 h 368"/>
                  <a:gd name="T8" fmla="*/ 144 w 574"/>
                  <a:gd name="T9" fmla="*/ 17 h 368"/>
                  <a:gd name="T10" fmla="*/ 62 w 574"/>
                  <a:gd name="T11" fmla="*/ 70 h 368"/>
                  <a:gd name="T12" fmla="*/ 37 w 574"/>
                  <a:gd name="T13" fmla="*/ 75 h 368"/>
                  <a:gd name="T14" fmla="*/ 0 w 574"/>
                  <a:gd name="T15" fmla="*/ 43 h 368"/>
                  <a:gd name="T16" fmla="*/ 0 w 574"/>
                  <a:gd name="T17" fmla="*/ 323 h 368"/>
                  <a:gd name="T18" fmla="*/ 237 w 574"/>
                  <a:gd name="T19" fmla="*/ 368 h 368"/>
                  <a:gd name="T20" fmla="*/ 281 w 574"/>
                  <a:gd name="T21" fmla="*/ 355 h 368"/>
                  <a:gd name="T22" fmla="*/ 574 w 574"/>
                  <a:gd name="T23" fmla="*/ 269 h 368"/>
                  <a:gd name="T24" fmla="*/ 502 w 574"/>
                  <a:gd name="T25" fmla="*/ 17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4" h="368">
                    <a:moveTo>
                      <a:pt x="502" y="173"/>
                    </a:moveTo>
                    <a:cubicBezTo>
                      <a:pt x="483" y="162"/>
                      <a:pt x="459" y="143"/>
                      <a:pt x="455" y="127"/>
                    </a:cubicBezTo>
                    <a:cubicBezTo>
                      <a:pt x="449" y="100"/>
                      <a:pt x="393" y="106"/>
                      <a:pt x="352" y="138"/>
                    </a:cubicBezTo>
                    <a:cubicBezTo>
                      <a:pt x="311" y="170"/>
                      <a:pt x="269" y="113"/>
                      <a:pt x="257" y="85"/>
                    </a:cubicBezTo>
                    <a:cubicBezTo>
                      <a:pt x="245" y="58"/>
                      <a:pt x="192" y="0"/>
                      <a:pt x="144" y="17"/>
                    </a:cubicBezTo>
                    <a:cubicBezTo>
                      <a:pt x="106" y="31"/>
                      <a:pt x="91" y="58"/>
                      <a:pt x="62" y="70"/>
                    </a:cubicBezTo>
                    <a:cubicBezTo>
                      <a:pt x="55" y="73"/>
                      <a:pt x="46" y="75"/>
                      <a:pt x="37" y="75"/>
                    </a:cubicBezTo>
                    <a:cubicBezTo>
                      <a:pt x="14" y="76"/>
                      <a:pt x="5" y="62"/>
                      <a:pt x="0" y="4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237" y="368"/>
                      <a:pt x="237" y="368"/>
                      <a:pt x="237" y="368"/>
                    </a:cubicBezTo>
                    <a:cubicBezTo>
                      <a:pt x="281" y="355"/>
                      <a:pt x="281" y="355"/>
                      <a:pt x="281" y="355"/>
                    </a:cubicBezTo>
                    <a:cubicBezTo>
                      <a:pt x="574" y="269"/>
                      <a:pt x="574" y="269"/>
                      <a:pt x="574" y="269"/>
                    </a:cubicBezTo>
                    <a:cubicBezTo>
                      <a:pt x="574" y="269"/>
                      <a:pt x="545" y="231"/>
                      <a:pt x="502" y="1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6" name="Freeform 30">
                <a:extLst>
                  <a:ext uri="{FF2B5EF4-FFF2-40B4-BE49-F238E27FC236}">
                    <a16:creationId xmlns:a16="http://schemas.microsoft.com/office/drawing/2014/main" id="{49947D2F-E0A2-4475-81BD-9AE3FA4D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50" y="4622801"/>
                <a:ext cx="1711325" cy="1376363"/>
              </a:xfrm>
              <a:custGeom>
                <a:avLst/>
                <a:gdLst>
                  <a:gd name="T0" fmla="*/ 532 w 542"/>
                  <a:gd name="T1" fmla="*/ 89 h 435"/>
                  <a:gd name="T2" fmla="*/ 522 w 542"/>
                  <a:gd name="T3" fmla="*/ 75 h 435"/>
                  <a:gd name="T4" fmla="*/ 462 w 542"/>
                  <a:gd name="T5" fmla="*/ 109 h 435"/>
                  <a:gd name="T6" fmla="*/ 372 w 542"/>
                  <a:gd name="T7" fmla="*/ 91 h 435"/>
                  <a:gd name="T8" fmla="*/ 317 w 542"/>
                  <a:gd name="T9" fmla="*/ 10 h 435"/>
                  <a:gd name="T10" fmla="*/ 222 w 542"/>
                  <a:gd name="T11" fmla="*/ 58 h 435"/>
                  <a:gd name="T12" fmla="*/ 199 w 542"/>
                  <a:gd name="T13" fmla="*/ 69 h 435"/>
                  <a:gd name="T14" fmla="*/ 0 w 542"/>
                  <a:gd name="T15" fmla="*/ 334 h 435"/>
                  <a:gd name="T16" fmla="*/ 542 w 542"/>
                  <a:gd name="T17" fmla="*/ 435 h 435"/>
                  <a:gd name="T18" fmla="*/ 542 w 542"/>
                  <a:gd name="T19" fmla="*/ 155 h 435"/>
                  <a:gd name="T20" fmla="*/ 532 w 542"/>
                  <a:gd name="T21" fmla="*/ 8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2" h="435">
                    <a:moveTo>
                      <a:pt x="532" y="89"/>
                    </a:moveTo>
                    <a:cubicBezTo>
                      <a:pt x="530" y="81"/>
                      <a:pt x="527" y="77"/>
                      <a:pt x="522" y="75"/>
                    </a:cubicBezTo>
                    <a:cubicBezTo>
                      <a:pt x="506" y="68"/>
                      <a:pt x="478" y="88"/>
                      <a:pt x="462" y="109"/>
                    </a:cubicBezTo>
                    <a:cubicBezTo>
                      <a:pt x="441" y="136"/>
                      <a:pt x="384" y="118"/>
                      <a:pt x="372" y="91"/>
                    </a:cubicBezTo>
                    <a:cubicBezTo>
                      <a:pt x="359" y="64"/>
                      <a:pt x="343" y="20"/>
                      <a:pt x="317" y="10"/>
                    </a:cubicBezTo>
                    <a:cubicBezTo>
                      <a:pt x="292" y="0"/>
                      <a:pt x="236" y="42"/>
                      <a:pt x="222" y="58"/>
                    </a:cubicBezTo>
                    <a:cubicBezTo>
                      <a:pt x="217" y="63"/>
                      <a:pt x="208" y="67"/>
                      <a:pt x="199" y="69"/>
                    </a:cubicBezTo>
                    <a:cubicBezTo>
                      <a:pt x="125" y="167"/>
                      <a:pt x="50" y="267"/>
                      <a:pt x="0" y="334"/>
                    </a:cubicBezTo>
                    <a:cubicBezTo>
                      <a:pt x="542" y="435"/>
                      <a:pt x="542" y="435"/>
                      <a:pt x="542" y="435"/>
                    </a:cubicBezTo>
                    <a:cubicBezTo>
                      <a:pt x="542" y="155"/>
                      <a:pt x="542" y="155"/>
                      <a:pt x="542" y="155"/>
                    </a:cubicBezTo>
                    <a:cubicBezTo>
                      <a:pt x="536" y="134"/>
                      <a:pt x="537" y="106"/>
                      <a:pt x="532" y="8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BD8BD56-B782-4692-9A42-FF49EC260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43" y="5238751"/>
                <a:ext cx="5025231" cy="1287463"/>
              </a:xfrm>
              <a:custGeom>
                <a:avLst/>
                <a:gdLst>
                  <a:gd name="connsiteX0" fmla="*/ 475456 w 5025231"/>
                  <a:gd name="connsiteY0" fmla="*/ 0 h 1287463"/>
                  <a:gd name="connsiteX1" fmla="*/ 5025231 w 5025231"/>
                  <a:gd name="connsiteY1" fmla="*/ 1287463 h 1287463"/>
                  <a:gd name="connsiteX2" fmla="*/ 144442 w 5025231"/>
                  <a:gd name="connsiteY2" fmla="*/ 1287463 h 1287463"/>
                  <a:gd name="connsiteX3" fmla="*/ 0 w 5025231"/>
                  <a:gd name="connsiteY3" fmla="*/ 1287463 h 1287463"/>
                  <a:gd name="connsiteX4" fmla="*/ 0 w 5025231"/>
                  <a:gd name="connsiteY4" fmla="*/ 10740 h 1287463"/>
                  <a:gd name="connsiteX5" fmla="*/ 94270 w 5025231"/>
                  <a:gd name="connsiteY5" fmla="*/ 6153 h 1287463"/>
                  <a:gd name="connsiteX6" fmla="*/ 475456 w 5025231"/>
                  <a:gd name="connsiteY6" fmla="*/ 0 h 128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5231" h="1287463">
                    <a:moveTo>
                      <a:pt x="475456" y="0"/>
                    </a:moveTo>
                    <a:cubicBezTo>
                      <a:pt x="2527749" y="0"/>
                      <a:pt x="4286406" y="531435"/>
                      <a:pt x="5025231" y="1287463"/>
                    </a:cubicBezTo>
                    <a:cubicBezTo>
                      <a:pt x="5025231" y="1287463"/>
                      <a:pt x="5025231" y="1287463"/>
                      <a:pt x="144442" y="1287463"/>
                    </a:cubicBezTo>
                    <a:lnTo>
                      <a:pt x="0" y="1287463"/>
                    </a:lnTo>
                    <a:lnTo>
                      <a:pt x="0" y="10740"/>
                    </a:lnTo>
                    <a:lnTo>
                      <a:pt x="94270" y="6153"/>
                    </a:lnTo>
                    <a:cubicBezTo>
                      <a:pt x="220066" y="2076"/>
                      <a:pt x="347188" y="0"/>
                      <a:pt x="475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2C73991-CC1C-4871-A3CC-3194BB115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114" y="6435726"/>
                <a:ext cx="3770314" cy="84138"/>
              </a:xfrm>
              <a:custGeom>
                <a:avLst/>
                <a:gdLst>
                  <a:gd name="connsiteX0" fmla="*/ 0 w 3770314"/>
                  <a:gd name="connsiteY0" fmla="*/ 0 h 84138"/>
                  <a:gd name="connsiteX1" fmla="*/ 283860 w 3770314"/>
                  <a:gd name="connsiteY1" fmla="*/ 0 h 84138"/>
                  <a:gd name="connsiteX2" fmla="*/ 3716636 w 3770314"/>
                  <a:gd name="connsiteY2" fmla="*/ 0 h 84138"/>
                  <a:gd name="connsiteX3" fmla="*/ 3770314 w 3770314"/>
                  <a:gd name="connsiteY3" fmla="*/ 40511 h 84138"/>
                  <a:gd name="connsiteX4" fmla="*/ 3716636 w 3770314"/>
                  <a:gd name="connsiteY4" fmla="*/ 84138 h 84138"/>
                  <a:gd name="connsiteX5" fmla="*/ 467368 w 3770314"/>
                  <a:gd name="connsiteY5" fmla="*/ 84138 h 84138"/>
                  <a:gd name="connsiteX6" fmla="*/ 0 w 3770314"/>
                  <a:gd name="connsiteY6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0314" h="84138">
                    <a:moveTo>
                      <a:pt x="0" y="0"/>
                    </a:moveTo>
                    <a:lnTo>
                      <a:pt x="283860" y="0"/>
                    </a:lnTo>
                    <a:cubicBezTo>
                      <a:pt x="3716636" y="0"/>
                      <a:pt x="3716636" y="0"/>
                      <a:pt x="3716636" y="0"/>
                    </a:cubicBezTo>
                    <a:cubicBezTo>
                      <a:pt x="3745054" y="0"/>
                      <a:pt x="3770314" y="18698"/>
                      <a:pt x="3770314" y="40511"/>
                    </a:cubicBezTo>
                    <a:cubicBezTo>
                      <a:pt x="3770314" y="65441"/>
                      <a:pt x="3745054" y="84138"/>
                      <a:pt x="3716636" y="84138"/>
                    </a:cubicBezTo>
                    <a:cubicBezTo>
                      <a:pt x="2445237" y="84138"/>
                      <a:pt x="1372495" y="84138"/>
                      <a:pt x="467368" y="84138"/>
                    </a:cubicBezTo>
                    <a:lnTo>
                      <a:pt x="0" y="84138"/>
                    </a:lnTo>
                    <a:close/>
                  </a:path>
                </a:pathLst>
              </a:custGeom>
              <a:solidFill>
                <a:srgbClr val="8BA3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2" name="Freeform 33">
                <a:extLst>
                  <a:ext uri="{FF2B5EF4-FFF2-40B4-BE49-F238E27FC236}">
                    <a16:creationId xmlns:a16="http://schemas.microsoft.com/office/drawing/2014/main" id="{ABD62CEA-FA56-442D-A0B5-BC7D59995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62" y="4354513"/>
                <a:ext cx="498475" cy="1817688"/>
              </a:xfrm>
              <a:custGeom>
                <a:avLst/>
                <a:gdLst>
                  <a:gd name="T0" fmla="*/ 56 w 158"/>
                  <a:gd name="T1" fmla="*/ 548 h 575"/>
                  <a:gd name="T2" fmla="*/ 59 w 158"/>
                  <a:gd name="T3" fmla="*/ 575 h 575"/>
                  <a:gd name="T4" fmla="*/ 106 w 158"/>
                  <a:gd name="T5" fmla="*/ 497 h 575"/>
                  <a:gd name="T6" fmla="*/ 69 w 158"/>
                  <a:gd name="T7" fmla="*/ 496 h 575"/>
                  <a:gd name="T8" fmla="*/ 61 w 158"/>
                  <a:gd name="T9" fmla="*/ 451 h 575"/>
                  <a:gd name="T10" fmla="*/ 126 w 158"/>
                  <a:gd name="T11" fmla="*/ 357 h 575"/>
                  <a:gd name="T12" fmla="*/ 104 w 158"/>
                  <a:gd name="T13" fmla="*/ 358 h 575"/>
                  <a:gd name="T14" fmla="*/ 108 w 158"/>
                  <a:gd name="T15" fmla="*/ 299 h 575"/>
                  <a:gd name="T16" fmla="*/ 117 w 158"/>
                  <a:gd name="T17" fmla="*/ 287 h 575"/>
                  <a:gd name="T18" fmla="*/ 77 w 158"/>
                  <a:gd name="T19" fmla="*/ 230 h 575"/>
                  <a:gd name="T20" fmla="*/ 109 w 158"/>
                  <a:gd name="T21" fmla="*/ 231 h 575"/>
                  <a:gd name="T22" fmla="*/ 104 w 158"/>
                  <a:gd name="T23" fmla="*/ 149 h 575"/>
                  <a:gd name="T24" fmla="*/ 0 w 158"/>
                  <a:gd name="T25" fmla="*/ 0 h 575"/>
                  <a:gd name="T26" fmla="*/ 0 w 158"/>
                  <a:gd name="T27" fmla="*/ 527 h 575"/>
                  <a:gd name="T28" fmla="*/ 56 w 158"/>
                  <a:gd name="T29" fmla="*/ 54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" h="575">
                    <a:moveTo>
                      <a:pt x="56" y="548"/>
                    </a:moveTo>
                    <a:cubicBezTo>
                      <a:pt x="57" y="559"/>
                      <a:pt x="58" y="568"/>
                      <a:pt x="59" y="575"/>
                    </a:cubicBezTo>
                    <a:cubicBezTo>
                      <a:pt x="83" y="536"/>
                      <a:pt x="106" y="497"/>
                      <a:pt x="106" y="497"/>
                    </a:cubicBezTo>
                    <a:cubicBezTo>
                      <a:pt x="69" y="496"/>
                      <a:pt x="69" y="496"/>
                      <a:pt x="69" y="496"/>
                    </a:cubicBezTo>
                    <a:cubicBezTo>
                      <a:pt x="69" y="496"/>
                      <a:pt x="36" y="488"/>
                      <a:pt x="61" y="451"/>
                    </a:cubicBezTo>
                    <a:cubicBezTo>
                      <a:pt x="89" y="409"/>
                      <a:pt x="126" y="357"/>
                      <a:pt x="126" y="357"/>
                    </a:cubicBezTo>
                    <a:cubicBezTo>
                      <a:pt x="104" y="358"/>
                      <a:pt x="104" y="358"/>
                      <a:pt x="104" y="358"/>
                    </a:cubicBezTo>
                    <a:cubicBezTo>
                      <a:pt x="104" y="358"/>
                      <a:pt x="69" y="351"/>
                      <a:pt x="108" y="299"/>
                    </a:cubicBezTo>
                    <a:cubicBezTo>
                      <a:pt x="111" y="295"/>
                      <a:pt x="114" y="291"/>
                      <a:pt x="117" y="287"/>
                    </a:cubicBezTo>
                    <a:cubicBezTo>
                      <a:pt x="95" y="255"/>
                      <a:pt x="77" y="230"/>
                      <a:pt x="77" y="230"/>
                    </a:cubicBezTo>
                    <a:cubicBezTo>
                      <a:pt x="109" y="231"/>
                      <a:pt x="109" y="231"/>
                      <a:pt x="109" y="231"/>
                    </a:cubicBezTo>
                    <a:cubicBezTo>
                      <a:pt x="109" y="231"/>
                      <a:pt x="158" y="222"/>
                      <a:pt x="104" y="149"/>
                    </a:cubicBezTo>
                    <a:cubicBezTo>
                      <a:pt x="45" y="70"/>
                      <a:pt x="0" y="0"/>
                      <a:pt x="0" y="0"/>
                    </a:cubicBezTo>
                    <a:cubicBezTo>
                      <a:pt x="0" y="527"/>
                      <a:pt x="0" y="527"/>
                      <a:pt x="0" y="527"/>
                    </a:cubicBezTo>
                    <a:cubicBezTo>
                      <a:pt x="22" y="521"/>
                      <a:pt x="55" y="524"/>
                      <a:pt x="56" y="5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3" name="Freeform 34">
                <a:extLst>
                  <a:ext uri="{FF2B5EF4-FFF2-40B4-BE49-F238E27FC236}">
                    <a16:creationId xmlns:a16="http://schemas.microsoft.com/office/drawing/2014/main" id="{BB6C07B6-13E4-47BE-A78B-62AD6529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" y="4354513"/>
                <a:ext cx="404813" cy="1716088"/>
              </a:xfrm>
              <a:custGeom>
                <a:avLst/>
                <a:gdLst>
                  <a:gd name="T0" fmla="*/ 20 w 128"/>
                  <a:gd name="T1" fmla="*/ 231 h 543"/>
                  <a:gd name="T2" fmla="*/ 52 w 128"/>
                  <a:gd name="T3" fmla="*/ 230 h 543"/>
                  <a:gd name="T4" fmla="*/ 34 w 128"/>
                  <a:gd name="T5" fmla="*/ 255 h 543"/>
                  <a:gd name="T6" fmla="*/ 23 w 128"/>
                  <a:gd name="T7" fmla="*/ 299 h 543"/>
                  <a:gd name="T8" fmla="*/ 3 w 128"/>
                  <a:gd name="T9" fmla="*/ 298 h 543"/>
                  <a:gd name="T10" fmla="*/ 0 w 128"/>
                  <a:gd name="T11" fmla="*/ 304 h 543"/>
                  <a:gd name="T12" fmla="*/ 74 w 128"/>
                  <a:gd name="T13" fmla="*/ 410 h 543"/>
                  <a:gd name="T14" fmla="*/ 64 w 128"/>
                  <a:gd name="T15" fmla="*/ 463 h 543"/>
                  <a:gd name="T16" fmla="*/ 20 w 128"/>
                  <a:gd name="T17" fmla="*/ 464 h 543"/>
                  <a:gd name="T18" fmla="*/ 28 w 128"/>
                  <a:gd name="T19" fmla="*/ 477 h 543"/>
                  <a:gd name="T20" fmla="*/ 66 w 128"/>
                  <a:gd name="T21" fmla="*/ 498 h 543"/>
                  <a:gd name="T22" fmla="*/ 117 w 128"/>
                  <a:gd name="T23" fmla="*/ 532 h 543"/>
                  <a:gd name="T24" fmla="*/ 128 w 128"/>
                  <a:gd name="T25" fmla="*/ 527 h 543"/>
                  <a:gd name="T26" fmla="*/ 128 w 128"/>
                  <a:gd name="T27" fmla="*/ 0 h 543"/>
                  <a:gd name="T28" fmla="*/ 25 w 128"/>
                  <a:gd name="T29" fmla="*/ 149 h 543"/>
                  <a:gd name="T30" fmla="*/ 0 w 128"/>
                  <a:gd name="T31" fmla="*/ 204 h 543"/>
                  <a:gd name="T32" fmla="*/ 18 w 128"/>
                  <a:gd name="T33" fmla="*/ 229 h 543"/>
                  <a:gd name="T34" fmla="*/ 20 w 128"/>
                  <a:gd name="T35" fmla="*/ 231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543">
                    <a:moveTo>
                      <a:pt x="20" y="231"/>
                    </a:moveTo>
                    <a:cubicBezTo>
                      <a:pt x="52" y="230"/>
                      <a:pt x="52" y="230"/>
                      <a:pt x="52" y="230"/>
                    </a:cubicBezTo>
                    <a:cubicBezTo>
                      <a:pt x="52" y="230"/>
                      <a:pt x="45" y="240"/>
                      <a:pt x="34" y="255"/>
                    </a:cubicBezTo>
                    <a:cubicBezTo>
                      <a:pt x="52" y="293"/>
                      <a:pt x="23" y="299"/>
                      <a:pt x="23" y="299"/>
                    </a:cubicBezTo>
                    <a:cubicBezTo>
                      <a:pt x="3" y="298"/>
                      <a:pt x="3" y="298"/>
                      <a:pt x="3" y="298"/>
                    </a:cubicBezTo>
                    <a:cubicBezTo>
                      <a:pt x="2" y="300"/>
                      <a:pt x="1" y="302"/>
                      <a:pt x="0" y="304"/>
                    </a:cubicBezTo>
                    <a:cubicBezTo>
                      <a:pt x="11" y="320"/>
                      <a:pt x="46" y="368"/>
                      <a:pt x="74" y="410"/>
                    </a:cubicBezTo>
                    <a:cubicBezTo>
                      <a:pt x="103" y="453"/>
                      <a:pt x="64" y="463"/>
                      <a:pt x="64" y="463"/>
                    </a:cubicBezTo>
                    <a:cubicBezTo>
                      <a:pt x="20" y="464"/>
                      <a:pt x="20" y="464"/>
                      <a:pt x="20" y="464"/>
                    </a:cubicBezTo>
                    <a:cubicBezTo>
                      <a:pt x="20" y="464"/>
                      <a:pt x="23" y="469"/>
                      <a:pt x="28" y="477"/>
                    </a:cubicBezTo>
                    <a:cubicBezTo>
                      <a:pt x="46" y="471"/>
                      <a:pt x="65" y="471"/>
                      <a:pt x="66" y="498"/>
                    </a:cubicBezTo>
                    <a:cubicBezTo>
                      <a:pt x="68" y="537"/>
                      <a:pt x="99" y="543"/>
                      <a:pt x="117" y="532"/>
                    </a:cubicBezTo>
                    <a:cubicBezTo>
                      <a:pt x="120" y="530"/>
                      <a:pt x="124" y="528"/>
                      <a:pt x="128" y="527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84" y="70"/>
                      <a:pt x="25" y="149"/>
                    </a:cubicBezTo>
                    <a:cubicBezTo>
                      <a:pt x="6" y="174"/>
                      <a:pt x="0" y="192"/>
                      <a:pt x="0" y="204"/>
                    </a:cubicBezTo>
                    <a:cubicBezTo>
                      <a:pt x="6" y="212"/>
                      <a:pt x="12" y="221"/>
                      <a:pt x="18" y="229"/>
                    </a:cubicBezTo>
                    <a:cubicBezTo>
                      <a:pt x="19" y="230"/>
                      <a:pt x="19" y="231"/>
                      <a:pt x="20" y="23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4" name="Freeform 35">
                <a:extLst>
                  <a:ext uri="{FF2B5EF4-FFF2-40B4-BE49-F238E27FC236}">
                    <a16:creationId xmlns:a16="http://schemas.microsoft.com/office/drawing/2014/main" id="{7977547E-2033-471F-A7B4-13F4CE91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637" y="5697538"/>
                <a:ext cx="134938" cy="171450"/>
              </a:xfrm>
              <a:custGeom>
                <a:avLst/>
                <a:gdLst>
                  <a:gd name="T0" fmla="*/ 0 w 43"/>
                  <a:gd name="T1" fmla="*/ 0 h 54"/>
                  <a:gd name="T2" fmla="*/ 12 w 43"/>
                  <a:gd name="T3" fmla="*/ 54 h 54"/>
                  <a:gd name="T4" fmla="*/ 43 w 43"/>
                  <a:gd name="T5" fmla="*/ 1 h 54"/>
                  <a:gd name="T6" fmla="*/ 0 w 4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4">
                    <a:moveTo>
                      <a:pt x="0" y="0"/>
                    </a:moveTo>
                    <a:cubicBezTo>
                      <a:pt x="2" y="18"/>
                      <a:pt x="5" y="42"/>
                      <a:pt x="12" y="54"/>
                    </a:cubicBezTo>
                    <a:cubicBezTo>
                      <a:pt x="30" y="24"/>
                      <a:pt x="43" y="1"/>
                      <a:pt x="4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5" name="Freeform 36">
                <a:extLst>
                  <a:ext uri="{FF2B5EF4-FFF2-40B4-BE49-F238E27FC236}">
                    <a16:creationId xmlns:a16="http://schemas.microsoft.com/office/drawing/2014/main" id="{1B393CF3-9B5E-47E0-9975-D998DA9E4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62" y="4683126"/>
                <a:ext cx="325438" cy="976313"/>
              </a:xfrm>
              <a:custGeom>
                <a:avLst/>
                <a:gdLst>
                  <a:gd name="T0" fmla="*/ 17 w 103"/>
                  <a:gd name="T1" fmla="*/ 301 h 309"/>
                  <a:gd name="T2" fmla="*/ 17 w 103"/>
                  <a:gd name="T3" fmla="*/ 301 h 309"/>
                  <a:gd name="T4" fmla="*/ 29 w 103"/>
                  <a:gd name="T5" fmla="*/ 258 h 309"/>
                  <a:gd name="T6" fmla="*/ 69 w 103"/>
                  <a:gd name="T7" fmla="*/ 200 h 309"/>
                  <a:gd name="T8" fmla="*/ 65 w 103"/>
                  <a:gd name="T9" fmla="*/ 194 h 309"/>
                  <a:gd name="T10" fmla="*/ 72 w 103"/>
                  <a:gd name="T11" fmla="*/ 194 h 309"/>
                  <a:gd name="T12" fmla="*/ 103 w 103"/>
                  <a:gd name="T13" fmla="*/ 151 h 309"/>
                  <a:gd name="T14" fmla="*/ 89 w 103"/>
                  <a:gd name="T15" fmla="*/ 127 h 309"/>
                  <a:gd name="T16" fmla="*/ 89 w 103"/>
                  <a:gd name="T17" fmla="*/ 127 h 309"/>
                  <a:gd name="T18" fmla="*/ 69 w 103"/>
                  <a:gd name="T19" fmla="*/ 100 h 309"/>
                  <a:gd name="T20" fmla="*/ 0 w 103"/>
                  <a:gd name="T21" fmla="*/ 0 h 309"/>
                  <a:gd name="T22" fmla="*/ 0 w 103"/>
                  <a:gd name="T23" fmla="*/ 307 h 309"/>
                  <a:gd name="T24" fmla="*/ 17 w 103"/>
                  <a:gd name="T25" fmla="*/ 30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309">
                    <a:moveTo>
                      <a:pt x="17" y="301"/>
                    </a:moveTo>
                    <a:cubicBezTo>
                      <a:pt x="17" y="301"/>
                      <a:pt x="17" y="301"/>
                      <a:pt x="17" y="301"/>
                    </a:cubicBezTo>
                    <a:cubicBezTo>
                      <a:pt x="14" y="292"/>
                      <a:pt x="15" y="278"/>
                      <a:pt x="29" y="258"/>
                    </a:cubicBezTo>
                    <a:cubicBezTo>
                      <a:pt x="41" y="239"/>
                      <a:pt x="56" y="219"/>
                      <a:pt x="69" y="200"/>
                    </a:cubicBezTo>
                    <a:cubicBezTo>
                      <a:pt x="66" y="196"/>
                      <a:pt x="65" y="194"/>
                      <a:pt x="65" y="194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84" y="178"/>
                      <a:pt x="95" y="163"/>
                      <a:pt x="103" y="151"/>
                    </a:cubicBezTo>
                    <a:cubicBezTo>
                      <a:pt x="100" y="144"/>
                      <a:pt x="95" y="136"/>
                      <a:pt x="89" y="127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89" y="127"/>
                      <a:pt x="68" y="123"/>
                      <a:pt x="69" y="100"/>
                    </a:cubicBezTo>
                    <a:cubicBezTo>
                      <a:pt x="28" y="44"/>
                      <a:pt x="0" y="0"/>
                      <a:pt x="0" y="0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7" y="309"/>
                      <a:pt x="13" y="307"/>
                      <a:pt x="17" y="3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6" name="Freeform 37">
                <a:extLst>
                  <a:ext uri="{FF2B5EF4-FFF2-40B4-BE49-F238E27FC236}">
                    <a16:creationId xmlns:a16="http://schemas.microsoft.com/office/drawing/2014/main" id="{5F3E632B-408F-48C7-9911-3EF233C9D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" y="5314951"/>
                <a:ext cx="498475" cy="585788"/>
              </a:xfrm>
              <a:custGeom>
                <a:avLst/>
                <a:gdLst>
                  <a:gd name="T0" fmla="*/ 35 w 158"/>
                  <a:gd name="T1" fmla="*/ 120 h 185"/>
                  <a:gd name="T2" fmla="*/ 35 w 158"/>
                  <a:gd name="T3" fmla="*/ 121 h 185"/>
                  <a:gd name="T4" fmla="*/ 78 w 158"/>
                  <a:gd name="T5" fmla="*/ 122 h 185"/>
                  <a:gd name="T6" fmla="*/ 47 w 158"/>
                  <a:gd name="T7" fmla="*/ 175 h 185"/>
                  <a:gd name="T8" fmla="*/ 63 w 158"/>
                  <a:gd name="T9" fmla="*/ 182 h 185"/>
                  <a:gd name="T10" fmla="*/ 83 w 158"/>
                  <a:gd name="T11" fmla="*/ 173 h 185"/>
                  <a:gd name="T12" fmla="*/ 75 w 158"/>
                  <a:gd name="T13" fmla="*/ 160 h 185"/>
                  <a:gd name="T14" fmla="*/ 119 w 158"/>
                  <a:gd name="T15" fmla="*/ 159 h 185"/>
                  <a:gd name="T16" fmla="*/ 129 w 158"/>
                  <a:gd name="T17" fmla="*/ 106 h 185"/>
                  <a:gd name="T18" fmla="*/ 55 w 158"/>
                  <a:gd name="T19" fmla="*/ 0 h 185"/>
                  <a:gd name="T20" fmla="*/ 15 w 158"/>
                  <a:gd name="T21" fmla="*/ 58 h 185"/>
                  <a:gd name="T22" fmla="*/ 3 w 158"/>
                  <a:gd name="T23" fmla="*/ 101 h 185"/>
                  <a:gd name="T24" fmla="*/ 35 w 158"/>
                  <a:gd name="T25" fmla="*/ 12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185">
                    <a:moveTo>
                      <a:pt x="35" y="120"/>
                    </a:moveTo>
                    <a:cubicBezTo>
                      <a:pt x="35" y="120"/>
                      <a:pt x="35" y="121"/>
                      <a:pt x="35" y="121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2"/>
                      <a:pt x="65" y="145"/>
                      <a:pt x="47" y="175"/>
                    </a:cubicBezTo>
                    <a:cubicBezTo>
                      <a:pt x="51" y="182"/>
                      <a:pt x="56" y="185"/>
                      <a:pt x="63" y="182"/>
                    </a:cubicBezTo>
                    <a:cubicBezTo>
                      <a:pt x="68" y="179"/>
                      <a:pt x="76" y="175"/>
                      <a:pt x="83" y="173"/>
                    </a:cubicBezTo>
                    <a:cubicBezTo>
                      <a:pt x="78" y="165"/>
                      <a:pt x="75" y="160"/>
                      <a:pt x="75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58" y="149"/>
                      <a:pt x="129" y="106"/>
                    </a:cubicBezTo>
                    <a:cubicBezTo>
                      <a:pt x="101" y="64"/>
                      <a:pt x="66" y="16"/>
                      <a:pt x="55" y="0"/>
                    </a:cubicBezTo>
                    <a:cubicBezTo>
                      <a:pt x="42" y="19"/>
                      <a:pt x="27" y="39"/>
                      <a:pt x="15" y="58"/>
                    </a:cubicBezTo>
                    <a:cubicBezTo>
                      <a:pt x="1" y="78"/>
                      <a:pt x="0" y="92"/>
                      <a:pt x="3" y="101"/>
                    </a:cubicBezTo>
                    <a:cubicBezTo>
                      <a:pt x="13" y="85"/>
                      <a:pt x="33" y="92"/>
                      <a:pt x="35" y="12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7" name="Freeform 38">
                <a:extLst>
                  <a:ext uri="{FF2B5EF4-FFF2-40B4-BE49-F238E27FC236}">
                    <a16:creationId xmlns:a16="http://schemas.microsoft.com/office/drawing/2014/main" id="{A8DCD02C-F0DB-4DB8-A4B2-5640EB325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75" y="5160963"/>
                <a:ext cx="155575" cy="138113"/>
              </a:xfrm>
              <a:custGeom>
                <a:avLst/>
                <a:gdLst>
                  <a:gd name="T0" fmla="*/ 31 w 49"/>
                  <a:gd name="T1" fmla="*/ 0 h 44"/>
                  <a:gd name="T2" fmla="*/ 0 w 49"/>
                  <a:gd name="T3" fmla="*/ 43 h 44"/>
                  <a:gd name="T4" fmla="*/ 20 w 49"/>
                  <a:gd name="T5" fmla="*/ 44 h 44"/>
                  <a:gd name="T6" fmla="*/ 31 w 49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4">
                    <a:moveTo>
                      <a:pt x="31" y="0"/>
                    </a:moveTo>
                    <a:cubicBezTo>
                      <a:pt x="23" y="12"/>
                      <a:pt x="12" y="27"/>
                      <a:pt x="0" y="43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49" y="38"/>
                      <a:pt x="3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8" name="Freeform 39">
                <a:extLst>
                  <a:ext uri="{FF2B5EF4-FFF2-40B4-BE49-F238E27FC236}">
                    <a16:creationId xmlns:a16="http://schemas.microsoft.com/office/drawing/2014/main" id="{34B0E512-6722-42DA-A14F-150C4D22F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" y="4999038"/>
                <a:ext cx="66675" cy="85725"/>
              </a:xfrm>
              <a:custGeom>
                <a:avLst/>
                <a:gdLst>
                  <a:gd name="T0" fmla="*/ 21 w 21"/>
                  <a:gd name="T1" fmla="*/ 27 h 27"/>
                  <a:gd name="T2" fmla="*/ 21 w 21"/>
                  <a:gd name="T3" fmla="*/ 27 h 27"/>
                  <a:gd name="T4" fmla="*/ 19 w 21"/>
                  <a:gd name="T5" fmla="*/ 25 h 27"/>
                  <a:gd name="T6" fmla="*/ 1 w 21"/>
                  <a:gd name="T7" fmla="*/ 0 h 27"/>
                  <a:gd name="T8" fmla="*/ 21 w 21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21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7"/>
                      <a:pt x="20" y="26"/>
                      <a:pt x="19" y="25"/>
                    </a:cubicBezTo>
                    <a:cubicBezTo>
                      <a:pt x="13" y="17"/>
                      <a:pt x="7" y="8"/>
                      <a:pt x="1" y="0"/>
                    </a:cubicBezTo>
                    <a:cubicBezTo>
                      <a:pt x="0" y="23"/>
                      <a:pt x="21" y="27"/>
                      <a:pt x="21" y="2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A7F8103D-657E-439C-ABFD-472230496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2" y="4683126"/>
                <a:ext cx="419100" cy="969963"/>
              </a:xfrm>
              <a:custGeom>
                <a:avLst/>
                <a:gdLst>
                  <a:gd name="T0" fmla="*/ 113 w 133"/>
                  <a:gd name="T1" fmla="*/ 266 h 307"/>
                  <a:gd name="T2" fmla="*/ 133 w 133"/>
                  <a:gd name="T3" fmla="*/ 307 h 307"/>
                  <a:gd name="T4" fmla="*/ 133 w 133"/>
                  <a:gd name="T5" fmla="*/ 0 h 307"/>
                  <a:gd name="T6" fmla="*/ 46 w 133"/>
                  <a:gd name="T7" fmla="*/ 125 h 307"/>
                  <a:gd name="T8" fmla="*/ 41 w 133"/>
                  <a:gd name="T9" fmla="*/ 195 h 307"/>
                  <a:gd name="T10" fmla="*/ 68 w 133"/>
                  <a:gd name="T11" fmla="*/ 194 h 307"/>
                  <a:gd name="T12" fmla="*/ 50 w 133"/>
                  <a:gd name="T13" fmla="*/ 220 h 307"/>
                  <a:gd name="T14" fmla="*/ 113 w 133"/>
                  <a:gd name="T15" fmla="*/ 26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307">
                    <a:moveTo>
                      <a:pt x="113" y="266"/>
                    </a:moveTo>
                    <a:cubicBezTo>
                      <a:pt x="110" y="289"/>
                      <a:pt x="121" y="303"/>
                      <a:pt x="133" y="307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0"/>
                      <a:pt x="95" y="58"/>
                      <a:pt x="46" y="125"/>
                    </a:cubicBezTo>
                    <a:cubicBezTo>
                      <a:pt x="0" y="187"/>
                      <a:pt x="41" y="195"/>
                      <a:pt x="41" y="195"/>
                    </a:cubicBezTo>
                    <a:cubicBezTo>
                      <a:pt x="68" y="194"/>
                      <a:pt x="68" y="194"/>
                      <a:pt x="68" y="194"/>
                    </a:cubicBezTo>
                    <a:cubicBezTo>
                      <a:pt x="68" y="194"/>
                      <a:pt x="61" y="204"/>
                      <a:pt x="50" y="220"/>
                    </a:cubicBezTo>
                    <a:cubicBezTo>
                      <a:pt x="72" y="225"/>
                      <a:pt x="117" y="239"/>
                      <a:pt x="113" y="2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2" name="Freeform 41">
                <a:extLst>
                  <a:ext uri="{FF2B5EF4-FFF2-40B4-BE49-F238E27FC236}">
                    <a16:creationId xmlns:a16="http://schemas.microsoft.com/office/drawing/2014/main" id="{BBABA1FB-2B85-49BC-81BC-A79F1AF36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862" y="5578476"/>
                <a:ext cx="6350" cy="53975"/>
              </a:xfrm>
              <a:custGeom>
                <a:avLst/>
                <a:gdLst>
                  <a:gd name="T0" fmla="*/ 0 w 2"/>
                  <a:gd name="T1" fmla="*/ 0 h 17"/>
                  <a:gd name="T2" fmla="*/ 0 w 2"/>
                  <a:gd name="T3" fmla="*/ 17 h 17"/>
                  <a:gd name="T4" fmla="*/ 0 w 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" y="12"/>
                      <a:pt x="2" y="7"/>
                      <a:pt x="0" y="0"/>
                    </a:cubicBezTo>
                    <a:close/>
                  </a:path>
                </a:pathLst>
              </a:custGeom>
              <a:solidFill>
                <a:srgbClr val="94B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3" name="Freeform 42">
                <a:extLst>
                  <a:ext uri="{FF2B5EF4-FFF2-40B4-BE49-F238E27FC236}">
                    <a16:creationId xmlns:a16="http://schemas.microsoft.com/office/drawing/2014/main" id="{20820E82-C0FB-4B71-9B55-C711DB0A2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862" y="4967288"/>
                <a:ext cx="565150" cy="1516063"/>
              </a:xfrm>
              <a:custGeom>
                <a:avLst/>
                <a:gdLst>
                  <a:gd name="T0" fmla="*/ 149 w 179"/>
                  <a:gd name="T1" fmla="*/ 426 h 479"/>
                  <a:gd name="T2" fmla="*/ 75 w 179"/>
                  <a:gd name="T3" fmla="*/ 303 h 479"/>
                  <a:gd name="T4" fmla="*/ 112 w 179"/>
                  <a:gd name="T5" fmla="*/ 302 h 479"/>
                  <a:gd name="T6" fmla="*/ 120 w 179"/>
                  <a:gd name="T7" fmla="*/ 257 h 479"/>
                  <a:gd name="T8" fmla="*/ 55 w 179"/>
                  <a:gd name="T9" fmla="*/ 163 h 479"/>
                  <a:gd name="T10" fmla="*/ 78 w 179"/>
                  <a:gd name="T11" fmla="*/ 164 h 479"/>
                  <a:gd name="T12" fmla="*/ 73 w 179"/>
                  <a:gd name="T13" fmla="*/ 105 h 479"/>
                  <a:gd name="T14" fmla="*/ 0 w 179"/>
                  <a:gd name="T15" fmla="*/ 0 h 479"/>
                  <a:gd name="T16" fmla="*/ 0 w 179"/>
                  <a:gd name="T17" fmla="*/ 193 h 479"/>
                  <a:gd name="T18" fmla="*/ 0 w 179"/>
                  <a:gd name="T19" fmla="*/ 210 h 479"/>
                  <a:gd name="T20" fmla="*/ 0 w 179"/>
                  <a:gd name="T21" fmla="*/ 358 h 479"/>
                  <a:gd name="T22" fmla="*/ 0 w 179"/>
                  <a:gd name="T23" fmla="*/ 448 h 479"/>
                  <a:gd name="T24" fmla="*/ 39 w 179"/>
                  <a:gd name="T25" fmla="*/ 434 h 479"/>
                  <a:gd name="T26" fmla="*/ 42 w 179"/>
                  <a:gd name="T27" fmla="*/ 431 h 479"/>
                  <a:gd name="T28" fmla="*/ 131 w 179"/>
                  <a:gd name="T29" fmla="*/ 457 h 479"/>
                  <a:gd name="T30" fmla="*/ 80 w 179"/>
                  <a:gd name="T31" fmla="*/ 475 h 479"/>
                  <a:gd name="T32" fmla="*/ 142 w 179"/>
                  <a:gd name="T33" fmla="*/ 475 h 479"/>
                  <a:gd name="T34" fmla="*/ 149 w 179"/>
                  <a:gd name="T35" fmla="*/ 42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9" h="479">
                    <a:moveTo>
                      <a:pt x="149" y="426"/>
                    </a:moveTo>
                    <a:cubicBezTo>
                      <a:pt x="120" y="380"/>
                      <a:pt x="75" y="303"/>
                      <a:pt x="75" y="303"/>
                    </a:cubicBezTo>
                    <a:cubicBezTo>
                      <a:pt x="112" y="302"/>
                      <a:pt x="112" y="302"/>
                      <a:pt x="112" y="302"/>
                    </a:cubicBezTo>
                    <a:cubicBezTo>
                      <a:pt x="112" y="302"/>
                      <a:pt x="145" y="294"/>
                      <a:pt x="120" y="257"/>
                    </a:cubicBezTo>
                    <a:cubicBezTo>
                      <a:pt x="92" y="215"/>
                      <a:pt x="55" y="163"/>
                      <a:pt x="55" y="163"/>
                    </a:cubicBezTo>
                    <a:cubicBezTo>
                      <a:pt x="78" y="164"/>
                      <a:pt x="78" y="164"/>
                      <a:pt x="78" y="164"/>
                    </a:cubicBezTo>
                    <a:cubicBezTo>
                      <a:pt x="78" y="164"/>
                      <a:pt x="112" y="157"/>
                      <a:pt x="73" y="105"/>
                    </a:cubicBezTo>
                    <a:cubicBezTo>
                      <a:pt x="32" y="49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" y="200"/>
                      <a:pt x="1" y="205"/>
                      <a:pt x="0" y="21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448"/>
                      <a:pt x="0" y="448"/>
                      <a:pt x="0" y="448"/>
                    </a:cubicBezTo>
                    <a:cubicBezTo>
                      <a:pt x="15" y="449"/>
                      <a:pt x="30" y="445"/>
                      <a:pt x="39" y="434"/>
                    </a:cubicBezTo>
                    <a:cubicBezTo>
                      <a:pt x="40" y="433"/>
                      <a:pt x="41" y="432"/>
                      <a:pt x="42" y="431"/>
                    </a:cubicBezTo>
                    <a:cubicBezTo>
                      <a:pt x="66" y="413"/>
                      <a:pt x="117" y="437"/>
                      <a:pt x="131" y="457"/>
                    </a:cubicBezTo>
                    <a:cubicBezTo>
                      <a:pt x="145" y="479"/>
                      <a:pt x="128" y="470"/>
                      <a:pt x="80" y="475"/>
                    </a:cubicBezTo>
                    <a:cubicBezTo>
                      <a:pt x="142" y="475"/>
                      <a:pt x="142" y="475"/>
                      <a:pt x="142" y="475"/>
                    </a:cubicBezTo>
                    <a:cubicBezTo>
                      <a:pt x="142" y="475"/>
                      <a:pt x="179" y="471"/>
                      <a:pt x="149" y="4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4" name="Freeform 43">
                <a:extLst>
                  <a:ext uri="{FF2B5EF4-FFF2-40B4-BE49-F238E27FC236}">
                    <a16:creationId xmlns:a16="http://schemas.microsoft.com/office/drawing/2014/main" id="{53B3DCE1-00BE-4028-B3C0-5F67837BD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662" y="4967288"/>
                <a:ext cx="457200" cy="1417638"/>
              </a:xfrm>
              <a:custGeom>
                <a:avLst/>
                <a:gdLst>
                  <a:gd name="T0" fmla="*/ 81 w 145"/>
                  <a:gd name="T1" fmla="*/ 93 h 448"/>
                  <a:gd name="T2" fmla="*/ 72 w 145"/>
                  <a:gd name="T3" fmla="*/ 105 h 448"/>
                  <a:gd name="T4" fmla="*/ 68 w 145"/>
                  <a:gd name="T5" fmla="*/ 164 h 448"/>
                  <a:gd name="T6" fmla="*/ 90 w 145"/>
                  <a:gd name="T7" fmla="*/ 163 h 448"/>
                  <a:gd name="T8" fmla="*/ 25 w 145"/>
                  <a:gd name="T9" fmla="*/ 257 h 448"/>
                  <a:gd name="T10" fmla="*/ 33 w 145"/>
                  <a:gd name="T11" fmla="*/ 302 h 448"/>
                  <a:gd name="T12" fmla="*/ 70 w 145"/>
                  <a:gd name="T13" fmla="*/ 303 h 448"/>
                  <a:gd name="T14" fmla="*/ 23 w 145"/>
                  <a:gd name="T15" fmla="*/ 381 h 448"/>
                  <a:gd name="T16" fmla="*/ 40 w 145"/>
                  <a:gd name="T17" fmla="*/ 398 h 448"/>
                  <a:gd name="T18" fmla="*/ 103 w 145"/>
                  <a:gd name="T19" fmla="*/ 418 h 448"/>
                  <a:gd name="T20" fmla="*/ 145 w 145"/>
                  <a:gd name="T21" fmla="*/ 448 h 448"/>
                  <a:gd name="T22" fmla="*/ 145 w 145"/>
                  <a:gd name="T23" fmla="*/ 358 h 448"/>
                  <a:gd name="T24" fmla="*/ 145 w 145"/>
                  <a:gd name="T25" fmla="*/ 210 h 448"/>
                  <a:gd name="T26" fmla="*/ 145 w 145"/>
                  <a:gd name="T27" fmla="*/ 193 h 448"/>
                  <a:gd name="T28" fmla="*/ 145 w 145"/>
                  <a:gd name="T29" fmla="*/ 0 h 448"/>
                  <a:gd name="T30" fmla="*/ 81 w 145"/>
                  <a:gd name="T31" fmla="*/ 9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5" h="448">
                    <a:moveTo>
                      <a:pt x="81" y="93"/>
                    </a:moveTo>
                    <a:cubicBezTo>
                      <a:pt x="78" y="97"/>
                      <a:pt x="75" y="101"/>
                      <a:pt x="72" y="105"/>
                    </a:cubicBezTo>
                    <a:cubicBezTo>
                      <a:pt x="33" y="157"/>
                      <a:pt x="68" y="164"/>
                      <a:pt x="68" y="164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53" y="215"/>
                      <a:pt x="25" y="257"/>
                    </a:cubicBezTo>
                    <a:cubicBezTo>
                      <a:pt x="0" y="294"/>
                      <a:pt x="33" y="302"/>
                      <a:pt x="33" y="302"/>
                    </a:cubicBezTo>
                    <a:cubicBezTo>
                      <a:pt x="70" y="303"/>
                      <a:pt x="70" y="303"/>
                      <a:pt x="70" y="303"/>
                    </a:cubicBezTo>
                    <a:cubicBezTo>
                      <a:pt x="70" y="303"/>
                      <a:pt x="47" y="342"/>
                      <a:pt x="23" y="381"/>
                    </a:cubicBezTo>
                    <a:cubicBezTo>
                      <a:pt x="26" y="394"/>
                      <a:pt x="31" y="401"/>
                      <a:pt x="40" y="398"/>
                    </a:cubicBezTo>
                    <a:cubicBezTo>
                      <a:pt x="54" y="393"/>
                      <a:pt x="92" y="385"/>
                      <a:pt x="103" y="418"/>
                    </a:cubicBezTo>
                    <a:cubicBezTo>
                      <a:pt x="109" y="437"/>
                      <a:pt x="127" y="447"/>
                      <a:pt x="145" y="448"/>
                    </a:cubicBezTo>
                    <a:cubicBezTo>
                      <a:pt x="145" y="358"/>
                      <a:pt x="145" y="358"/>
                      <a:pt x="145" y="358"/>
                    </a:cubicBezTo>
                    <a:cubicBezTo>
                      <a:pt x="145" y="210"/>
                      <a:pt x="145" y="210"/>
                      <a:pt x="145" y="210"/>
                    </a:cubicBezTo>
                    <a:cubicBezTo>
                      <a:pt x="145" y="193"/>
                      <a:pt x="145" y="193"/>
                      <a:pt x="145" y="19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18" y="42"/>
                      <a:pt x="81" y="9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6" name="Freeform 44">
                <a:extLst>
                  <a:ext uri="{FF2B5EF4-FFF2-40B4-BE49-F238E27FC236}">
                    <a16:creationId xmlns:a16="http://schemas.microsoft.com/office/drawing/2014/main" id="{C5710004-7FE0-4420-B8E5-EE32C2BC8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62" y="6002338"/>
                <a:ext cx="185738" cy="468313"/>
              </a:xfrm>
              <a:custGeom>
                <a:avLst/>
                <a:gdLst>
                  <a:gd name="T0" fmla="*/ 32 w 59"/>
                  <a:gd name="T1" fmla="*/ 99 h 148"/>
                  <a:gd name="T2" fmla="*/ 59 w 59"/>
                  <a:gd name="T3" fmla="*/ 54 h 148"/>
                  <a:gd name="T4" fmla="*/ 56 w 59"/>
                  <a:gd name="T5" fmla="*/ 27 h 148"/>
                  <a:gd name="T6" fmla="*/ 0 w 59"/>
                  <a:gd name="T7" fmla="*/ 6 h 148"/>
                  <a:gd name="T8" fmla="*/ 0 w 59"/>
                  <a:gd name="T9" fmla="*/ 148 h 148"/>
                  <a:gd name="T10" fmla="*/ 39 w 59"/>
                  <a:gd name="T11" fmla="*/ 148 h 148"/>
                  <a:gd name="T12" fmla="*/ 32 w 59"/>
                  <a:gd name="T13" fmla="*/ 9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8">
                    <a:moveTo>
                      <a:pt x="32" y="99"/>
                    </a:moveTo>
                    <a:cubicBezTo>
                      <a:pt x="40" y="85"/>
                      <a:pt x="50" y="70"/>
                      <a:pt x="59" y="54"/>
                    </a:cubicBezTo>
                    <a:cubicBezTo>
                      <a:pt x="58" y="47"/>
                      <a:pt x="57" y="38"/>
                      <a:pt x="56" y="27"/>
                    </a:cubicBezTo>
                    <a:cubicBezTo>
                      <a:pt x="55" y="3"/>
                      <a:pt x="22" y="0"/>
                      <a:pt x="0" y="6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39" y="148"/>
                      <a:pt x="2" y="144"/>
                      <a:pt x="32" y="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7" name="Freeform 45">
                <a:extLst>
                  <a:ext uri="{FF2B5EF4-FFF2-40B4-BE49-F238E27FC236}">
                    <a16:creationId xmlns:a16="http://schemas.microsoft.com/office/drawing/2014/main" id="{57EB4769-CB1A-466A-81A6-9A3609B2F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5843588"/>
                <a:ext cx="363538" cy="627063"/>
              </a:xfrm>
              <a:custGeom>
                <a:avLst/>
                <a:gdLst>
                  <a:gd name="T0" fmla="*/ 89 w 115"/>
                  <a:gd name="T1" fmla="*/ 61 h 198"/>
                  <a:gd name="T2" fmla="*/ 38 w 115"/>
                  <a:gd name="T3" fmla="*/ 27 h 198"/>
                  <a:gd name="T4" fmla="*/ 0 w 115"/>
                  <a:gd name="T5" fmla="*/ 6 h 198"/>
                  <a:gd name="T6" fmla="*/ 80 w 115"/>
                  <a:gd name="T7" fmla="*/ 139 h 198"/>
                  <a:gd name="T8" fmla="*/ 72 w 115"/>
                  <a:gd name="T9" fmla="*/ 198 h 198"/>
                  <a:gd name="T10" fmla="*/ 100 w 115"/>
                  <a:gd name="T11" fmla="*/ 198 h 198"/>
                  <a:gd name="T12" fmla="*/ 100 w 115"/>
                  <a:gd name="T13" fmla="*/ 56 h 198"/>
                  <a:gd name="T14" fmla="*/ 89 w 115"/>
                  <a:gd name="T15" fmla="*/ 6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8">
                    <a:moveTo>
                      <a:pt x="89" y="61"/>
                    </a:moveTo>
                    <a:cubicBezTo>
                      <a:pt x="71" y="72"/>
                      <a:pt x="40" y="66"/>
                      <a:pt x="38" y="27"/>
                    </a:cubicBezTo>
                    <a:cubicBezTo>
                      <a:pt x="37" y="0"/>
                      <a:pt x="18" y="0"/>
                      <a:pt x="0" y="6"/>
                    </a:cubicBezTo>
                    <a:cubicBezTo>
                      <a:pt x="16" y="33"/>
                      <a:pt x="53" y="97"/>
                      <a:pt x="80" y="139"/>
                    </a:cubicBezTo>
                    <a:cubicBezTo>
                      <a:pt x="115" y="194"/>
                      <a:pt x="72" y="198"/>
                      <a:pt x="72" y="198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96" y="57"/>
                      <a:pt x="92" y="59"/>
                      <a:pt x="89" y="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8" name="Freeform 46">
                <a:extLst>
                  <a:ext uri="{FF2B5EF4-FFF2-40B4-BE49-F238E27FC236}">
                    <a16:creationId xmlns:a16="http://schemas.microsoft.com/office/drawing/2014/main" id="{9E08027A-1CB5-45A5-8172-F52520944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62" y="5584826"/>
                <a:ext cx="669925" cy="885825"/>
              </a:xfrm>
              <a:custGeom>
                <a:avLst/>
                <a:gdLst>
                  <a:gd name="T0" fmla="*/ 177 w 212"/>
                  <a:gd name="T1" fmla="*/ 221 h 280"/>
                  <a:gd name="T2" fmla="*/ 97 w 212"/>
                  <a:gd name="T3" fmla="*/ 88 h 280"/>
                  <a:gd name="T4" fmla="*/ 77 w 212"/>
                  <a:gd name="T5" fmla="*/ 97 h 280"/>
                  <a:gd name="T6" fmla="*/ 61 w 212"/>
                  <a:gd name="T7" fmla="*/ 90 h 280"/>
                  <a:gd name="T8" fmla="*/ 49 w 212"/>
                  <a:gd name="T9" fmla="*/ 36 h 280"/>
                  <a:gd name="T10" fmla="*/ 49 w 212"/>
                  <a:gd name="T11" fmla="*/ 35 h 280"/>
                  <a:gd name="T12" fmla="*/ 17 w 212"/>
                  <a:gd name="T13" fmla="*/ 16 h 280"/>
                  <a:gd name="T14" fmla="*/ 17 w 212"/>
                  <a:gd name="T15" fmla="*/ 16 h 280"/>
                  <a:gd name="T16" fmla="*/ 0 w 212"/>
                  <a:gd name="T17" fmla="*/ 22 h 280"/>
                  <a:gd name="T18" fmla="*/ 0 w 212"/>
                  <a:gd name="T19" fmla="*/ 191 h 280"/>
                  <a:gd name="T20" fmla="*/ 0 w 212"/>
                  <a:gd name="T21" fmla="*/ 280 h 280"/>
                  <a:gd name="T22" fmla="*/ 169 w 212"/>
                  <a:gd name="T23" fmla="*/ 280 h 280"/>
                  <a:gd name="T24" fmla="*/ 177 w 212"/>
                  <a:gd name="T25" fmla="*/ 2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280">
                    <a:moveTo>
                      <a:pt x="177" y="221"/>
                    </a:moveTo>
                    <a:cubicBezTo>
                      <a:pt x="150" y="179"/>
                      <a:pt x="113" y="115"/>
                      <a:pt x="97" y="88"/>
                    </a:cubicBezTo>
                    <a:cubicBezTo>
                      <a:pt x="90" y="90"/>
                      <a:pt x="82" y="94"/>
                      <a:pt x="77" y="97"/>
                    </a:cubicBezTo>
                    <a:cubicBezTo>
                      <a:pt x="70" y="100"/>
                      <a:pt x="65" y="97"/>
                      <a:pt x="61" y="90"/>
                    </a:cubicBezTo>
                    <a:cubicBezTo>
                      <a:pt x="54" y="78"/>
                      <a:pt x="51" y="54"/>
                      <a:pt x="49" y="36"/>
                    </a:cubicBezTo>
                    <a:cubicBezTo>
                      <a:pt x="49" y="36"/>
                      <a:pt x="49" y="35"/>
                      <a:pt x="49" y="35"/>
                    </a:cubicBezTo>
                    <a:cubicBezTo>
                      <a:pt x="47" y="7"/>
                      <a:pt x="27" y="0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22"/>
                      <a:pt x="7" y="24"/>
                      <a:pt x="0" y="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169" y="280"/>
                      <a:pt x="169" y="280"/>
                      <a:pt x="169" y="280"/>
                    </a:cubicBezTo>
                    <a:cubicBezTo>
                      <a:pt x="169" y="280"/>
                      <a:pt x="212" y="276"/>
                      <a:pt x="177" y="22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FD7EBEFF-E666-43C1-B696-C9CAA20EC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18" y="5378451"/>
                <a:ext cx="510381" cy="1092200"/>
              </a:xfrm>
              <a:custGeom>
                <a:avLst/>
                <a:gdLst>
                  <a:gd name="connsiteX0" fmla="*/ 248712 w 510381"/>
                  <a:gd name="connsiteY0" fmla="*/ 0 h 1092200"/>
                  <a:gd name="connsiteX1" fmla="*/ 447328 w 510381"/>
                  <a:gd name="connsiteY1" fmla="*/ 145627 h 1092200"/>
                  <a:gd name="connsiteX2" fmla="*/ 510381 w 510381"/>
                  <a:gd name="connsiteY2" fmla="*/ 275425 h 1092200"/>
                  <a:gd name="connsiteX3" fmla="*/ 510381 w 510381"/>
                  <a:gd name="connsiteY3" fmla="*/ 810444 h 1092200"/>
                  <a:gd name="connsiteX4" fmla="*/ 510381 w 510381"/>
                  <a:gd name="connsiteY4" fmla="*/ 1092200 h 1092200"/>
                  <a:gd name="connsiteX5" fmla="*/ 504076 w 510381"/>
                  <a:gd name="connsiteY5" fmla="*/ 1092200 h 1092200"/>
                  <a:gd name="connsiteX6" fmla="*/ 70260 w 510381"/>
                  <a:gd name="connsiteY6" fmla="*/ 1092200 h 1092200"/>
                  <a:gd name="connsiteX7" fmla="*/ 0 w 510381"/>
                  <a:gd name="connsiteY7" fmla="*/ 1092200 h 1092200"/>
                  <a:gd name="connsiteX8" fmla="*/ 0 w 510381"/>
                  <a:gd name="connsiteY8" fmla="*/ 823872 h 1092200"/>
                  <a:gd name="connsiteX9" fmla="*/ 39110 w 510381"/>
                  <a:gd name="connsiteY9" fmla="*/ 761078 h 1092200"/>
                  <a:gd name="connsiteX10" fmla="*/ 226643 w 510381"/>
                  <a:gd name="connsiteY10" fmla="*/ 443212 h 1092200"/>
                  <a:gd name="connsiteX11" fmla="*/ 91079 w 510381"/>
                  <a:gd name="connsiteY11" fmla="*/ 440046 h 1092200"/>
                  <a:gd name="connsiteX12" fmla="*/ 59553 w 510381"/>
                  <a:gd name="connsiteY12" fmla="*/ 272259 h 1092200"/>
                  <a:gd name="connsiteX13" fmla="*/ 248712 w 510381"/>
                  <a:gd name="connsiteY13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381" h="1092200">
                    <a:moveTo>
                      <a:pt x="248712" y="0"/>
                    </a:moveTo>
                    <a:cubicBezTo>
                      <a:pt x="318070" y="15829"/>
                      <a:pt x="459939" y="60150"/>
                      <a:pt x="447328" y="145627"/>
                    </a:cubicBezTo>
                    <a:cubicBezTo>
                      <a:pt x="437870" y="218440"/>
                      <a:pt x="472549" y="262761"/>
                      <a:pt x="510381" y="275425"/>
                    </a:cubicBezTo>
                    <a:cubicBezTo>
                      <a:pt x="510381" y="275425"/>
                      <a:pt x="510381" y="275425"/>
                      <a:pt x="510381" y="810444"/>
                    </a:cubicBezTo>
                    <a:cubicBezTo>
                      <a:pt x="510381" y="810444"/>
                      <a:pt x="510381" y="810444"/>
                      <a:pt x="510381" y="1092200"/>
                    </a:cubicBezTo>
                    <a:cubicBezTo>
                      <a:pt x="510381" y="1092200"/>
                      <a:pt x="510381" y="1092200"/>
                      <a:pt x="504076" y="1092200"/>
                    </a:cubicBezTo>
                    <a:cubicBezTo>
                      <a:pt x="504076" y="1092200"/>
                      <a:pt x="504076" y="1092200"/>
                      <a:pt x="70260" y="1092200"/>
                    </a:cubicBezTo>
                    <a:lnTo>
                      <a:pt x="0" y="1092200"/>
                    </a:lnTo>
                    <a:lnTo>
                      <a:pt x="0" y="823872"/>
                    </a:lnTo>
                    <a:lnTo>
                      <a:pt x="39110" y="761078"/>
                    </a:lnTo>
                    <a:cubicBezTo>
                      <a:pt x="132655" y="607042"/>
                      <a:pt x="226643" y="443212"/>
                      <a:pt x="226643" y="443212"/>
                    </a:cubicBezTo>
                    <a:cubicBezTo>
                      <a:pt x="226643" y="443212"/>
                      <a:pt x="226643" y="443212"/>
                      <a:pt x="91079" y="440046"/>
                    </a:cubicBezTo>
                    <a:cubicBezTo>
                      <a:pt x="91079" y="440046"/>
                      <a:pt x="-31874" y="408388"/>
                      <a:pt x="59553" y="272259"/>
                    </a:cubicBezTo>
                    <a:cubicBezTo>
                      <a:pt x="122606" y="177285"/>
                      <a:pt x="198269" y="69648"/>
                      <a:pt x="24871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4" name="Freeform 48">
                <a:extLst>
                  <a:ext uri="{FF2B5EF4-FFF2-40B4-BE49-F238E27FC236}">
                    <a16:creationId xmlns:a16="http://schemas.microsoft.com/office/drawing/2014/main" id="{AA082EB5-E3DE-4644-BFF4-8623C6ECB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862" y="6273801"/>
                <a:ext cx="457200" cy="209550"/>
              </a:xfrm>
              <a:custGeom>
                <a:avLst/>
                <a:gdLst>
                  <a:gd name="T0" fmla="*/ 131 w 145"/>
                  <a:gd name="T1" fmla="*/ 44 h 66"/>
                  <a:gd name="T2" fmla="*/ 42 w 145"/>
                  <a:gd name="T3" fmla="*/ 18 h 66"/>
                  <a:gd name="T4" fmla="*/ 39 w 145"/>
                  <a:gd name="T5" fmla="*/ 21 h 66"/>
                  <a:gd name="T6" fmla="*/ 0 w 145"/>
                  <a:gd name="T7" fmla="*/ 35 h 66"/>
                  <a:gd name="T8" fmla="*/ 0 w 145"/>
                  <a:gd name="T9" fmla="*/ 62 h 66"/>
                  <a:gd name="T10" fmla="*/ 19 w 145"/>
                  <a:gd name="T11" fmla="*/ 62 h 66"/>
                  <a:gd name="T12" fmla="*/ 80 w 145"/>
                  <a:gd name="T13" fmla="*/ 62 h 66"/>
                  <a:gd name="T14" fmla="*/ 131 w 145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66">
                    <a:moveTo>
                      <a:pt x="131" y="44"/>
                    </a:moveTo>
                    <a:cubicBezTo>
                      <a:pt x="117" y="24"/>
                      <a:pt x="66" y="0"/>
                      <a:pt x="42" y="18"/>
                    </a:cubicBezTo>
                    <a:cubicBezTo>
                      <a:pt x="41" y="19"/>
                      <a:pt x="40" y="20"/>
                      <a:pt x="39" y="21"/>
                    </a:cubicBezTo>
                    <a:cubicBezTo>
                      <a:pt x="30" y="32"/>
                      <a:pt x="15" y="36"/>
                      <a:pt x="0" y="3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128" y="57"/>
                      <a:pt x="145" y="66"/>
                      <a:pt x="131" y="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5" name="Freeform 49">
                <a:extLst>
                  <a:ext uri="{FF2B5EF4-FFF2-40B4-BE49-F238E27FC236}">
                    <a16:creationId xmlns:a16="http://schemas.microsoft.com/office/drawing/2014/main" id="{5EF4C931-ECDC-4EC0-BD50-F7AC9111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712" y="6172201"/>
                <a:ext cx="565150" cy="298450"/>
              </a:xfrm>
              <a:custGeom>
                <a:avLst/>
                <a:gdLst>
                  <a:gd name="T0" fmla="*/ 137 w 179"/>
                  <a:gd name="T1" fmla="*/ 37 h 94"/>
                  <a:gd name="T2" fmla="*/ 74 w 179"/>
                  <a:gd name="T3" fmla="*/ 17 h 94"/>
                  <a:gd name="T4" fmla="*/ 57 w 179"/>
                  <a:gd name="T5" fmla="*/ 0 h 94"/>
                  <a:gd name="T6" fmla="*/ 30 w 179"/>
                  <a:gd name="T7" fmla="*/ 45 h 94"/>
                  <a:gd name="T8" fmla="*/ 37 w 179"/>
                  <a:gd name="T9" fmla="*/ 94 h 94"/>
                  <a:gd name="T10" fmla="*/ 179 w 179"/>
                  <a:gd name="T11" fmla="*/ 94 h 94"/>
                  <a:gd name="T12" fmla="*/ 179 w 179"/>
                  <a:gd name="T13" fmla="*/ 67 h 94"/>
                  <a:gd name="T14" fmla="*/ 137 w 179"/>
                  <a:gd name="T15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94">
                    <a:moveTo>
                      <a:pt x="137" y="37"/>
                    </a:moveTo>
                    <a:cubicBezTo>
                      <a:pt x="126" y="4"/>
                      <a:pt x="88" y="12"/>
                      <a:pt x="74" y="17"/>
                    </a:cubicBezTo>
                    <a:cubicBezTo>
                      <a:pt x="65" y="20"/>
                      <a:pt x="60" y="13"/>
                      <a:pt x="57" y="0"/>
                    </a:cubicBezTo>
                    <a:cubicBezTo>
                      <a:pt x="48" y="16"/>
                      <a:pt x="38" y="31"/>
                      <a:pt x="30" y="45"/>
                    </a:cubicBezTo>
                    <a:cubicBezTo>
                      <a:pt x="0" y="90"/>
                      <a:pt x="37" y="94"/>
                      <a:pt x="37" y="94"/>
                    </a:cubicBezTo>
                    <a:cubicBezTo>
                      <a:pt x="179" y="94"/>
                      <a:pt x="179" y="94"/>
                      <a:pt x="179" y="94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61" y="66"/>
                      <a:pt x="143" y="56"/>
                      <a:pt x="137" y="3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6" name="Freeform 64">
                <a:extLst>
                  <a:ext uri="{FF2B5EF4-FFF2-40B4-BE49-F238E27FC236}">
                    <a16:creationId xmlns:a16="http://schemas.microsoft.com/office/drawing/2014/main" id="{A0423760-6B8E-4E1E-87B6-AE808083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2" y="5675313"/>
                <a:ext cx="296863" cy="795338"/>
              </a:xfrm>
              <a:custGeom>
                <a:avLst/>
                <a:gdLst>
                  <a:gd name="T0" fmla="*/ 0 w 94"/>
                  <a:gd name="T1" fmla="*/ 0 h 251"/>
                  <a:gd name="T2" fmla="*/ 0 w 94"/>
                  <a:gd name="T3" fmla="*/ 251 h 251"/>
                  <a:gd name="T4" fmla="*/ 75 w 94"/>
                  <a:gd name="T5" fmla="*/ 251 h 251"/>
                  <a:gd name="T6" fmla="*/ 79 w 94"/>
                  <a:gd name="T7" fmla="*/ 225 h 251"/>
                  <a:gd name="T8" fmla="*/ 40 w 94"/>
                  <a:gd name="T9" fmla="*/ 160 h 251"/>
                  <a:gd name="T10" fmla="*/ 59 w 94"/>
                  <a:gd name="T11" fmla="*/ 160 h 251"/>
                  <a:gd name="T12" fmla="*/ 63 w 94"/>
                  <a:gd name="T13" fmla="*/ 136 h 251"/>
                  <a:gd name="T14" fmla="*/ 29 w 94"/>
                  <a:gd name="T15" fmla="*/ 87 h 251"/>
                  <a:gd name="T16" fmla="*/ 41 w 94"/>
                  <a:gd name="T17" fmla="*/ 87 h 251"/>
                  <a:gd name="T18" fmla="*/ 39 w 94"/>
                  <a:gd name="T19" fmla="*/ 56 h 251"/>
                  <a:gd name="T20" fmla="*/ 0 w 94"/>
                  <a:gd name="T2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251">
                    <a:moveTo>
                      <a:pt x="0" y="0"/>
                    </a:moveTo>
                    <a:cubicBezTo>
                      <a:pt x="0" y="251"/>
                      <a:pt x="0" y="251"/>
                      <a:pt x="0" y="251"/>
                    </a:cubicBezTo>
                    <a:cubicBezTo>
                      <a:pt x="75" y="251"/>
                      <a:pt x="75" y="251"/>
                      <a:pt x="75" y="251"/>
                    </a:cubicBezTo>
                    <a:cubicBezTo>
                      <a:pt x="75" y="251"/>
                      <a:pt x="94" y="249"/>
                      <a:pt x="79" y="225"/>
                    </a:cubicBezTo>
                    <a:cubicBezTo>
                      <a:pt x="63" y="201"/>
                      <a:pt x="40" y="160"/>
                      <a:pt x="40" y="160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9" y="160"/>
                      <a:pt x="76" y="156"/>
                      <a:pt x="63" y="136"/>
                    </a:cubicBezTo>
                    <a:cubicBezTo>
                      <a:pt x="48" y="114"/>
                      <a:pt x="29" y="87"/>
                      <a:pt x="29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59" y="83"/>
                      <a:pt x="39" y="56"/>
                    </a:cubicBezTo>
                    <a:cubicBezTo>
                      <a:pt x="17" y="2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7" name="Freeform 65">
                <a:extLst>
                  <a:ext uri="{FF2B5EF4-FFF2-40B4-BE49-F238E27FC236}">
                    <a16:creationId xmlns:a16="http://schemas.microsoft.com/office/drawing/2014/main" id="{71C116F8-A3DB-476B-A730-687C6D044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0" y="5675313"/>
                <a:ext cx="296863" cy="795338"/>
              </a:xfrm>
              <a:custGeom>
                <a:avLst/>
                <a:gdLst>
                  <a:gd name="T0" fmla="*/ 94 w 94"/>
                  <a:gd name="T1" fmla="*/ 0 h 251"/>
                  <a:gd name="T2" fmla="*/ 94 w 94"/>
                  <a:gd name="T3" fmla="*/ 251 h 251"/>
                  <a:gd name="T4" fmla="*/ 19 w 94"/>
                  <a:gd name="T5" fmla="*/ 251 h 251"/>
                  <a:gd name="T6" fmla="*/ 15 w 94"/>
                  <a:gd name="T7" fmla="*/ 225 h 251"/>
                  <a:gd name="T8" fmla="*/ 54 w 94"/>
                  <a:gd name="T9" fmla="*/ 160 h 251"/>
                  <a:gd name="T10" fmla="*/ 35 w 94"/>
                  <a:gd name="T11" fmla="*/ 160 h 251"/>
                  <a:gd name="T12" fmla="*/ 31 w 94"/>
                  <a:gd name="T13" fmla="*/ 136 h 251"/>
                  <a:gd name="T14" fmla="*/ 65 w 94"/>
                  <a:gd name="T15" fmla="*/ 87 h 251"/>
                  <a:gd name="T16" fmla="*/ 53 w 94"/>
                  <a:gd name="T17" fmla="*/ 87 h 251"/>
                  <a:gd name="T18" fmla="*/ 55 w 94"/>
                  <a:gd name="T19" fmla="*/ 56 h 251"/>
                  <a:gd name="T20" fmla="*/ 94 w 94"/>
                  <a:gd name="T2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251">
                    <a:moveTo>
                      <a:pt x="94" y="0"/>
                    </a:moveTo>
                    <a:cubicBezTo>
                      <a:pt x="94" y="251"/>
                      <a:pt x="94" y="251"/>
                      <a:pt x="94" y="251"/>
                    </a:cubicBezTo>
                    <a:cubicBezTo>
                      <a:pt x="19" y="251"/>
                      <a:pt x="19" y="251"/>
                      <a:pt x="19" y="251"/>
                    </a:cubicBezTo>
                    <a:cubicBezTo>
                      <a:pt x="19" y="251"/>
                      <a:pt x="0" y="249"/>
                      <a:pt x="15" y="225"/>
                    </a:cubicBezTo>
                    <a:cubicBezTo>
                      <a:pt x="31" y="201"/>
                      <a:pt x="54" y="160"/>
                      <a:pt x="54" y="160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5" y="160"/>
                      <a:pt x="18" y="156"/>
                      <a:pt x="31" y="136"/>
                    </a:cubicBezTo>
                    <a:cubicBezTo>
                      <a:pt x="46" y="114"/>
                      <a:pt x="65" y="87"/>
                      <a:pt x="65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7"/>
                      <a:pt x="35" y="83"/>
                      <a:pt x="55" y="56"/>
                    </a:cubicBezTo>
                    <a:cubicBezTo>
                      <a:pt x="77" y="26"/>
                      <a:pt x="94" y="0"/>
                      <a:pt x="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8" name="Freeform 66">
                <a:extLst>
                  <a:ext uri="{FF2B5EF4-FFF2-40B4-BE49-F238E27FC236}">
                    <a16:creationId xmlns:a16="http://schemas.microsoft.com/office/drawing/2014/main" id="{0A274840-7B42-4BF3-B437-AFB442749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737" y="5635626"/>
                <a:ext cx="549275" cy="758825"/>
              </a:xfrm>
              <a:custGeom>
                <a:avLst/>
                <a:gdLst>
                  <a:gd name="T0" fmla="*/ 0 w 174"/>
                  <a:gd name="T1" fmla="*/ 139 h 240"/>
                  <a:gd name="T2" fmla="*/ 87 w 174"/>
                  <a:gd name="T3" fmla="*/ 240 h 240"/>
                  <a:gd name="T4" fmla="*/ 174 w 174"/>
                  <a:gd name="T5" fmla="*/ 139 h 240"/>
                  <a:gd name="T6" fmla="*/ 87 w 174"/>
                  <a:gd name="T7" fmla="*/ 0 h 240"/>
                  <a:gd name="T8" fmla="*/ 0 w 174"/>
                  <a:gd name="T9" fmla="*/ 1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40">
                    <a:moveTo>
                      <a:pt x="0" y="139"/>
                    </a:moveTo>
                    <a:cubicBezTo>
                      <a:pt x="0" y="206"/>
                      <a:pt x="39" y="240"/>
                      <a:pt x="87" y="240"/>
                    </a:cubicBezTo>
                    <a:cubicBezTo>
                      <a:pt x="135" y="240"/>
                      <a:pt x="174" y="206"/>
                      <a:pt x="174" y="139"/>
                    </a:cubicBezTo>
                    <a:cubicBezTo>
                      <a:pt x="174" y="73"/>
                      <a:pt x="116" y="0"/>
                      <a:pt x="87" y="0"/>
                    </a:cubicBezTo>
                    <a:cubicBezTo>
                      <a:pt x="62" y="0"/>
                      <a:pt x="0" y="73"/>
                      <a:pt x="0" y="1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9" name="Freeform 67">
                <a:extLst>
                  <a:ext uri="{FF2B5EF4-FFF2-40B4-BE49-F238E27FC236}">
                    <a16:creationId xmlns:a16="http://schemas.microsoft.com/office/drawing/2014/main" id="{95312CC8-90A0-4165-947C-18790EDA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737" y="5635626"/>
                <a:ext cx="274638" cy="758825"/>
              </a:xfrm>
              <a:custGeom>
                <a:avLst/>
                <a:gdLst>
                  <a:gd name="T0" fmla="*/ 0 w 87"/>
                  <a:gd name="T1" fmla="*/ 139 h 240"/>
                  <a:gd name="T2" fmla="*/ 87 w 87"/>
                  <a:gd name="T3" fmla="*/ 240 h 240"/>
                  <a:gd name="T4" fmla="*/ 87 w 87"/>
                  <a:gd name="T5" fmla="*/ 0 h 240"/>
                  <a:gd name="T6" fmla="*/ 0 w 87"/>
                  <a:gd name="T7" fmla="*/ 1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0">
                    <a:moveTo>
                      <a:pt x="0" y="139"/>
                    </a:moveTo>
                    <a:cubicBezTo>
                      <a:pt x="0" y="206"/>
                      <a:pt x="39" y="240"/>
                      <a:pt x="87" y="24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2" y="0"/>
                      <a:pt x="0" y="73"/>
                      <a:pt x="0" y="1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0" name="Rectangle 68">
                <a:extLst>
                  <a:ext uri="{FF2B5EF4-FFF2-40B4-BE49-F238E27FC236}">
                    <a16:creationId xmlns:a16="http://schemas.microsoft.com/office/drawing/2014/main" id="{D16A2132-0F09-48D2-AB65-A8D77248F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6394451"/>
                <a:ext cx="38100" cy="79375"/>
              </a:xfrm>
              <a:prstGeom prst="rect">
                <a:avLst/>
              </a:prstGeom>
              <a:solidFill>
                <a:srgbClr val="33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1" name="Rectangle 69">
                <a:extLst>
                  <a:ext uri="{FF2B5EF4-FFF2-40B4-BE49-F238E27FC236}">
                    <a16:creationId xmlns:a16="http://schemas.microsoft.com/office/drawing/2014/main" id="{96AAD4ED-B53C-4974-8772-2CD748BD8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6394451"/>
                <a:ext cx="19050" cy="79375"/>
              </a:xfrm>
              <a:prstGeom prst="rect">
                <a:avLst/>
              </a:prstGeom>
              <a:solidFill>
                <a:srgbClr val="6B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2" name="Freeform 70">
                <a:extLst>
                  <a:ext uri="{FF2B5EF4-FFF2-40B4-BE49-F238E27FC236}">
                    <a16:creationId xmlns:a16="http://schemas.microsoft.com/office/drawing/2014/main" id="{CCE84064-F80C-4299-9F1F-9CDA56EBB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125" y="5588001"/>
                <a:ext cx="577850" cy="803275"/>
              </a:xfrm>
              <a:custGeom>
                <a:avLst/>
                <a:gdLst>
                  <a:gd name="T0" fmla="*/ 0 w 183"/>
                  <a:gd name="T1" fmla="*/ 147 h 254"/>
                  <a:gd name="T2" fmla="*/ 92 w 183"/>
                  <a:gd name="T3" fmla="*/ 254 h 254"/>
                  <a:gd name="T4" fmla="*/ 183 w 183"/>
                  <a:gd name="T5" fmla="*/ 147 h 254"/>
                  <a:gd name="T6" fmla="*/ 92 w 183"/>
                  <a:gd name="T7" fmla="*/ 0 h 254"/>
                  <a:gd name="T8" fmla="*/ 0 w 183"/>
                  <a:gd name="T9" fmla="*/ 14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54">
                    <a:moveTo>
                      <a:pt x="0" y="147"/>
                    </a:moveTo>
                    <a:cubicBezTo>
                      <a:pt x="0" y="217"/>
                      <a:pt x="41" y="254"/>
                      <a:pt x="92" y="254"/>
                    </a:cubicBezTo>
                    <a:cubicBezTo>
                      <a:pt x="142" y="254"/>
                      <a:pt x="183" y="217"/>
                      <a:pt x="183" y="147"/>
                    </a:cubicBezTo>
                    <a:cubicBezTo>
                      <a:pt x="183" y="77"/>
                      <a:pt x="122" y="0"/>
                      <a:pt x="92" y="0"/>
                    </a:cubicBezTo>
                    <a:cubicBezTo>
                      <a:pt x="66" y="0"/>
                      <a:pt x="0" y="77"/>
                      <a:pt x="0" y="14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3" name="Freeform 71">
                <a:extLst>
                  <a:ext uri="{FF2B5EF4-FFF2-40B4-BE49-F238E27FC236}">
                    <a16:creationId xmlns:a16="http://schemas.microsoft.com/office/drawing/2014/main" id="{42041A44-3270-4006-8C45-3CCD5C7E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125" y="5588001"/>
                <a:ext cx="290513" cy="803275"/>
              </a:xfrm>
              <a:custGeom>
                <a:avLst/>
                <a:gdLst>
                  <a:gd name="T0" fmla="*/ 0 w 92"/>
                  <a:gd name="T1" fmla="*/ 147 h 254"/>
                  <a:gd name="T2" fmla="*/ 92 w 92"/>
                  <a:gd name="T3" fmla="*/ 254 h 254"/>
                  <a:gd name="T4" fmla="*/ 92 w 92"/>
                  <a:gd name="T5" fmla="*/ 0 h 254"/>
                  <a:gd name="T6" fmla="*/ 0 w 92"/>
                  <a:gd name="T7" fmla="*/ 14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254">
                    <a:moveTo>
                      <a:pt x="0" y="147"/>
                    </a:moveTo>
                    <a:cubicBezTo>
                      <a:pt x="0" y="217"/>
                      <a:pt x="41" y="254"/>
                      <a:pt x="92" y="254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66" y="0"/>
                      <a:pt x="0" y="77"/>
                      <a:pt x="0" y="14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4" name="Rectangle 72">
                <a:extLst>
                  <a:ext uri="{FF2B5EF4-FFF2-40B4-BE49-F238E27FC236}">
                    <a16:creationId xmlns:a16="http://schemas.microsoft.com/office/drawing/2014/main" id="{9032C807-9505-4A8D-B5BC-804FD45B4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412" y="6391276"/>
                <a:ext cx="41275" cy="82550"/>
              </a:xfrm>
              <a:prstGeom prst="rect">
                <a:avLst/>
              </a:prstGeom>
              <a:solidFill>
                <a:srgbClr val="33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5" name="Rectangle 73">
                <a:extLst>
                  <a:ext uri="{FF2B5EF4-FFF2-40B4-BE49-F238E27FC236}">
                    <a16:creationId xmlns:a16="http://schemas.microsoft.com/office/drawing/2014/main" id="{FCC1C68A-496C-4AD3-B02E-E10AB97D7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412" y="6391276"/>
                <a:ext cx="22225" cy="82550"/>
              </a:xfrm>
              <a:prstGeom prst="rect">
                <a:avLst/>
              </a:prstGeom>
              <a:solidFill>
                <a:srgbClr val="6B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6" name="Freeform 74">
                <a:extLst>
                  <a:ext uri="{FF2B5EF4-FFF2-40B4-BE49-F238E27FC236}">
                    <a16:creationId xmlns:a16="http://schemas.microsoft.com/office/drawing/2014/main" id="{CAF064F2-5976-479C-9165-13A802383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00" y="5846763"/>
                <a:ext cx="407988" cy="566738"/>
              </a:xfrm>
              <a:custGeom>
                <a:avLst/>
                <a:gdLst>
                  <a:gd name="T0" fmla="*/ 0 w 129"/>
                  <a:gd name="T1" fmla="*/ 104 h 179"/>
                  <a:gd name="T2" fmla="*/ 64 w 129"/>
                  <a:gd name="T3" fmla="*/ 179 h 179"/>
                  <a:gd name="T4" fmla="*/ 129 w 129"/>
                  <a:gd name="T5" fmla="*/ 104 h 179"/>
                  <a:gd name="T6" fmla="*/ 64 w 129"/>
                  <a:gd name="T7" fmla="*/ 0 h 179"/>
                  <a:gd name="T8" fmla="*/ 0 w 129"/>
                  <a:gd name="T9" fmla="*/ 10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9">
                    <a:moveTo>
                      <a:pt x="0" y="104"/>
                    </a:moveTo>
                    <a:cubicBezTo>
                      <a:pt x="0" y="154"/>
                      <a:pt x="28" y="179"/>
                      <a:pt x="64" y="179"/>
                    </a:cubicBezTo>
                    <a:cubicBezTo>
                      <a:pt x="100" y="179"/>
                      <a:pt x="129" y="154"/>
                      <a:pt x="129" y="104"/>
                    </a:cubicBezTo>
                    <a:cubicBezTo>
                      <a:pt x="129" y="55"/>
                      <a:pt x="85" y="0"/>
                      <a:pt x="64" y="0"/>
                    </a:cubicBezTo>
                    <a:cubicBezTo>
                      <a:pt x="46" y="0"/>
                      <a:pt x="0" y="55"/>
                      <a:pt x="0" y="10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7" name="Freeform 75">
                <a:extLst>
                  <a:ext uri="{FF2B5EF4-FFF2-40B4-BE49-F238E27FC236}">
                    <a16:creationId xmlns:a16="http://schemas.microsoft.com/office/drawing/2014/main" id="{E5E4514F-41BD-447B-9B9F-67F74AC83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00" y="5846763"/>
                <a:ext cx="201613" cy="566738"/>
              </a:xfrm>
              <a:custGeom>
                <a:avLst/>
                <a:gdLst>
                  <a:gd name="T0" fmla="*/ 0 w 64"/>
                  <a:gd name="T1" fmla="*/ 104 h 179"/>
                  <a:gd name="T2" fmla="*/ 64 w 64"/>
                  <a:gd name="T3" fmla="*/ 179 h 179"/>
                  <a:gd name="T4" fmla="*/ 64 w 64"/>
                  <a:gd name="T5" fmla="*/ 0 h 179"/>
                  <a:gd name="T6" fmla="*/ 0 w 64"/>
                  <a:gd name="T7" fmla="*/ 10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79">
                    <a:moveTo>
                      <a:pt x="0" y="104"/>
                    </a:moveTo>
                    <a:cubicBezTo>
                      <a:pt x="0" y="154"/>
                      <a:pt x="28" y="179"/>
                      <a:pt x="64" y="17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6" y="0"/>
                      <a:pt x="0" y="55"/>
                      <a:pt x="0" y="10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8" name="Rectangle 76">
                <a:extLst>
                  <a:ext uri="{FF2B5EF4-FFF2-40B4-BE49-F238E27FC236}">
                    <a16:creationId xmlns:a16="http://schemas.microsoft.com/office/drawing/2014/main" id="{F132ED3C-D9D9-493D-BE81-E817C206D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12" y="6413501"/>
                <a:ext cx="25400" cy="60325"/>
              </a:xfrm>
              <a:prstGeom prst="rect">
                <a:avLst/>
              </a:prstGeom>
              <a:solidFill>
                <a:srgbClr val="33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9" name="Rectangle 77">
                <a:extLst>
                  <a:ext uri="{FF2B5EF4-FFF2-40B4-BE49-F238E27FC236}">
                    <a16:creationId xmlns:a16="http://schemas.microsoft.com/office/drawing/2014/main" id="{52135C7D-3B5D-44C2-BF1D-F524230B9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12" y="6413501"/>
                <a:ext cx="12700" cy="60325"/>
              </a:xfrm>
              <a:prstGeom prst="rect">
                <a:avLst/>
              </a:prstGeom>
              <a:solidFill>
                <a:srgbClr val="6B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680A02F6-19A2-4046-BA5D-1ADBE3CC10F8}"/>
                </a:ext>
              </a:extLst>
            </p:cNvPr>
            <p:cNvGrpSpPr/>
            <p:nvPr/>
          </p:nvGrpSpPr>
          <p:grpSpPr>
            <a:xfrm>
              <a:off x="159252" y="3063588"/>
              <a:ext cx="7095007" cy="3770452"/>
              <a:chOff x="-10175875" y="2228851"/>
              <a:chExt cx="8866189" cy="4711705"/>
            </a:xfrm>
          </p:grpSpPr>
          <p:sp>
            <p:nvSpPr>
              <p:cNvPr id="351" name="Freeform 81">
                <a:extLst>
                  <a:ext uri="{FF2B5EF4-FFF2-40B4-BE49-F238E27FC236}">
                    <a16:creationId xmlns:a16="http://schemas.microsoft.com/office/drawing/2014/main" id="{432DFE60-894B-4198-B2A9-9FD3E2F5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73559" y="5505454"/>
                <a:ext cx="1279524" cy="982664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2" name="Freeform 82">
                <a:extLst>
                  <a:ext uri="{FF2B5EF4-FFF2-40B4-BE49-F238E27FC236}">
                    <a16:creationId xmlns:a16="http://schemas.microsoft.com/office/drawing/2014/main" id="{413D9144-F64F-4E40-B9E5-1ACB80C20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5010" y="5799142"/>
                <a:ext cx="1190625" cy="688975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4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4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60" y="116"/>
                      <a:pt x="184" y="54"/>
                    </a:cubicBezTo>
                    <a:cubicBezTo>
                      <a:pt x="184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6"/>
                      <a:pt x="132" y="93"/>
                    </a:cubicBezTo>
                    <a:cubicBezTo>
                      <a:pt x="127" y="79"/>
                      <a:pt x="114" y="51"/>
                      <a:pt x="72" y="22"/>
                    </a:cubicBezTo>
                    <a:cubicBezTo>
                      <a:pt x="72" y="22"/>
                      <a:pt x="107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4" y="174"/>
                    </a:cubicBezTo>
                    <a:cubicBezTo>
                      <a:pt x="44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7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3" name="Freeform 84">
                <a:extLst>
                  <a:ext uri="{FF2B5EF4-FFF2-40B4-BE49-F238E27FC236}">
                    <a16:creationId xmlns:a16="http://schemas.microsoft.com/office/drawing/2014/main" id="{CC3811D8-9159-44D3-9ADF-64215B594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82070" y="2228851"/>
                <a:ext cx="5716584" cy="4332290"/>
              </a:xfrm>
              <a:custGeom>
                <a:avLst/>
                <a:gdLst>
                  <a:gd name="T0" fmla="*/ 87 w 1810"/>
                  <a:gd name="T1" fmla="*/ 1370 h 1370"/>
                  <a:gd name="T2" fmla="*/ 0 w 1810"/>
                  <a:gd name="T3" fmla="*/ 1140 h 1370"/>
                  <a:gd name="T4" fmla="*/ 692 w 1810"/>
                  <a:gd name="T5" fmla="*/ 32 h 1370"/>
                  <a:gd name="T6" fmla="*/ 718 w 1810"/>
                  <a:gd name="T7" fmla="*/ 0 h 1370"/>
                  <a:gd name="T8" fmla="*/ 1810 w 1810"/>
                  <a:gd name="T9" fmla="*/ 1088 h 1370"/>
                  <a:gd name="T10" fmla="*/ 1629 w 1810"/>
                  <a:gd name="T11" fmla="*/ 1370 h 1370"/>
                  <a:gd name="T12" fmla="*/ 87 w 1810"/>
                  <a:gd name="T13" fmla="*/ 137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0" h="1370">
                    <a:moveTo>
                      <a:pt x="87" y="1370"/>
                    </a:moveTo>
                    <a:cubicBezTo>
                      <a:pt x="0" y="1140"/>
                      <a:pt x="0" y="1140"/>
                      <a:pt x="0" y="1140"/>
                    </a:cubicBezTo>
                    <a:cubicBezTo>
                      <a:pt x="0" y="1140"/>
                      <a:pt x="618" y="657"/>
                      <a:pt x="692" y="32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18" y="0"/>
                      <a:pt x="1229" y="947"/>
                      <a:pt x="1810" y="1088"/>
                    </a:cubicBezTo>
                    <a:cubicBezTo>
                      <a:pt x="1629" y="1370"/>
                      <a:pt x="1629" y="1370"/>
                      <a:pt x="1629" y="1370"/>
                    </a:cubicBezTo>
                    <a:lnTo>
                      <a:pt x="87" y="137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4" name="Freeform 85">
                <a:extLst>
                  <a:ext uri="{FF2B5EF4-FFF2-40B4-BE49-F238E27FC236}">
                    <a16:creationId xmlns:a16="http://schemas.microsoft.com/office/drawing/2014/main" id="{5A5EF676-A113-418F-A519-560818BB7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20069" y="2744790"/>
                <a:ext cx="1663699" cy="2557464"/>
              </a:xfrm>
              <a:custGeom>
                <a:avLst/>
                <a:gdLst>
                  <a:gd name="T0" fmla="*/ 19 w 527"/>
                  <a:gd name="T1" fmla="*/ 771 h 809"/>
                  <a:gd name="T2" fmla="*/ 497 w 527"/>
                  <a:gd name="T3" fmla="*/ 467 h 809"/>
                  <a:gd name="T4" fmla="*/ 442 w 527"/>
                  <a:gd name="T5" fmla="*/ 13 h 809"/>
                  <a:gd name="T6" fmla="*/ 259 w 527"/>
                  <a:gd name="T7" fmla="*/ 430 h 809"/>
                  <a:gd name="T8" fmla="*/ 19 w 527"/>
                  <a:gd name="T9" fmla="*/ 7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809">
                    <a:moveTo>
                      <a:pt x="19" y="771"/>
                    </a:moveTo>
                    <a:cubicBezTo>
                      <a:pt x="97" y="809"/>
                      <a:pt x="438" y="608"/>
                      <a:pt x="497" y="467"/>
                    </a:cubicBezTo>
                    <a:cubicBezTo>
                      <a:pt x="527" y="396"/>
                      <a:pt x="465" y="0"/>
                      <a:pt x="442" y="13"/>
                    </a:cubicBezTo>
                    <a:cubicBezTo>
                      <a:pt x="430" y="20"/>
                      <a:pt x="399" y="212"/>
                      <a:pt x="259" y="430"/>
                    </a:cubicBezTo>
                    <a:cubicBezTo>
                      <a:pt x="148" y="604"/>
                      <a:pt x="0" y="762"/>
                      <a:pt x="19" y="7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5" name="Freeform 86">
                <a:extLst>
                  <a:ext uri="{FF2B5EF4-FFF2-40B4-BE49-F238E27FC236}">
                    <a16:creationId xmlns:a16="http://schemas.microsoft.com/office/drawing/2014/main" id="{55B4E960-FBFA-4D5B-8116-DEF08A3E8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15021" y="3794127"/>
                <a:ext cx="928687" cy="1036638"/>
              </a:xfrm>
              <a:custGeom>
                <a:avLst/>
                <a:gdLst>
                  <a:gd name="T0" fmla="*/ 127 w 294"/>
                  <a:gd name="T1" fmla="*/ 287 h 328"/>
                  <a:gd name="T2" fmla="*/ 5 w 294"/>
                  <a:gd name="T3" fmla="*/ 32 h 328"/>
                  <a:gd name="T4" fmla="*/ 292 w 294"/>
                  <a:gd name="T5" fmla="*/ 300 h 328"/>
                  <a:gd name="T6" fmla="*/ 127 w 294"/>
                  <a:gd name="T7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28">
                    <a:moveTo>
                      <a:pt x="127" y="287"/>
                    </a:moveTo>
                    <a:cubicBezTo>
                      <a:pt x="74" y="261"/>
                      <a:pt x="0" y="70"/>
                      <a:pt x="5" y="32"/>
                    </a:cubicBezTo>
                    <a:cubicBezTo>
                      <a:pt x="10" y="0"/>
                      <a:pt x="289" y="272"/>
                      <a:pt x="292" y="300"/>
                    </a:cubicBezTo>
                    <a:cubicBezTo>
                      <a:pt x="294" y="328"/>
                      <a:pt x="175" y="310"/>
                      <a:pt x="127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6" name="Freeform 87">
                <a:extLst>
                  <a:ext uri="{FF2B5EF4-FFF2-40B4-BE49-F238E27FC236}">
                    <a16:creationId xmlns:a16="http://schemas.microsoft.com/office/drawing/2014/main" id="{24DAD433-9168-4110-97C2-00F156BAF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94409" y="3414715"/>
                <a:ext cx="303212" cy="392113"/>
              </a:xfrm>
              <a:custGeom>
                <a:avLst/>
                <a:gdLst>
                  <a:gd name="T0" fmla="*/ 38 w 96"/>
                  <a:gd name="T1" fmla="*/ 105 h 124"/>
                  <a:gd name="T2" fmla="*/ 4 w 96"/>
                  <a:gd name="T3" fmla="*/ 11 h 124"/>
                  <a:gd name="T4" fmla="*/ 96 w 96"/>
                  <a:gd name="T5" fmla="*/ 114 h 124"/>
                  <a:gd name="T6" fmla="*/ 38 w 96"/>
                  <a:gd name="T7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24">
                    <a:moveTo>
                      <a:pt x="38" y="105"/>
                    </a:moveTo>
                    <a:cubicBezTo>
                      <a:pt x="20" y="94"/>
                      <a:pt x="0" y="25"/>
                      <a:pt x="4" y="11"/>
                    </a:cubicBezTo>
                    <a:cubicBezTo>
                      <a:pt x="6" y="0"/>
                      <a:pt x="96" y="104"/>
                      <a:pt x="96" y="114"/>
                    </a:cubicBezTo>
                    <a:cubicBezTo>
                      <a:pt x="96" y="124"/>
                      <a:pt x="54" y="115"/>
                      <a:pt x="38" y="1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7" name="Freeform 88">
                <a:extLst>
                  <a:ext uri="{FF2B5EF4-FFF2-40B4-BE49-F238E27FC236}">
                    <a16:creationId xmlns:a16="http://schemas.microsoft.com/office/drawing/2014/main" id="{4A7C9A25-4D9B-4328-898A-8F2FB3E0B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82070" y="4429127"/>
                <a:ext cx="5716584" cy="2132015"/>
              </a:xfrm>
              <a:custGeom>
                <a:avLst/>
                <a:gdLst>
                  <a:gd name="T0" fmla="*/ 781 w 1810"/>
                  <a:gd name="T1" fmla="*/ 0 h 674"/>
                  <a:gd name="T2" fmla="*/ 169 w 1810"/>
                  <a:gd name="T3" fmla="*/ 460 h 674"/>
                  <a:gd name="T4" fmla="*/ 0 w 1810"/>
                  <a:gd name="T5" fmla="*/ 445 h 674"/>
                  <a:gd name="T6" fmla="*/ 63 w 1810"/>
                  <a:gd name="T7" fmla="*/ 674 h 674"/>
                  <a:gd name="T8" fmla="*/ 1677 w 1810"/>
                  <a:gd name="T9" fmla="*/ 674 h 674"/>
                  <a:gd name="T10" fmla="*/ 1810 w 1810"/>
                  <a:gd name="T11" fmla="*/ 392 h 674"/>
                  <a:gd name="T12" fmla="*/ 1416 w 1810"/>
                  <a:gd name="T13" fmla="*/ 395 h 674"/>
                  <a:gd name="T14" fmla="*/ 781 w 1810"/>
                  <a:gd name="T15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0" h="674">
                    <a:moveTo>
                      <a:pt x="781" y="0"/>
                    </a:moveTo>
                    <a:cubicBezTo>
                      <a:pt x="713" y="284"/>
                      <a:pt x="494" y="477"/>
                      <a:pt x="169" y="460"/>
                    </a:cubicBezTo>
                    <a:cubicBezTo>
                      <a:pt x="92" y="456"/>
                      <a:pt x="38" y="402"/>
                      <a:pt x="0" y="445"/>
                    </a:cubicBezTo>
                    <a:cubicBezTo>
                      <a:pt x="63" y="674"/>
                      <a:pt x="63" y="674"/>
                      <a:pt x="63" y="674"/>
                    </a:cubicBezTo>
                    <a:cubicBezTo>
                      <a:pt x="1677" y="674"/>
                      <a:pt x="1677" y="674"/>
                      <a:pt x="1677" y="674"/>
                    </a:cubicBezTo>
                    <a:cubicBezTo>
                      <a:pt x="1810" y="392"/>
                      <a:pt x="1810" y="392"/>
                      <a:pt x="1810" y="392"/>
                    </a:cubicBezTo>
                    <a:cubicBezTo>
                      <a:pt x="1683" y="354"/>
                      <a:pt x="1532" y="401"/>
                      <a:pt x="1416" y="395"/>
                    </a:cubicBezTo>
                    <a:cubicBezTo>
                      <a:pt x="1096" y="380"/>
                      <a:pt x="889" y="297"/>
                      <a:pt x="781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8" name="Freeform 89">
                <a:extLst>
                  <a:ext uri="{FF2B5EF4-FFF2-40B4-BE49-F238E27FC236}">
                    <a16:creationId xmlns:a16="http://schemas.microsoft.com/office/drawing/2014/main" id="{E0ED8EE8-342F-4BD3-A501-AE2D5FDD1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0" y="5710241"/>
                <a:ext cx="192087" cy="57150"/>
              </a:xfrm>
              <a:custGeom>
                <a:avLst/>
                <a:gdLst>
                  <a:gd name="T0" fmla="*/ 61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1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6 h 18"/>
                  <a:gd name="T18" fmla="*/ 61 w 6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5"/>
                      <a:pt x="61" y="12"/>
                      <a:pt x="61" y="7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9" name="Freeform 90">
                <a:extLst>
                  <a:ext uri="{FF2B5EF4-FFF2-40B4-BE49-F238E27FC236}">
                    <a16:creationId xmlns:a16="http://schemas.microsoft.com/office/drawing/2014/main" id="{44BDC1E8-6EFE-46BC-A93B-EDD16A7E3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63996" y="5726117"/>
                <a:ext cx="192087" cy="57150"/>
              </a:xfrm>
              <a:custGeom>
                <a:avLst/>
                <a:gdLst>
                  <a:gd name="T0" fmla="*/ 60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0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5 h 18"/>
                  <a:gd name="T18" fmla="*/ 61 w 61"/>
                  <a:gd name="T19" fmla="*/ 7 h 18"/>
                  <a:gd name="T20" fmla="*/ 60 w 61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8">
                    <a:moveTo>
                      <a:pt x="60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4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6" y="15"/>
                      <a:pt x="61" y="12"/>
                      <a:pt x="61" y="7"/>
                    </a:cubicBezTo>
                    <a:lnTo>
                      <a:pt x="60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0" name="Freeform 91">
                <a:extLst>
                  <a:ext uri="{FF2B5EF4-FFF2-40B4-BE49-F238E27FC236}">
                    <a16:creationId xmlns:a16="http://schemas.microsoft.com/office/drawing/2014/main" id="{3BDB8E19-3E86-4D1F-B2F1-CAD09BEEA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95784" y="5738817"/>
                <a:ext cx="192087" cy="50800"/>
              </a:xfrm>
              <a:custGeom>
                <a:avLst/>
                <a:gdLst>
                  <a:gd name="T0" fmla="*/ 61 w 61"/>
                  <a:gd name="T1" fmla="*/ 7 h 16"/>
                  <a:gd name="T2" fmla="*/ 58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6 h 16"/>
                  <a:gd name="T10" fmla="*/ 0 w 61"/>
                  <a:gd name="T11" fmla="*/ 7 h 16"/>
                  <a:gd name="T12" fmla="*/ 3 w 61"/>
                  <a:gd name="T13" fmla="*/ 12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8 h 16"/>
                  <a:gd name="T20" fmla="*/ 61 w 61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7"/>
                    </a:moveTo>
                    <a:cubicBezTo>
                      <a:pt x="61" y="6"/>
                      <a:pt x="60" y="4"/>
                      <a:pt x="58" y="3"/>
                    </a:cubicBezTo>
                    <a:cubicBezTo>
                      <a:pt x="56" y="1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8"/>
                    </a:cubicBez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1" name="Freeform 92">
                <a:extLst>
                  <a:ext uri="{FF2B5EF4-FFF2-40B4-BE49-F238E27FC236}">
                    <a16:creationId xmlns:a16="http://schemas.microsoft.com/office/drawing/2014/main" id="{54FB0A67-EBDC-487D-8FCB-7870A02E9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05347" y="5729291"/>
                <a:ext cx="192087" cy="50800"/>
              </a:xfrm>
              <a:custGeom>
                <a:avLst/>
                <a:gdLst>
                  <a:gd name="T0" fmla="*/ 61 w 61"/>
                  <a:gd name="T1" fmla="*/ 8 h 16"/>
                  <a:gd name="T2" fmla="*/ 59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7 h 16"/>
                  <a:gd name="T10" fmla="*/ 0 w 61"/>
                  <a:gd name="T11" fmla="*/ 7 h 16"/>
                  <a:gd name="T12" fmla="*/ 4 w 61"/>
                  <a:gd name="T13" fmla="*/ 13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9 h 16"/>
                  <a:gd name="T20" fmla="*/ 61 w 61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8"/>
                    </a:moveTo>
                    <a:cubicBezTo>
                      <a:pt x="61" y="6"/>
                      <a:pt x="60" y="4"/>
                      <a:pt x="59" y="3"/>
                    </a:cubicBezTo>
                    <a:cubicBezTo>
                      <a:pt x="57" y="2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4" y="13"/>
                    </a:cubicBezTo>
                    <a:cubicBezTo>
                      <a:pt x="6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9"/>
                    </a:cubicBez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2" name="Freeform 93">
                <a:extLst>
                  <a:ext uri="{FF2B5EF4-FFF2-40B4-BE49-F238E27FC236}">
                    <a16:creationId xmlns:a16="http://schemas.microsoft.com/office/drawing/2014/main" id="{DAD6B82C-DB28-47C5-98A4-D5E3EC588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08559" y="5691192"/>
                <a:ext cx="192087" cy="76201"/>
              </a:xfrm>
              <a:custGeom>
                <a:avLst/>
                <a:gdLst>
                  <a:gd name="T0" fmla="*/ 61 w 61"/>
                  <a:gd name="T1" fmla="*/ 17 h 24"/>
                  <a:gd name="T2" fmla="*/ 59 w 61"/>
                  <a:gd name="T3" fmla="*/ 12 h 24"/>
                  <a:gd name="T4" fmla="*/ 53 w 61"/>
                  <a:gd name="T5" fmla="*/ 9 h 24"/>
                  <a:gd name="T6" fmla="*/ 12 w 61"/>
                  <a:gd name="T7" fmla="*/ 1 h 24"/>
                  <a:gd name="T8" fmla="*/ 1 w 61"/>
                  <a:gd name="T9" fmla="*/ 6 h 24"/>
                  <a:gd name="T10" fmla="*/ 1 w 61"/>
                  <a:gd name="T11" fmla="*/ 6 h 24"/>
                  <a:gd name="T12" fmla="*/ 3 w 61"/>
                  <a:gd name="T13" fmla="*/ 12 h 24"/>
                  <a:gd name="T14" fmla="*/ 10 w 61"/>
                  <a:gd name="T15" fmla="*/ 16 h 24"/>
                  <a:gd name="T16" fmla="*/ 48 w 61"/>
                  <a:gd name="T17" fmla="*/ 23 h 24"/>
                  <a:gd name="T18" fmla="*/ 60 w 61"/>
                  <a:gd name="T19" fmla="*/ 18 h 24"/>
                  <a:gd name="T20" fmla="*/ 61 w 61"/>
                  <a:gd name="T2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cubicBezTo>
                      <a:pt x="61" y="15"/>
                      <a:pt x="60" y="13"/>
                      <a:pt x="59" y="12"/>
                    </a:cubicBezTo>
                    <a:cubicBezTo>
                      <a:pt x="58" y="10"/>
                      <a:pt x="55" y="9"/>
                      <a:pt x="53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2" y="2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1" y="11"/>
                      <a:pt x="3" y="12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4" y="24"/>
                      <a:pt x="59" y="22"/>
                      <a:pt x="60" y="18"/>
                    </a:cubicBez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3" name="Freeform 94">
                <a:extLst>
                  <a:ext uri="{FF2B5EF4-FFF2-40B4-BE49-F238E27FC236}">
                    <a16:creationId xmlns:a16="http://schemas.microsoft.com/office/drawing/2014/main" id="{0C32EF37-767C-41A7-BA77-E038E1FA1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14946" y="5637216"/>
                <a:ext cx="192087" cy="73025"/>
              </a:xfrm>
              <a:custGeom>
                <a:avLst/>
                <a:gdLst>
                  <a:gd name="T0" fmla="*/ 60 w 61"/>
                  <a:gd name="T1" fmla="*/ 16 h 23"/>
                  <a:gd name="T2" fmla="*/ 59 w 61"/>
                  <a:gd name="T3" fmla="*/ 11 h 23"/>
                  <a:gd name="T4" fmla="*/ 52 w 61"/>
                  <a:gd name="T5" fmla="*/ 8 h 23"/>
                  <a:gd name="T6" fmla="*/ 11 w 61"/>
                  <a:gd name="T7" fmla="*/ 1 h 23"/>
                  <a:gd name="T8" fmla="*/ 0 w 61"/>
                  <a:gd name="T9" fmla="*/ 5 h 23"/>
                  <a:gd name="T10" fmla="*/ 0 w 61"/>
                  <a:gd name="T11" fmla="*/ 6 h 23"/>
                  <a:gd name="T12" fmla="*/ 2 w 61"/>
                  <a:gd name="T13" fmla="*/ 12 h 23"/>
                  <a:gd name="T14" fmla="*/ 9 w 61"/>
                  <a:gd name="T15" fmla="*/ 16 h 23"/>
                  <a:gd name="T16" fmla="*/ 48 w 61"/>
                  <a:gd name="T17" fmla="*/ 22 h 23"/>
                  <a:gd name="T18" fmla="*/ 60 w 61"/>
                  <a:gd name="T19" fmla="*/ 17 h 23"/>
                  <a:gd name="T20" fmla="*/ 60 w 61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60" y="16"/>
                    </a:moveTo>
                    <a:cubicBezTo>
                      <a:pt x="61" y="15"/>
                      <a:pt x="60" y="13"/>
                      <a:pt x="59" y="11"/>
                    </a:cubicBezTo>
                    <a:cubicBezTo>
                      <a:pt x="57" y="10"/>
                      <a:pt x="55" y="9"/>
                      <a:pt x="5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2" y="12"/>
                    </a:cubicBezTo>
                    <a:cubicBezTo>
                      <a:pt x="4" y="14"/>
                      <a:pt x="6" y="15"/>
                      <a:pt x="9" y="16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3" y="23"/>
                      <a:pt x="59" y="21"/>
                      <a:pt x="60" y="17"/>
                    </a:cubicBez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4" name="Freeform 95">
                <a:extLst>
                  <a:ext uri="{FF2B5EF4-FFF2-40B4-BE49-F238E27FC236}">
                    <a16:creationId xmlns:a16="http://schemas.microsoft.com/office/drawing/2014/main" id="{952A3088-5877-46E4-91CA-7F237DD5F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11809" y="5553078"/>
                <a:ext cx="182562" cy="100014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0 h 32"/>
                  <a:gd name="T4" fmla="*/ 52 w 58"/>
                  <a:gd name="T5" fmla="*/ 16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2 w 58"/>
                  <a:gd name="T13" fmla="*/ 11 h 32"/>
                  <a:gd name="T14" fmla="*/ 8 w 58"/>
                  <a:gd name="T15" fmla="*/ 16 h 32"/>
                  <a:gd name="T16" fmla="*/ 44 w 58"/>
                  <a:gd name="T17" fmla="*/ 29 h 32"/>
                  <a:gd name="T18" fmla="*/ 57 w 58"/>
                  <a:gd name="T1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2"/>
                      <a:pt x="57" y="20"/>
                    </a:cubicBezTo>
                    <a:cubicBezTo>
                      <a:pt x="56" y="19"/>
                      <a:pt x="54" y="17"/>
                      <a:pt x="52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9" y="32"/>
                      <a:pt x="55" y="30"/>
                      <a:pt x="57" y="26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5" name="Freeform 96">
                <a:extLst>
                  <a:ext uri="{FF2B5EF4-FFF2-40B4-BE49-F238E27FC236}">
                    <a16:creationId xmlns:a16="http://schemas.microsoft.com/office/drawing/2014/main" id="{F70130AA-D5B1-4C8A-BCB0-4C31707DD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5970" y="5435603"/>
                <a:ext cx="182562" cy="101601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1 h 32"/>
                  <a:gd name="T4" fmla="*/ 52 w 58"/>
                  <a:gd name="T5" fmla="*/ 17 h 32"/>
                  <a:gd name="T6" fmla="*/ 13 w 58"/>
                  <a:gd name="T7" fmla="*/ 2 h 32"/>
                  <a:gd name="T8" fmla="*/ 1 w 58"/>
                  <a:gd name="T9" fmla="*/ 5 h 32"/>
                  <a:gd name="T10" fmla="*/ 1 w 58"/>
                  <a:gd name="T11" fmla="*/ 5 h 32"/>
                  <a:gd name="T12" fmla="*/ 1 w 58"/>
                  <a:gd name="T13" fmla="*/ 11 h 32"/>
                  <a:gd name="T14" fmla="*/ 8 w 58"/>
                  <a:gd name="T15" fmla="*/ 16 h 32"/>
                  <a:gd name="T16" fmla="*/ 43 w 58"/>
                  <a:gd name="T17" fmla="*/ 30 h 32"/>
                  <a:gd name="T18" fmla="*/ 57 w 58"/>
                  <a:gd name="T19" fmla="*/ 27 h 32"/>
                  <a:gd name="T20" fmla="*/ 57 w 58"/>
                  <a:gd name="T2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3"/>
                      <a:pt x="57" y="21"/>
                    </a:cubicBezTo>
                    <a:cubicBezTo>
                      <a:pt x="56" y="19"/>
                      <a:pt x="54" y="17"/>
                      <a:pt x="52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9" y="32"/>
                      <a:pt x="55" y="30"/>
                      <a:pt x="57" y="27"/>
                    </a:cubicBez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6" name="Freeform 97">
                <a:extLst>
                  <a:ext uri="{FF2B5EF4-FFF2-40B4-BE49-F238E27FC236}">
                    <a16:creationId xmlns:a16="http://schemas.microsoft.com/office/drawing/2014/main" id="{66E197B2-6694-4BCF-B659-F49B8EF36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67434" y="5280028"/>
                <a:ext cx="166687" cy="123826"/>
              </a:xfrm>
              <a:custGeom>
                <a:avLst/>
                <a:gdLst>
                  <a:gd name="T0" fmla="*/ 51 w 53"/>
                  <a:gd name="T1" fmla="*/ 35 h 39"/>
                  <a:gd name="T2" fmla="*/ 52 w 53"/>
                  <a:gd name="T3" fmla="*/ 30 h 39"/>
                  <a:gd name="T4" fmla="*/ 48 w 53"/>
                  <a:gd name="T5" fmla="*/ 25 h 39"/>
                  <a:gd name="T6" fmla="*/ 14 w 53"/>
                  <a:gd name="T7" fmla="*/ 3 h 39"/>
                  <a:gd name="T8" fmla="*/ 2 w 53"/>
                  <a:gd name="T9" fmla="*/ 3 h 39"/>
                  <a:gd name="T10" fmla="*/ 2 w 53"/>
                  <a:gd name="T11" fmla="*/ 3 h 39"/>
                  <a:gd name="T12" fmla="*/ 1 w 53"/>
                  <a:gd name="T13" fmla="*/ 9 h 39"/>
                  <a:gd name="T14" fmla="*/ 5 w 53"/>
                  <a:gd name="T15" fmla="*/ 15 h 39"/>
                  <a:gd name="T16" fmla="*/ 36 w 53"/>
                  <a:gd name="T17" fmla="*/ 36 h 39"/>
                  <a:gd name="T18" fmla="*/ 50 w 53"/>
                  <a:gd name="T19" fmla="*/ 36 h 39"/>
                  <a:gd name="T20" fmla="*/ 51 w 53"/>
                  <a:gd name="T2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39">
                    <a:moveTo>
                      <a:pt x="51" y="35"/>
                    </a:moveTo>
                    <a:cubicBezTo>
                      <a:pt x="52" y="34"/>
                      <a:pt x="53" y="32"/>
                      <a:pt x="52" y="30"/>
                    </a:cubicBezTo>
                    <a:cubicBezTo>
                      <a:pt x="52" y="28"/>
                      <a:pt x="50" y="26"/>
                      <a:pt x="48" y="2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1" y="12"/>
                      <a:pt x="3" y="14"/>
                      <a:pt x="5" y="1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41" y="39"/>
                      <a:pt x="47" y="39"/>
                      <a:pt x="50" y="36"/>
                    </a:cubicBez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7" name="Freeform 98">
                <a:extLst>
                  <a:ext uri="{FF2B5EF4-FFF2-40B4-BE49-F238E27FC236}">
                    <a16:creationId xmlns:a16="http://schemas.microsoft.com/office/drawing/2014/main" id="{6B50C678-CAE3-403B-A155-F88E6DC5D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80457" y="5884866"/>
                <a:ext cx="177800" cy="73025"/>
              </a:xfrm>
              <a:custGeom>
                <a:avLst/>
                <a:gdLst>
                  <a:gd name="T0" fmla="*/ 1 w 56"/>
                  <a:gd name="T1" fmla="*/ 5 h 23"/>
                  <a:gd name="T2" fmla="*/ 4 w 56"/>
                  <a:gd name="T3" fmla="*/ 1 h 23"/>
                  <a:gd name="T4" fmla="*/ 10 w 56"/>
                  <a:gd name="T5" fmla="*/ 0 h 23"/>
                  <a:gd name="T6" fmla="*/ 48 w 56"/>
                  <a:gd name="T7" fmla="*/ 8 h 23"/>
                  <a:gd name="T8" fmla="*/ 56 w 56"/>
                  <a:gd name="T9" fmla="*/ 16 h 23"/>
                  <a:gd name="T10" fmla="*/ 56 w 56"/>
                  <a:gd name="T11" fmla="*/ 16 h 23"/>
                  <a:gd name="T12" fmla="*/ 52 w 56"/>
                  <a:gd name="T13" fmla="*/ 21 h 23"/>
                  <a:gd name="T14" fmla="*/ 44 w 56"/>
                  <a:gd name="T15" fmla="*/ 22 h 23"/>
                  <a:gd name="T16" fmla="*/ 9 w 56"/>
                  <a:gd name="T17" fmla="*/ 15 h 23"/>
                  <a:gd name="T18" fmla="*/ 1 w 56"/>
                  <a:gd name="T19" fmla="*/ 6 h 23"/>
                  <a:gd name="T20" fmla="*/ 1 w 56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5"/>
                    </a:moveTo>
                    <a:cubicBezTo>
                      <a:pt x="1" y="4"/>
                      <a:pt x="2" y="2"/>
                      <a:pt x="4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3" y="9"/>
                      <a:pt x="56" y="12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8"/>
                      <a:pt x="54" y="20"/>
                      <a:pt x="52" y="21"/>
                    </a:cubicBezTo>
                    <a:cubicBezTo>
                      <a:pt x="50" y="22"/>
                      <a:pt x="47" y="23"/>
                      <a:pt x="44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4"/>
                      <a:pt x="0" y="10"/>
                      <a:pt x="1" y="6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8" name="Freeform 99">
                <a:extLst>
                  <a:ext uri="{FF2B5EF4-FFF2-40B4-BE49-F238E27FC236}">
                    <a16:creationId xmlns:a16="http://schemas.microsoft.com/office/drawing/2014/main" id="{3848BCF8-6D5B-4246-9788-92AA7A214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474069" y="5929317"/>
                <a:ext cx="177800" cy="58738"/>
              </a:xfrm>
              <a:custGeom>
                <a:avLst/>
                <a:gdLst>
                  <a:gd name="T0" fmla="*/ 0 w 56"/>
                  <a:gd name="T1" fmla="*/ 6 h 19"/>
                  <a:gd name="T2" fmla="*/ 3 w 56"/>
                  <a:gd name="T3" fmla="*/ 2 h 19"/>
                  <a:gd name="T4" fmla="*/ 9 w 56"/>
                  <a:gd name="T5" fmla="*/ 0 h 19"/>
                  <a:gd name="T6" fmla="*/ 48 w 56"/>
                  <a:gd name="T7" fmla="*/ 4 h 19"/>
                  <a:gd name="T8" fmla="*/ 56 w 56"/>
                  <a:gd name="T9" fmla="*/ 11 h 19"/>
                  <a:gd name="T10" fmla="*/ 56 w 56"/>
                  <a:gd name="T11" fmla="*/ 12 h 19"/>
                  <a:gd name="T12" fmla="*/ 53 w 56"/>
                  <a:gd name="T13" fmla="*/ 17 h 19"/>
                  <a:gd name="T14" fmla="*/ 45 w 56"/>
                  <a:gd name="T15" fmla="*/ 19 h 19"/>
                  <a:gd name="T16" fmla="*/ 10 w 56"/>
                  <a:gd name="T17" fmla="*/ 16 h 19"/>
                  <a:gd name="T18" fmla="*/ 0 w 56"/>
                  <a:gd name="T19" fmla="*/ 7 h 19"/>
                  <a:gd name="T20" fmla="*/ 0 w 56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0" y="6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2" y="5"/>
                      <a:pt x="56" y="8"/>
                      <a:pt x="56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4"/>
                      <a:pt x="55" y="16"/>
                      <a:pt x="53" y="17"/>
                    </a:cubicBezTo>
                    <a:cubicBezTo>
                      <a:pt x="51" y="18"/>
                      <a:pt x="48" y="19"/>
                      <a:pt x="45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4" y="15"/>
                      <a:pt x="0" y="11"/>
                      <a:pt x="0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9" name="Freeform 100">
                <a:extLst>
                  <a:ext uri="{FF2B5EF4-FFF2-40B4-BE49-F238E27FC236}">
                    <a16:creationId xmlns:a16="http://schemas.microsoft.com/office/drawing/2014/main" id="{F0991C02-378A-4366-8DAE-35605589E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61333" y="5938841"/>
                <a:ext cx="177800" cy="58738"/>
              </a:xfrm>
              <a:custGeom>
                <a:avLst/>
                <a:gdLst>
                  <a:gd name="T0" fmla="*/ 1 w 56"/>
                  <a:gd name="T1" fmla="*/ 11 h 19"/>
                  <a:gd name="T2" fmla="*/ 2 w 56"/>
                  <a:gd name="T3" fmla="*/ 6 h 19"/>
                  <a:gd name="T4" fmla="*/ 8 w 56"/>
                  <a:gd name="T5" fmla="*/ 3 h 19"/>
                  <a:gd name="T6" fmla="*/ 46 w 56"/>
                  <a:gd name="T7" fmla="*/ 1 h 19"/>
                  <a:gd name="T8" fmla="*/ 56 w 56"/>
                  <a:gd name="T9" fmla="*/ 6 h 19"/>
                  <a:gd name="T10" fmla="*/ 56 w 56"/>
                  <a:gd name="T11" fmla="*/ 7 h 19"/>
                  <a:gd name="T12" fmla="*/ 54 w 56"/>
                  <a:gd name="T13" fmla="*/ 13 h 19"/>
                  <a:gd name="T14" fmla="*/ 47 w 56"/>
                  <a:gd name="T15" fmla="*/ 16 h 19"/>
                  <a:gd name="T16" fmla="*/ 11 w 56"/>
                  <a:gd name="T17" fmla="*/ 18 h 19"/>
                  <a:gd name="T18" fmla="*/ 1 w 56"/>
                  <a:gd name="T19" fmla="*/ 12 h 19"/>
                  <a:gd name="T20" fmla="*/ 1 w 56"/>
                  <a:gd name="T2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1" y="11"/>
                    </a:move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0"/>
                      <a:pt x="55" y="3"/>
                      <a:pt x="56" y="6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9"/>
                      <a:pt x="56" y="11"/>
                      <a:pt x="54" y="13"/>
                    </a:cubicBezTo>
                    <a:cubicBezTo>
                      <a:pt x="52" y="14"/>
                      <a:pt x="50" y="15"/>
                      <a:pt x="47" y="16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9"/>
                      <a:pt x="1" y="16"/>
                      <a:pt x="1" y="12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CCE85F97-E978-42DD-8281-9F35006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73995" y="5897566"/>
                <a:ext cx="177800" cy="71438"/>
              </a:xfrm>
              <a:custGeom>
                <a:avLst/>
                <a:gdLst>
                  <a:gd name="T0" fmla="*/ 1 w 56"/>
                  <a:gd name="T1" fmla="*/ 16 h 23"/>
                  <a:gd name="T2" fmla="*/ 2 w 56"/>
                  <a:gd name="T3" fmla="*/ 11 h 23"/>
                  <a:gd name="T4" fmla="*/ 8 w 56"/>
                  <a:gd name="T5" fmla="*/ 8 h 23"/>
                  <a:gd name="T6" fmla="*/ 45 w 56"/>
                  <a:gd name="T7" fmla="*/ 0 h 23"/>
                  <a:gd name="T8" fmla="*/ 55 w 56"/>
                  <a:gd name="T9" fmla="*/ 5 h 23"/>
                  <a:gd name="T10" fmla="*/ 55 w 56"/>
                  <a:gd name="T11" fmla="*/ 6 h 23"/>
                  <a:gd name="T12" fmla="*/ 54 w 56"/>
                  <a:gd name="T13" fmla="*/ 12 h 23"/>
                  <a:gd name="T14" fmla="*/ 47 w 56"/>
                  <a:gd name="T15" fmla="*/ 15 h 23"/>
                  <a:gd name="T16" fmla="*/ 13 w 56"/>
                  <a:gd name="T17" fmla="*/ 22 h 23"/>
                  <a:gd name="T18" fmla="*/ 1 w 56"/>
                  <a:gd name="T19" fmla="*/ 17 h 23"/>
                  <a:gd name="T20" fmla="*/ 1 w 56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16"/>
                    </a:moveTo>
                    <a:cubicBezTo>
                      <a:pt x="0" y="14"/>
                      <a:pt x="1" y="12"/>
                      <a:pt x="2" y="11"/>
                    </a:cubicBezTo>
                    <a:cubicBezTo>
                      <a:pt x="3" y="9"/>
                      <a:pt x="5" y="8"/>
                      <a:pt x="8" y="8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0" y="0"/>
                      <a:pt x="54" y="2"/>
                      <a:pt x="55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8"/>
                      <a:pt x="55" y="10"/>
                      <a:pt x="54" y="12"/>
                    </a:cubicBezTo>
                    <a:cubicBezTo>
                      <a:pt x="52" y="14"/>
                      <a:pt x="50" y="15"/>
                      <a:pt x="47" y="1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3"/>
                      <a:pt x="2" y="21"/>
                      <a:pt x="1" y="17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1" name="Freeform 102">
                <a:extLst>
                  <a:ext uri="{FF2B5EF4-FFF2-40B4-BE49-F238E27FC236}">
                    <a16:creationId xmlns:a16="http://schemas.microsoft.com/office/drawing/2014/main" id="{AB9AA607-BF0F-4D15-A0DE-8A7512E11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13645" y="5808667"/>
                <a:ext cx="173037" cy="85725"/>
              </a:xfrm>
              <a:custGeom>
                <a:avLst/>
                <a:gdLst>
                  <a:gd name="T0" fmla="*/ 1 w 55"/>
                  <a:gd name="T1" fmla="*/ 21 h 27"/>
                  <a:gd name="T2" fmla="*/ 2 w 55"/>
                  <a:gd name="T3" fmla="*/ 16 h 27"/>
                  <a:gd name="T4" fmla="*/ 7 w 55"/>
                  <a:gd name="T5" fmla="*/ 12 h 27"/>
                  <a:gd name="T6" fmla="*/ 43 w 55"/>
                  <a:gd name="T7" fmla="*/ 1 h 27"/>
                  <a:gd name="T8" fmla="*/ 54 w 55"/>
                  <a:gd name="T9" fmla="*/ 5 h 27"/>
                  <a:gd name="T10" fmla="*/ 54 w 55"/>
                  <a:gd name="T11" fmla="*/ 5 h 27"/>
                  <a:gd name="T12" fmla="*/ 53 w 55"/>
                  <a:gd name="T13" fmla="*/ 11 h 27"/>
                  <a:gd name="T14" fmla="*/ 47 w 55"/>
                  <a:gd name="T15" fmla="*/ 16 h 27"/>
                  <a:gd name="T16" fmla="*/ 14 w 55"/>
                  <a:gd name="T17" fmla="*/ 26 h 27"/>
                  <a:gd name="T18" fmla="*/ 1 w 55"/>
                  <a:gd name="T19" fmla="*/ 22 h 27"/>
                  <a:gd name="T20" fmla="*/ 1 w 55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7">
                    <a:moveTo>
                      <a:pt x="1" y="21"/>
                    </a:moveTo>
                    <a:cubicBezTo>
                      <a:pt x="0" y="19"/>
                      <a:pt x="1" y="17"/>
                      <a:pt x="2" y="16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1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5" y="7"/>
                      <a:pt x="54" y="9"/>
                      <a:pt x="53" y="11"/>
                    </a:cubicBezTo>
                    <a:cubicBezTo>
                      <a:pt x="52" y="13"/>
                      <a:pt x="50" y="15"/>
                      <a:pt x="47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27"/>
                      <a:pt x="3" y="26"/>
                      <a:pt x="1" y="22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2" name="Freeform 103">
                <a:extLst>
                  <a:ext uri="{FF2B5EF4-FFF2-40B4-BE49-F238E27FC236}">
                    <a16:creationId xmlns:a16="http://schemas.microsoft.com/office/drawing/2014/main" id="{2BE80C7A-685E-4D65-9405-6612E3D9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51709" y="5668966"/>
                <a:ext cx="160337" cy="111125"/>
              </a:xfrm>
              <a:custGeom>
                <a:avLst/>
                <a:gdLst>
                  <a:gd name="T0" fmla="*/ 2 w 51"/>
                  <a:gd name="T1" fmla="*/ 30 h 35"/>
                  <a:gd name="T2" fmla="*/ 1 w 51"/>
                  <a:gd name="T3" fmla="*/ 25 h 35"/>
                  <a:gd name="T4" fmla="*/ 5 w 51"/>
                  <a:gd name="T5" fmla="*/ 20 h 35"/>
                  <a:gd name="T6" fmla="*/ 38 w 51"/>
                  <a:gd name="T7" fmla="*/ 2 h 35"/>
                  <a:gd name="T8" fmla="*/ 49 w 51"/>
                  <a:gd name="T9" fmla="*/ 3 h 35"/>
                  <a:gd name="T10" fmla="*/ 49 w 51"/>
                  <a:gd name="T11" fmla="*/ 4 h 35"/>
                  <a:gd name="T12" fmla="*/ 50 w 51"/>
                  <a:gd name="T13" fmla="*/ 10 h 35"/>
                  <a:gd name="T14" fmla="*/ 45 w 51"/>
                  <a:gd name="T15" fmla="*/ 16 h 35"/>
                  <a:gd name="T16" fmla="*/ 15 w 51"/>
                  <a:gd name="T17" fmla="*/ 33 h 35"/>
                  <a:gd name="T18" fmla="*/ 2 w 51"/>
                  <a:gd name="T19" fmla="*/ 31 h 35"/>
                  <a:gd name="T20" fmla="*/ 2 w 51"/>
                  <a:gd name="T2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5">
                    <a:moveTo>
                      <a:pt x="2" y="30"/>
                    </a:moveTo>
                    <a:cubicBezTo>
                      <a:pt x="1" y="29"/>
                      <a:pt x="0" y="27"/>
                      <a:pt x="1" y="25"/>
                    </a:cubicBezTo>
                    <a:cubicBezTo>
                      <a:pt x="2" y="23"/>
                      <a:pt x="3" y="21"/>
                      <a:pt x="5" y="2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2" y="0"/>
                      <a:pt x="47" y="0"/>
                      <a:pt x="49" y="3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6"/>
                      <a:pt x="51" y="8"/>
                      <a:pt x="50" y="10"/>
                    </a:cubicBezTo>
                    <a:cubicBezTo>
                      <a:pt x="49" y="12"/>
                      <a:pt x="47" y="14"/>
                      <a:pt x="45" y="16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5"/>
                      <a:pt x="5" y="34"/>
                      <a:pt x="2" y="31"/>
                    </a:cubicBez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3" name="Freeform 104">
                <a:extLst>
                  <a:ext uri="{FF2B5EF4-FFF2-40B4-BE49-F238E27FC236}">
                    <a16:creationId xmlns:a16="http://schemas.microsoft.com/office/drawing/2014/main" id="{68F3E2A2-C4AA-44FE-ABAA-7096F978F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8345" y="5483228"/>
                <a:ext cx="141287" cy="128588"/>
              </a:xfrm>
              <a:custGeom>
                <a:avLst/>
                <a:gdLst>
                  <a:gd name="T0" fmla="*/ 2 w 45"/>
                  <a:gd name="T1" fmla="*/ 38 h 41"/>
                  <a:gd name="T2" fmla="*/ 0 w 45"/>
                  <a:gd name="T3" fmla="*/ 33 h 41"/>
                  <a:gd name="T4" fmla="*/ 3 w 45"/>
                  <a:gd name="T5" fmla="*/ 27 h 41"/>
                  <a:gd name="T6" fmla="*/ 31 w 45"/>
                  <a:gd name="T7" fmla="*/ 3 h 41"/>
                  <a:gd name="T8" fmla="*/ 42 w 45"/>
                  <a:gd name="T9" fmla="*/ 3 h 41"/>
                  <a:gd name="T10" fmla="*/ 43 w 45"/>
                  <a:gd name="T11" fmla="*/ 3 h 41"/>
                  <a:gd name="T12" fmla="*/ 45 w 45"/>
                  <a:gd name="T13" fmla="*/ 9 h 41"/>
                  <a:gd name="T14" fmla="*/ 41 w 45"/>
                  <a:gd name="T15" fmla="*/ 16 h 41"/>
                  <a:gd name="T16" fmla="*/ 15 w 45"/>
                  <a:gd name="T17" fmla="*/ 38 h 41"/>
                  <a:gd name="T18" fmla="*/ 3 w 45"/>
                  <a:gd name="T19" fmla="*/ 38 h 41"/>
                  <a:gd name="T20" fmla="*/ 2 w 45"/>
                  <a:gd name="T2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1">
                    <a:moveTo>
                      <a:pt x="2" y="38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1" y="31"/>
                      <a:pt x="2" y="29"/>
                      <a:pt x="3" y="27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5" y="0"/>
                      <a:pt x="40" y="0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5"/>
                      <a:pt x="45" y="7"/>
                      <a:pt x="45" y="9"/>
                    </a:cubicBezTo>
                    <a:cubicBezTo>
                      <a:pt x="45" y="12"/>
                      <a:pt x="43" y="14"/>
                      <a:pt x="41" y="16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1" y="41"/>
                      <a:pt x="6" y="41"/>
                      <a:pt x="3" y="38"/>
                    </a:cubicBez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4" name="Freeform 105">
                <a:extLst>
                  <a:ext uri="{FF2B5EF4-FFF2-40B4-BE49-F238E27FC236}">
                    <a16:creationId xmlns:a16="http://schemas.microsoft.com/office/drawing/2014/main" id="{1CC00C1E-8F8A-41FA-BE93-6876DDE35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0945" y="4460877"/>
                <a:ext cx="936625" cy="1044576"/>
              </a:xfrm>
              <a:custGeom>
                <a:avLst/>
                <a:gdLst>
                  <a:gd name="T0" fmla="*/ 0 w 297"/>
                  <a:gd name="T1" fmla="*/ 330 h 330"/>
                  <a:gd name="T2" fmla="*/ 297 w 297"/>
                  <a:gd name="T3" fmla="*/ 0 h 330"/>
                  <a:gd name="T4" fmla="*/ 0 w 297"/>
                  <a:gd name="T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330">
                    <a:moveTo>
                      <a:pt x="0" y="330"/>
                    </a:moveTo>
                    <a:cubicBezTo>
                      <a:pt x="97" y="315"/>
                      <a:pt x="262" y="219"/>
                      <a:pt x="297" y="0"/>
                    </a:cubicBezTo>
                    <a:cubicBezTo>
                      <a:pt x="220" y="171"/>
                      <a:pt x="151" y="245"/>
                      <a:pt x="0" y="33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5" name="Freeform 106">
                <a:extLst>
                  <a:ext uri="{FF2B5EF4-FFF2-40B4-BE49-F238E27FC236}">
                    <a16:creationId xmlns:a16="http://schemas.microsoft.com/office/drawing/2014/main" id="{5C79FA87-F94E-4706-AD23-00E1E0F59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55886" y="5951542"/>
                <a:ext cx="325437" cy="619125"/>
              </a:xfrm>
              <a:custGeom>
                <a:avLst/>
                <a:gdLst>
                  <a:gd name="T0" fmla="*/ 22 w 103"/>
                  <a:gd name="T1" fmla="*/ 196 h 196"/>
                  <a:gd name="T2" fmla="*/ 0 w 103"/>
                  <a:gd name="T3" fmla="*/ 196 h 196"/>
                  <a:gd name="T4" fmla="*/ 47 w 103"/>
                  <a:gd name="T5" fmla="*/ 30 h 196"/>
                  <a:gd name="T6" fmla="*/ 103 w 103"/>
                  <a:gd name="T7" fmla="*/ 57 h 196"/>
                  <a:gd name="T8" fmla="*/ 22 w 103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96">
                    <a:moveTo>
                      <a:pt x="22" y="196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103" y="0"/>
                      <a:pt x="103" y="57"/>
                    </a:cubicBezTo>
                    <a:lnTo>
                      <a:pt x="22" y="196"/>
                    </a:lnTo>
                    <a:close/>
                  </a:path>
                </a:pathLst>
              </a:cu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6" name="Freeform 107">
                <a:extLst>
                  <a:ext uri="{FF2B5EF4-FFF2-40B4-BE49-F238E27FC236}">
                    <a16:creationId xmlns:a16="http://schemas.microsoft.com/office/drawing/2014/main" id="{1F87D271-5E0E-4EBD-BD3F-DC4DB53F3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07283" y="4360866"/>
                <a:ext cx="2012949" cy="2200276"/>
              </a:xfrm>
              <a:custGeom>
                <a:avLst/>
                <a:gdLst>
                  <a:gd name="T0" fmla="*/ 0 w 637"/>
                  <a:gd name="T1" fmla="*/ 696 h 696"/>
                  <a:gd name="T2" fmla="*/ 637 w 637"/>
                  <a:gd name="T3" fmla="*/ 696 h 696"/>
                  <a:gd name="T4" fmla="*/ 318 w 637"/>
                  <a:gd name="T5" fmla="*/ 0 h 696"/>
                  <a:gd name="T6" fmla="*/ 0 w 637"/>
                  <a:gd name="T7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696">
                    <a:moveTo>
                      <a:pt x="0" y="696"/>
                    </a:moveTo>
                    <a:cubicBezTo>
                      <a:pt x="637" y="696"/>
                      <a:pt x="637" y="696"/>
                      <a:pt x="637" y="696"/>
                    </a:cubicBezTo>
                    <a:cubicBezTo>
                      <a:pt x="368" y="386"/>
                      <a:pt x="337" y="156"/>
                      <a:pt x="318" y="0"/>
                    </a:cubicBezTo>
                    <a:cubicBezTo>
                      <a:pt x="312" y="274"/>
                      <a:pt x="111" y="547"/>
                      <a:pt x="0" y="696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7" name="Freeform 108">
                <a:extLst>
                  <a:ext uri="{FF2B5EF4-FFF2-40B4-BE49-F238E27FC236}">
                    <a16:creationId xmlns:a16="http://schemas.microsoft.com/office/drawing/2014/main" id="{5DE812BC-BF28-45CA-8F0E-8F97F6B5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29484" y="6070603"/>
                <a:ext cx="1835149" cy="490538"/>
              </a:xfrm>
              <a:custGeom>
                <a:avLst/>
                <a:gdLst>
                  <a:gd name="T0" fmla="*/ 168 w 581"/>
                  <a:gd name="T1" fmla="*/ 12 h 155"/>
                  <a:gd name="T2" fmla="*/ 120 w 581"/>
                  <a:gd name="T3" fmla="*/ 84 h 155"/>
                  <a:gd name="T4" fmla="*/ 0 w 581"/>
                  <a:gd name="T5" fmla="*/ 155 h 155"/>
                  <a:gd name="T6" fmla="*/ 581 w 581"/>
                  <a:gd name="T7" fmla="*/ 155 h 155"/>
                  <a:gd name="T8" fmla="*/ 492 w 581"/>
                  <a:gd name="T9" fmla="*/ 44 h 155"/>
                  <a:gd name="T10" fmla="*/ 168 w 581"/>
                  <a:gd name="T11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55">
                    <a:moveTo>
                      <a:pt x="168" y="12"/>
                    </a:moveTo>
                    <a:cubicBezTo>
                      <a:pt x="135" y="13"/>
                      <a:pt x="120" y="84"/>
                      <a:pt x="120" y="84"/>
                    </a:cubicBezTo>
                    <a:cubicBezTo>
                      <a:pt x="28" y="86"/>
                      <a:pt x="0" y="155"/>
                      <a:pt x="0" y="155"/>
                    </a:cubicBezTo>
                    <a:cubicBezTo>
                      <a:pt x="581" y="155"/>
                      <a:pt x="581" y="155"/>
                      <a:pt x="581" y="155"/>
                    </a:cubicBezTo>
                    <a:cubicBezTo>
                      <a:pt x="548" y="117"/>
                      <a:pt x="518" y="80"/>
                      <a:pt x="492" y="44"/>
                    </a:cubicBezTo>
                    <a:cubicBezTo>
                      <a:pt x="403" y="0"/>
                      <a:pt x="198" y="10"/>
                      <a:pt x="168" y="12"/>
                    </a:cubicBezTo>
                    <a:close/>
                  </a:path>
                </a:pathLst>
              </a:custGeom>
              <a:solidFill>
                <a:srgbClr val="844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8" name="Freeform 109">
                <a:extLst>
                  <a:ext uri="{FF2B5EF4-FFF2-40B4-BE49-F238E27FC236}">
                    <a16:creationId xmlns:a16="http://schemas.microsoft.com/office/drawing/2014/main" id="{D0B49830-0AE0-4458-A55E-925AF3CC0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29484" y="6270628"/>
                <a:ext cx="1835149" cy="290514"/>
              </a:xfrm>
              <a:custGeom>
                <a:avLst/>
                <a:gdLst>
                  <a:gd name="T0" fmla="*/ 506 w 581"/>
                  <a:gd name="T1" fmla="*/ 0 h 92"/>
                  <a:gd name="T2" fmla="*/ 290 w 581"/>
                  <a:gd name="T3" fmla="*/ 6 h 92"/>
                  <a:gd name="T4" fmla="*/ 125 w 581"/>
                  <a:gd name="T5" fmla="*/ 5 h 92"/>
                  <a:gd name="T6" fmla="*/ 122 w 581"/>
                  <a:gd name="T7" fmla="*/ 16 h 92"/>
                  <a:gd name="T8" fmla="*/ 155 w 581"/>
                  <a:gd name="T9" fmla="*/ 16 h 92"/>
                  <a:gd name="T10" fmla="*/ 360 w 581"/>
                  <a:gd name="T11" fmla="*/ 45 h 92"/>
                  <a:gd name="T12" fmla="*/ 155 w 581"/>
                  <a:gd name="T13" fmla="*/ 75 h 92"/>
                  <a:gd name="T14" fmla="*/ 16 w 581"/>
                  <a:gd name="T15" fmla="*/ 67 h 92"/>
                  <a:gd name="T16" fmla="*/ 0 w 581"/>
                  <a:gd name="T17" fmla="*/ 92 h 92"/>
                  <a:gd name="T18" fmla="*/ 581 w 581"/>
                  <a:gd name="T19" fmla="*/ 92 h 92"/>
                  <a:gd name="T20" fmla="*/ 506 w 581"/>
                  <a:gd name="T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1" h="92">
                    <a:moveTo>
                      <a:pt x="506" y="0"/>
                    </a:moveTo>
                    <a:cubicBezTo>
                      <a:pt x="469" y="9"/>
                      <a:pt x="384" y="6"/>
                      <a:pt x="290" y="6"/>
                    </a:cubicBezTo>
                    <a:cubicBezTo>
                      <a:pt x="224" y="6"/>
                      <a:pt x="165" y="8"/>
                      <a:pt x="125" y="5"/>
                    </a:cubicBezTo>
                    <a:cubicBezTo>
                      <a:pt x="123" y="10"/>
                      <a:pt x="122" y="13"/>
                      <a:pt x="122" y="16"/>
                    </a:cubicBezTo>
                    <a:cubicBezTo>
                      <a:pt x="132" y="16"/>
                      <a:pt x="144" y="16"/>
                      <a:pt x="155" y="16"/>
                    </a:cubicBezTo>
                    <a:cubicBezTo>
                      <a:pt x="268" y="16"/>
                      <a:pt x="360" y="29"/>
                      <a:pt x="360" y="45"/>
                    </a:cubicBezTo>
                    <a:cubicBezTo>
                      <a:pt x="360" y="62"/>
                      <a:pt x="268" y="75"/>
                      <a:pt x="155" y="75"/>
                    </a:cubicBezTo>
                    <a:cubicBezTo>
                      <a:pt x="101" y="75"/>
                      <a:pt x="53" y="72"/>
                      <a:pt x="16" y="67"/>
                    </a:cubicBezTo>
                    <a:cubicBezTo>
                      <a:pt x="5" y="81"/>
                      <a:pt x="0" y="92"/>
                      <a:pt x="0" y="92"/>
                    </a:cubicBezTo>
                    <a:cubicBezTo>
                      <a:pt x="581" y="92"/>
                      <a:pt x="581" y="92"/>
                      <a:pt x="581" y="92"/>
                    </a:cubicBezTo>
                    <a:cubicBezTo>
                      <a:pt x="554" y="61"/>
                      <a:pt x="529" y="30"/>
                      <a:pt x="506" y="0"/>
                    </a:cubicBez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9" name="Freeform 110">
                <a:extLst>
                  <a:ext uri="{FF2B5EF4-FFF2-40B4-BE49-F238E27FC236}">
                    <a16:creationId xmlns:a16="http://schemas.microsoft.com/office/drawing/2014/main" id="{7DAB811D-7B38-4AA4-AB15-D1657138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4796" y="4989516"/>
                <a:ext cx="215900" cy="439738"/>
              </a:xfrm>
              <a:custGeom>
                <a:avLst/>
                <a:gdLst>
                  <a:gd name="T0" fmla="*/ 0 w 136"/>
                  <a:gd name="T1" fmla="*/ 145 h 277"/>
                  <a:gd name="T2" fmla="*/ 8 w 136"/>
                  <a:gd name="T3" fmla="*/ 277 h 277"/>
                  <a:gd name="T4" fmla="*/ 128 w 136"/>
                  <a:gd name="T5" fmla="*/ 271 h 277"/>
                  <a:gd name="T6" fmla="*/ 136 w 136"/>
                  <a:gd name="T7" fmla="*/ 102 h 277"/>
                  <a:gd name="T8" fmla="*/ 58 w 136"/>
                  <a:gd name="T9" fmla="*/ 0 h 277"/>
                  <a:gd name="T10" fmla="*/ 0 w 136"/>
                  <a:gd name="T11" fmla="*/ 1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277">
                    <a:moveTo>
                      <a:pt x="0" y="145"/>
                    </a:moveTo>
                    <a:lnTo>
                      <a:pt x="8" y="277"/>
                    </a:lnTo>
                    <a:lnTo>
                      <a:pt x="128" y="271"/>
                    </a:lnTo>
                    <a:lnTo>
                      <a:pt x="136" y="102"/>
                    </a:lnTo>
                    <a:lnTo>
                      <a:pt x="58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0" name="Freeform 111">
                <a:extLst>
                  <a:ext uri="{FF2B5EF4-FFF2-40B4-BE49-F238E27FC236}">
                    <a16:creationId xmlns:a16="http://schemas.microsoft.com/office/drawing/2014/main" id="{89EB3FAE-242A-4AAD-B115-8EB96903C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2095" y="5191127"/>
                <a:ext cx="98425" cy="222250"/>
              </a:xfrm>
              <a:custGeom>
                <a:avLst/>
                <a:gdLst>
                  <a:gd name="T0" fmla="*/ 0 w 62"/>
                  <a:gd name="T1" fmla="*/ 16 h 140"/>
                  <a:gd name="T2" fmla="*/ 10 w 62"/>
                  <a:gd name="T3" fmla="*/ 140 h 140"/>
                  <a:gd name="T4" fmla="*/ 62 w 62"/>
                  <a:gd name="T5" fmla="*/ 132 h 140"/>
                  <a:gd name="T6" fmla="*/ 40 w 62"/>
                  <a:gd name="T7" fmla="*/ 0 h 140"/>
                  <a:gd name="T8" fmla="*/ 0 w 62"/>
                  <a:gd name="T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0">
                    <a:moveTo>
                      <a:pt x="0" y="16"/>
                    </a:moveTo>
                    <a:lnTo>
                      <a:pt x="10" y="140"/>
                    </a:lnTo>
                    <a:lnTo>
                      <a:pt x="62" y="132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1" name="Freeform 112">
                <a:extLst>
                  <a:ext uri="{FF2B5EF4-FFF2-40B4-BE49-F238E27FC236}">
                    <a16:creationId xmlns:a16="http://schemas.microsoft.com/office/drawing/2014/main" id="{069A522C-B918-45C7-8065-50AEDE56B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53195" y="5167315"/>
                <a:ext cx="98425" cy="233363"/>
              </a:xfrm>
              <a:custGeom>
                <a:avLst/>
                <a:gdLst>
                  <a:gd name="T0" fmla="*/ 0 w 62"/>
                  <a:gd name="T1" fmla="*/ 9 h 147"/>
                  <a:gd name="T2" fmla="*/ 16 w 62"/>
                  <a:gd name="T3" fmla="*/ 145 h 147"/>
                  <a:gd name="T4" fmla="*/ 52 w 62"/>
                  <a:gd name="T5" fmla="*/ 147 h 147"/>
                  <a:gd name="T6" fmla="*/ 62 w 62"/>
                  <a:gd name="T7" fmla="*/ 0 h 147"/>
                  <a:gd name="T8" fmla="*/ 0 w 62"/>
                  <a:gd name="T9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7">
                    <a:moveTo>
                      <a:pt x="0" y="9"/>
                    </a:moveTo>
                    <a:lnTo>
                      <a:pt x="16" y="145"/>
                    </a:lnTo>
                    <a:lnTo>
                      <a:pt x="52" y="147"/>
                    </a:lnTo>
                    <a:lnTo>
                      <a:pt x="6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2" name="Freeform 113">
                <a:extLst>
                  <a:ext uri="{FF2B5EF4-FFF2-40B4-BE49-F238E27FC236}">
                    <a16:creationId xmlns:a16="http://schemas.microsoft.com/office/drawing/2014/main" id="{A863B517-6321-44FB-9A84-88AA5AB3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47033" y="4351341"/>
                <a:ext cx="1560511" cy="2209801"/>
              </a:xfrm>
              <a:custGeom>
                <a:avLst/>
                <a:gdLst>
                  <a:gd name="T0" fmla="*/ 0 w 494"/>
                  <a:gd name="T1" fmla="*/ 538 h 699"/>
                  <a:gd name="T2" fmla="*/ 171 w 494"/>
                  <a:gd name="T3" fmla="*/ 699 h 699"/>
                  <a:gd name="T4" fmla="*/ 480 w 494"/>
                  <a:gd name="T5" fmla="*/ 135 h 699"/>
                  <a:gd name="T6" fmla="*/ 488 w 494"/>
                  <a:gd name="T7" fmla="*/ 0 h 699"/>
                  <a:gd name="T8" fmla="*/ 0 w 494"/>
                  <a:gd name="T9" fmla="*/ 53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99">
                    <a:moveTo>
                      <a:pt x="0" y="538"/>
                    </a:moveTo>
                    <a:cubicBezTo>
                      <a:pt x="46" y="542"/>
                      <a:pt x="164" y="610"/>
                      <a:pt x="171" y="699"/>
                    </a:cubicBezTo>
                    <a:cubicBezTo>
                      <a:pt x="171" y="699"/>
                      <a:pt x="423" y="416"/>
                      <a:pt x="480" y="135"/>
                    </a:cubicBezTo>
                    <a:cubicBezTo>
                      <a:pt x="489" y="89"/>
                      <a:pt x="494" y="38"/>
                      <a:pt x="488" y="0"/>
                    </a:cubicBezTo>
                    <a:cubicBezTo>
                      <a:pt x="398" y="332"/>
                      <a:pt x="328" y="452"/>
                      <a:pt x="0" y="5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3" name="Freeform 114">
                <a:extLst>
                  <a:ext uri="{FF2B5EF4-FFF2-40B4-BE49-F238E27FC236}">
                    <a16:creationId xmlns:a16="http://schemas.microsoft.com/office/drawing/2014/main" id="{66427E08-67B5-4ED3-90BD-9309D234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05570" y="4351341"/>
                <a:ext cx="1382712" cy="2209801"/>
              </a:xfrm>
              <a:custGeom>
                <a:avLst/>
                <a:gdLst>
                  <a:gd name="T0" fmla="*/ 0 w 438"/>
                  <a:gd name="T1" fmla="*/ 0 h 699"/>
                  <a:gd name="T2" fmla="*/ 438 w 438"/>
                  <a:gd name="T3" fmla="*/ 607 h 699"/>
                  <a:gd name="T4" fmla="*/ 320 w 438"/>
                  <a:gd name="T5" fmla="*/ 699 h 699"/>
                  <a:gd name="T6" fmla="*/ 0 w 43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8" h="699">
                    <a:moveTo>
                      <a:pt x="0" y="0"/>
                    </a:moveTo>
                    <a:cubicBezTo>
                      <a:pt x="85" y="438"/>
                      <a:pt x="438" y="607"/>
                      <a:pt x="438" y="607"/>
                    </a:cubicBezTo>
                    <a:cubicBezTo>
                      <a:pt x="384" y="599"/>
                      <a:pt x="311" y="661"/>
                      <a:pt x="320" y="699"/>
                    </a:cubicBezTo>
                    <a:cubicBezTo>
                      <a:pt x="107" y="467"/>
                      <a:pt x="23" y="253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4" name="Freeform 115">
                <a:extLst>
                  <a:ext uri="{FF2B5EF4-FFF2-40B4-BE49-F238E27FC236}">
                    <a16:creationId xmlns:a16="http://schemas.microsoft.com/office/drawing/2014/main" id="{C65A45FC-7FE8-43DE-BCC1-105A9882B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76996" y="4129090"/>
                <a:ext cx="1149349" cy="1316039"/>
              </a:xfrm>
              <a:custGeom>
                <a:avLst/>
                <a:gdLst>
                  <a:gd name="T0" fmla="*/ 0 w 364"/>
                  <a:gd name="T1" fmla="*/ 0 h 416"/>
                  <a:gd name="T2" fmla="*/ 364 w 364"/>
                  <a:gd name="T3" fmla="*/ 416 h 416"/>
                  <a:gd name="T4" fmla="*/ 0 w 364"/>
                  <a:gd name="T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416">
                    <a:moveTo>
                      <a:pt x="0" y="0"/>
                    </a:moveTo>
                    <a:cubicBezTo>
                      <a:pt x="15" y="111"/>
                      <a:pt x="125" y="332"/>
                      <a:pt x="364" y="416"/>
                    </a:cubicBezTo>
                    <a:cubicBezTo>
                      <a:pt x="172" y="290"/>
                      <a:pt x="51" y="133"/>
                      <a:pt x="0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5" name="Oval 116">
                <a:extLst>
                  <a:ext uri="{FF2B5EF4-FFF2-40B4-BE49-F238E27FC236}">
                    <a16:creationId xmlns:a16="http://schemas.microsoft.com/office/drawing/2014/main" id="{1D511349-241A-4738-9C89-30C0F8BC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947145" y="5811841"/>
                <a:ext cx="95250" cy="104775"/>
              </a:xfrm>
              <a:prstGeom prst="ellipse">
                <a:avLst/>
              </a:pr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6" name="Oval 117">
                <a:extLst>
                  <a:ext uri="{FF2B5EF4-FFF2-40B4-BE49-F238E27FC236}">
                    <a16:creationId xmlns:a16="http://schemas.microsoft.com/office/drawing/2014/main" id="{B6B31E27-419C-4AD4-84DD-AB10EE4C1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57572" y="5659441"/>
                <a:ext cx="95250" cy="104775"/>
              </a:xfrm>
              <a:prstGeom prst="ellipse">
                <a:avLst/>
              </a:pr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7" name="Freeform 118">
                <a:extLst>
                  <a:ext uri="{FF2B5EF4-FFF2-40B4-BE49-F238E27FC236}">
                    <a16:creationId xmlns:a16="http://schemas.microsoft.com/office/drawing/2014/main" id="{DFC0BD12-7774-4EFE-B190-718BABE78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19472" y="5694366"/>
                <a:ext cx="1066800" cy="598488"/>
              </a:xfrm>
              <a:custGeom>
                <a:avLst/>
                <a:gdLst>
                  <a:gd name="T0" fmla="*/ 1 w 338"/>
                  <a:gd name="T1" fmla="*/ 3 h 189"/>
                  <a:gd name="T2" fmla="*/ 4 w 338"/>
                  <a:gd name="T3" fmla="*/ 11 h 189"/>
                  <a:gd name="T4" fmla="*/ 289 w 338"/>
                  <a:gd name="T5" fmla="*/ 166 h 189"/>
                  <a:gd name="T6" fmla="*/ 333 w 338"/>
                  <a:gd name="T7" fmla="*/ 178 h 189"/>
                  <a:gd name="T8" fmla="*/ 296 w 338"/>
                  <a:gd name="T9" fmla="*/ 153 h 189"/>
                  <a:gd name="T10" fmla="*/ 6 w 338"/>
                  <a:gd name="T11" fmla="*/ 0 h 189"/>
                  <a:gd name="T12" fmla="*/ 3 w 338"/>
                  <a:gd name="T13" fmla="*/ 0 h 189"/>
                  <a:gd name="T14" fmla="*/ 1 w 338"/>
                  <a:gd name="T15" fmla="*/ 2 h 189"/>
                  <a:gd name="T16" fmla="*/ 1 w 338"/>
                  <a:gd name="T17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189">
                    <a:moveTo>
                      <a:pt x="1" y="3"/>
                    </a:moveTo>
                    <a:cubicBezTo>
                      <a:pt x="0" y="6"/>
                      <a:pt x="1" y="10"/>
                      <a:pt x="4" y="11"/>
                    </a:cubicBezTo>
                    <a:cubicBezTo>
                      <a:pt x="35" y="29"/>
                      <a:pt x="206" y="125"/>
                      <a:pt x="289" y="166"/>
                    </a:cubicBezTo>
                    <a:cubicBezTo>
                      <a:pt x="315" y="178"/>
                      <a:pt x="329" y="189"/>
                      <a:pt x="333" y="178"/>
                    </a:cubicBezTo>
                    <a:cubicBezTo>
                      <a:pt x="338" y="169"/>
                      <a:pt x="322" y="168"/>
                      <a:pt x="296" y="153"/>
                    </a:cubicBezTo>
                    <a:cubicBezTo>
                      <a:pt x="215" y="105"/>
                      <a:pt x="34" y="14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AD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8" name="Freeform 119">
                <a:extLst>
                  <a:ext uri="{FF2B5EF4-FFF2-40B4-BE49-F238E27FC236}">
                    <a16:creationId xmlns:a16="http://schemas.microsoft.com/office/drawing/2014/main" id="{E72A7C3B-E521-4E5A-9CBD-D81014222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71057" y="5846767"/>
                <a:ext cx="887412" cy="496888"/>
              </a:xfrm>
              <a:custGeom>
                <a:avLst/>
                <a:gdLst>
                  <a:gd name="T0" fmla="*/ 280 w 281"/>
                  <a:gd name="T1" fmla="*/ 3 h 157"/>
                  <a:gd name="T2" fmla="*/ 277 w 281"/>
                  <a:gd name="T3" fmla="*/ 12 h 157"/>
                  <a:gd name="T4" fmla="*/ 48 w 281"/>
                  <a:gd name="T5" fmla="*/ 134 h 157"/>
                  <a:gd name="T6" fmla="*/ 4 w 281"/>
                  <a:gd name="T7" fmla="*/ 147 h 157"/>
                  <a:gd name="T8" fmla="*/ 42 w 281"/>
                  <a:gd name="T9" fmla="*/ 121 h 157"/>
                  <a:gd name="T10" fmla="*/ 275 w 281"/>
                  <a:gd name="T11" fmla="*/ 0 h 157"/>
                  <a:gd name="T12" fmla="*/ 278 w 281"/>
                  <a:gd name="T13" fmla="*/ 0 h 157"/>
                  <a:gd name="T14" fmla="*/ 280 w 281"/>
                  <a:gd name="T15" fmla="*/ 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157">
                    <a:moveTo>
                      <a:pt x="280" y="3"/>
                    </a:moveTo>
                    <a:cubicBezTo>
                      <a:pt x="281" y="6"/>
                      <a:pt x="280" y="10"/>
                      <a:pt x="277" y="12"/>
                    </a:cubicBezTo>
                    <a:cubicBezTo>
                      <a:pt x="246" y="29"/>
                      <a:pt x="131" y="94"/>
                      <a:pt x="48" y="134"/>
                    </a:cubicBezTo>
                    <a:cubicBezTo>
                      <a:pt x="22" y="146"/>
                      <a:pt x="9" y="157"/>
                      <a:pt x="4" y="147"/>
                    </a:cubicBezTo>
                    <a:cubicBezTo>
                      <a:pt x="0" y="137"/>
                      <a:pt x="15" y="137"/>
                      <a:pt x="42" y="121"/>
                    </a:cubicBezTo>
                    <a:cubicBezTo>
                      <a:pt x="123" y="74"/>
                      <a:pt x="247" y="14"/>
                      <a:pt x="275" y="0"/>
                    </a:cubicBezTo>
                    <a:cubicBezTo>
                      <a:pt x="276" y="0"/>
                      <a:pt x="277" y="0"/>
                      <a:pt x="278" y="0"/>
                    </a:cubicBezTo>
                    <a:cubicBezTo>
                      <a:pt x="279" y="1"/>
                      <a:pt x="280" y="2"/>
                      <a:pt x="280" y="3"/>
                    </a:cubicBezTo>
                    <a:close/>
                  </a:path>
                </a:pathLst>
              </a:custGeom>
              <a:solidFill>
                <a:srgbClr val="EAD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9" name="Freeform 120">
                <a:extLst>
                  <a:ext uri="{FF2B5EF4-FFF2-40B4-BE49-F238E27FC236}">
                    <a16:creationId xmlns:a16="http://schemas.microsoft.com/office/drawing/2014/main" id="{7B9A318B-9499-4EDD-921E-958816D99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4046" y="2962277"/>
                <a:ext cx="217487" cy="433389"/>
              </a:xfrm>
              <a:custGeom>
                <a:avLst/>
                <a:gdLst>
                  <a:gd name="T0" fmla="*/ 58 w 69"/>
                  <a:gd name="T1" fmla="*/ 137 h 137"/>
                  <a:gd name="T2" fmla="*/ 69 w 69"/>
                  <a:gd name="T3" fmla="*/ 0 h 137"/>
                  <a:gd name="T4" fmla="*/ 43 w 69"/>
                  <a:gd name="T5" fmla="*/ 3 h 137"/>
                  <a:gd name="T6" fmla="*/ 0 w 69"/>
                  <a:gd name="T7" fmla="*/ 130 h 137"/>
                  <a:gd name="T8" fmla="*/ 58 w 69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37">
                    <a:moveTo>
                      <a:pt x="58" y="137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12" y="97"/>
                      <a:pt x="0" y="130"/>
                    </a:cubicBezTo>
                    <a:cubicBezTo>
                      <a:pt x="20" y="126"/>
                      <a:pt x="58" y="137"/>
                      <a:pt x="58" y="137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0" name="Freeform 121">
                <a:extLst>
                  <a:ext uri="{FF2B5EF4-FFF2-40B4-BE49-F238E27FC236}">
                    <a16:creationId xmlns:a16="http://schemas.microsoft.com/office/drawing/2014/main" id="{6D8D7192-3BC9-43D4-8AB0-A5AC352DE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67534" y="2905126"/>
                <a:ext cx="155575" cy="541339"/>
              </a:xfrm>
              <a:custGeom>
                <a:avLst/>
                <a:gdLst>
                  <a:gd name="T0" fmla="*/ 0 w 98"/>
                  <a:gd name="T1" fmla="*/ 339 h 341"/>
                  <a:gd name="T2" fmla="*/ 84 w 98"/>
                  <a:gd name="T3" fmla="*/ 0 h 341"/>
                  <a:gd name="T4" fmla="*/ 98 w 98"/>
                  <a:gd name="T5" fmla="*/ 0 h 341"/>
                  <a:gd name="T6" fmla="*/ 30 w 98"/>
                  <a:gd name="T7" fmla="*/ 341 h 341"/>
                  <a:gd name="T8" fmla="*/ 0 w 98"/>
                  <a:gd name="T9" fmla="*/ 3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341">
                    <a:moveTo>
                      <a:pt x="0" y="339"/>
                    </a:moveTo>
                    <a:lnTo>
                      <a:pt x="84" y="0"/>
                    </a:lnTo>
                    <a:lnTo>
                      <a:pt x="98" y="0"/>
                    </a:lnTo>
                    <a:lnTo>
                      <a:pt x="30" y="341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1" name="Freeform 122">
                <a:extLst>
                  <a:ext uri="{FF2B5EF4-FFF2-40B4-BE49-F238E27FC236}">
                    <a16:creationId xmlns:a16="http://schemas.microsoft.com/office/drawing/2014/main" id="{001E0940-778A-4915-BAE7-542EEF541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67534" y="3152777"/>
                <a:ext cx="174624" cy="47625"/>
              </a:xfrm>
              <a:custGeom>
                <a:avLst/>
                <a:gdLst>
                  <a:gd name="T0" fmla="*/ 2 w 110"/>
                  <a:gd name="T1" fmla="*/ 0 h 30"/>
                  <a:gd name="T2" fmla="*/ 108 w 110"/>
                  <a:gd name="T3" fmla="*/ 16 h 30"/>
                  <a:gd name="T4" fmla="*/ 110 w 110"/>
                  <a:gd name="T5" fmla="*/ 30 h 30"/>
                  <a:gd name="T6" fmla="*/ 0 w 110"/>
                  <a:gd name="T7" fmla="*/ 22 h 30"/>
                  <a:gd name="T8" fmla="*/ 2 w 11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0">
                    <a:moveTo>
                      <a:pt x="2" y="0"/>
                    </a:moveTo>
                    <a:lnTo>
                      <a:pt x="108" y="16"/>
                    </a:lnTo>
                    <a:lnTo>
                      <a:pt x="110" y="30"/>
                    </a:lnTo>
                    <a:lnTo>
                      <a:pt x="0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2" name="Freeform 123">
                <a:extLst>
                  <a:ext uri="{FF2B5EF4-FFF2-40B4-BE49-F238E27FC236}">
                    <a16:creationId xmlns:a16="http://schemas.microsoft.com/office/drawing/2014/main" id="{29524152-A06B-4861-B893-88315C82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86334" y="5754692"/>
                <a:ext cx="3424235" cy="1185864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3" name="Freeform 124">
                <a:extLst>
                  <a:ext uri="{FF2B5EF4-FFF2-40B4-BE49-F238E27FC236}">
                    <a16:creationId xmlns:a16="http://schemas.microsoft.com/office/drawing/2014/main" id="{5ED84AA8-3EDF-4163-BDDF-F9AD0484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2346" y="6140455"/>
                <a:ext cx="3136898" cy="800100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4" name="Freeform 125">
                <a:extLst>
                  <a:ext uri="{FF2B5EF4-FFF2-40B4-BE49-F238E27FC236}">
                    <a16:creationId xmlns:a16="http://schemas.microsoft.com/office/drawing/2014/main" id="{8C3E7375-65F2-4C72-A322-CFA47DBA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78297" y="6567493"/>
                <a:ext cx="969961" cy="111125"/>
              </a:xfrm>
              <a:custGeom>
                <a:avLst/>
                <a:gdLst>
                  <a:gd name="T0" fmla="*/ 611 w 611"/>
                  <a:gd name="T1" fmla="*/ 70 h 70"/>
                  <a:gd name="T2" fmla="*/ 430 w 611"/>
                  <a:gd name="T3" fmla="*/ 60 h 70"/>
                  <a:gd name="T4" fmla="*/ 187 w 611"/>
                  <a:gd name="T5" fmla="*/ 54 h 70"/>
                  <a:gd name="T6" fmla="*/ 0 w 611"/>
                  <a:gd name="T7" fmla="*/ 0 h 70"/>
                  <a:gd name="T8" fmla="*/ 187 w 611"/>
                  <a:gd name="T9" fmla="*/ 36 h 70"/>
                  <a:gd name="T10" fmla="*/ 438 w 611"/>
                  <a:gd name="T11" fmla="*/ 26 h 70"/>
                  <a:gd name="T12" fmla="*/ 611 w 611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">
                    <a:moveTo>
                      <a:pt x="611" y="70"/>
                    </a:moveTo>
                    <a:lnTo>
                      <a:pt x="430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8" y="26"/>
                    </a:lnTo>
                    <a:lnTo>
                      <a:pt x="611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5" name="Freeform 126">
                <a:extLst>
                  <a:ext uri="{FF2B5EF4-FFF2-40B4-BE49-F238E27FC236}">
                    <a16:creationId xmlns:a16="http://schemas.microsoft.com/office/drawing/2014/main" id="{70DA58FC-DE16-468B-8A3B-99DA6DD8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9397" y="6108705"/>
                <a:ext cx="1123949" cy="79375"/>
              </a:xfrm>
              <a:custGeom>
                <a:avLst/>
                <a:gdLst>
                  <a:gd name="T0" fmla="*/ 708 w 708"/>
                  <a:gd name="T1" fmla="*/ 30 h 50"/>
                  <a:gd name="T2" fmla="*/ 499 w 708"/>
                  <a:gd name="T3" fmla="*/ 36 h 50"/>
                  <a:gd name="T4" fmla="*/ 217 w 708"/>
                  <a:gd name="T5" fmla="*/ 50 h 50"/>
                  <a:gd name="T6" fmla="*/ 0 w 708"/>
                  <a:gd name="T7" fmla="*/ 10 h 50"/>
                  <a:gd name="T8" fmla="*/ 217 w 708"/>
                  <a:gd name="T9" fmla="*/ 32 h 50"/>
                  <a:gd name="T10" fmla="*/ 509 w 708"/>
                  <a:gd name="T11" fmla="*/ 0 h 50"/>
                  <a:gd name="T12" fmla="*/ 708 w 708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8" h="50">
                    <a:moveTo>
                      <a:pt x="708" y="30"/>
                    </a:moveTo>
                    <a:lnTo>
                      <a:pt x="499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09" y="0"/>
                    </a:lnTo>
                    <a:lnTo>
                      <a:pt x="708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6" name="Freeform 127">
                <a:extLst>
                  <a:ext uri="{FF2B5EF4-FFF2-40B4-BE49-F238E27FC236}">
                    <a16:creationId xmlns:a16="http://schemas.microsoft.com/office/drawing/2014/main" id="{398F9DE4-18A1-4F7A-BEF6-1ACD2F26D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51222" y="6813555"/>
                <a:ext cx="1085849" cy="76201"/>
              </a:xfrm>
              <a:custGeom>
                <a:avLst/>
                <a:gdLst>
                  <a:gd name="T0" fmla="*/ 684 w 684"/>
                  <a:gd name="T1" fmla="*/ 32 h 48"/>
                  <a:gd name="T2" fmla="*/ 483 w 684"/>
                  <a:gd name="T3" fmla="*/ 34 h 48"/>
                  <a:gd name="T4" fmla="*/ 213 w 684"/>
                  <a:gd name="T5" fmla="*/ 48 h 48"/>
                  <a:gd name="T6" fmla="*/ 0 w 684"/>
                  <a:gd name="T7" fmla="*/ 8 h 48"/>
                  <a:gd name="T8" fmla="*/ 211 w 684"/>
                  <a:gd name="T9" fmla="*/ 30 h 48"/>
                  <a:gd name="T10" fmla="*/ 489 w 684"/>
                  <a:gd name="T11" fmla="*/ 0 h 48"/>
                  <a:gd name="T12" fmla="*/ 684 w 684"/>
                  <a:gd name="T1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48">
                    <a:moveTo>
                      <a:pt x="684" y="32"/>
                    </a:moveTo>
                    <a:lnTo>
                      <a:pt x="483" y="34"/>
                    </a:lnTo>
                    <a:lnTo>
                      <a:pt x="213" y="48"/>
                    </a:lnTo>
                    <a:lnTo>
                      <a:pt x="0" y="8"/>
                    </a:lnTo>
                    <a:lnTo>
                      <a:pt x="211" y="30"/>
                    </a:lnTo>
                    <a:lnTo>
                      <a:pt x="489" y="0"/>
                    </a:lnTo>
                    <a:lnTo>
                      <a:pt x="684" y="32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7" name="Freeform 128">
                <a:extLst>
                  <a:ext uri="{FF2B5EF4-FFF2-40B4-BE49-F238E27FC236}">
                    <a16:creationId xmlns:a16="http://schemas.microsoft.com/office/drawing/2014/main" id="{C0E80A3A-23B0-487A-AF51-7989B7F1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46372" y="6257929"/>
                <a:ext cx="636587" cy="128588"/>
              </a:xfrm>
              <a:custGeom>
                <a:avLst/>
                <a:gdLst>
                  <a:gd name="T0" fmla="*/ 374 w 401"/>
                  <a:gd name="T1" fmla="*/ 60 h 81"/>
                  <a:gd name="T2" fmla="*/ 268 w 401"/>
                  <a:gd name="T3" fmla="*/ 48 h 81"/>
                  <a:gd name="T4" fmla="*/ 127 w 401"/>
                  <a:gd name="T5" fmla="*/ 81 h 81"/>
                  <a:gd name="T6" fmla="*/ 0 w 401"/>
                  <a:gd name="T7" fmla="*/ 71 h 81"/>
                  <a:gd name="T8" fmla="*/ 127 w 401"/>
                  <a:gd name="T9" fmla="*/ 62 h 81"/>
                  <a:gd name="T10" fmla="*/ 282 w 401"/>
                  <a:gd name="T11" fmla="*/ 0 h 81"/>
                  <a:gd name="T12" fmla="*/ 401 w 401"/>
                  <a:gd name="T13" fmla="*/ 8 h 81"/>
                  <a:gd name="T14" fmla="*/ 374 w 401"/>
                  <a:gd name="T15" fmla="*/ 6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1" h="81">
                    <a:moveTo>
                      <a:pt x="374" y="60"/>
                    </a:moveTo>
                    <a:lnTo>
                      <a:pt x="268" y="48"/>
                    </a:lnTo>
                    <a:lnTo>
                      <a:pt x="127" y="81"/>
                    </a:lnTo>
                    <a:lnTo>
                      <a:pt x="0" y="71"/>
                    </a:lnTo>
                    <a:lnTo>
                      <a:pt x="127" y="62"/>
                    </a:lnTo>
                    <a:lnTo>
                      <a:pt x="282" y="0"/>
                    </a:lnTo>
                    <a:lnTo>
                      <a:pt x="401" y="8"/>
                    </a:lnTo>
                    <a:lnTo>
                      <a:pt x="374" y="60"/>
                    </a:lnTo>
                    <a:close/>
                  </a:path>
                </a:pathLst>
              </a:custGeom>
              <a:solidFill>
                <a:srgbClr val="8E5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8" name="Freeform 129">
                <a:extLst>
                  <a:ext uri="{FF2B5EF4-FFF2-40B4-BE49-F238E27FC236}">
                    <a16:creationId xmlns:a16="http://schemas.microsoft.com/office/drawing/2014/main" id="{9EB03E89-AD07-49E9-A66E-D5BFACD5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1397" y="5732466"/>
                <a:ext cx="1001711" cy="1208089"/>
              </a:xfrm>
              <a:custGeom>
                <a:avLst/>
                <a:gdLst>
                  <a:gd name="T0" fmla="*/ 88 w 317"/>
                  <a:gd name="T1" fmla="*/ 382 h 382"/>
                  <a:gd name="T2" fmla="*/ 274 w 317"/>
                  <a:gd name="T3" fmla="*/ 250 h 382"/>
                  <a:gd name="T4" fmla="*/ 254 w 317"/>
                  <a:gd name="T5" fmla="*/ 3 h 382"/>
                  <a:gd name="T6" fmla="*/ 50 w 317"/>
                  <a:gd name="T7" fmla="*/ 192 h 382"/>
                  <a:gd name="T8" fmla="*/ 88 w 317"/>
                  <a:gd name="T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82">
                    <a:moveTo>
                      <a:pt x="88" y="382"/>
                    </a:moveTo>
                    <a:cubicBezTo>
                      <a:pt x="173" y="382"/>
                      <a:pt x="248" y="357"/>
                      <a:pt x="274" y="250"/>
                    </a:cubicBezTo>
                    <a:cubicBezTo>
                      <a:pt x="301" y="142"/>
                      <a:pt x="317" y="0"/>
                      <a:pt x="254" y="3"/>
                    </a:cubicBezTo>
                    <a:cubicBezTo>
                      <a:pt x="191" y="6"/>
                      <a:pt x="101" y="90"/>
                      <a:pt x="50" y="192"/>
                    </a:cubicBezTo>
                    <a:cubicBezTo>
                      <a:pt x="11" y="268"/>
                      <a:pt x="0" y="382"/>
                      <a:pt x="88" y="382"/>
                    </a:cubicBez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9" name="Freeform 130">
                <a:extLst>
                  <a:ext uri="{FF2B5EF4-FFF2-40B4-BE49-F238E27FC236}">
                    <a16:creationId xmlns:a16="http://schemas.microsoft.com/office/drawing/2014/main" id="{F09038E2-391B-4A5C-908A-3F5E28B7D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20935" y="6599242"/>
                <a:ext cx="268287" cy="107950"/>
              </a:xfrm>
              <a:custGeom>
                <a:avLst/>
                <a:gdLst>
                  <a:gd name="T0" fmla="*/ 63 w 85"/>
                  <a:gd name="T1" fmla="*/ 34 h 34"/>
                  <a:gd name="T2" fmla="*/ 0 w 85"/>
                  <a:gd name="T3" fmla="*/ 28 h 34"/>
                  <a:gd name="T4" fmla="*/ 82 w 85"/>
                  <a:gd name="T5" fmla="*/ 4 h 34"/>
                  <a:gd name="T6" fmla="*/ 63 w 85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34">
                    <a:moveTo>
                      <a:pt x="63" y="3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85" y="0"/>
                      <a:pt x="82" y="4"/>
                    </a:cubicBezTo>
                    <a:cubicBezTo>
                      <a:pt x="79" y="9"/>
                      <a:pt x="63" y="34"/>
                      <a:pt x="63" y="34"/>
                    </a:cubicBez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0" name="Freeform 131">
                <a:extLst>
                  <a:ext uri="{FF2B5EF4-FFF2-40B4-BE49-F238E27FC236}">
                    <a16:creationId xmlns:a16="http://schemas.microsoft.com/office/drawing/2014/main" id="{C187332D-B763-488C-80F3-E2BE4C19B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4" y="5368928"/>
                <a:ext cx="947737" cy="625476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1" name="Freeform 132">
                <a:extLst>
                  <a:ext uri="{FF2B5EF4-FFF2-40B4-BE49-F238E27FC236}">
                    <a16:creationId xmlns:a16="http://schemas.microsoft.com/office/drawing/2014/main" id="{8EA8F062-3D52-41A8-9D25-7CB03E90F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51434" y="5543553"/>
                <a:ext cx="395287" cy="46038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2" name="Freeform 133">
                <a:extLst>
                  <a:ext uri="{FF2B5EF4-FFF2-40B4-BE49-F238E27FC236}">
                    <a16:creationId xmlns:a16="http://schemas.microsoft.com/office/drawing/2014/main" id="{82D2724E-BA95-4D5D-8377-0A320ACDD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16509" y="5589591"/>
                <a:ext cx="123825" cy="133350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3" name="Freeform 134">
                <a:extLst>
                  <a:ext uri="{FF2B5EF4-FFF2-40B4-BE49-F238E27FC236}">
                    <a16:creationId xmlns:a16="http://schemas.microsoft.com/office/drawing/2014/main" id="{A31C4FB2-2F0C-4C47-B5DC-3A68754B5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6659" y="5260977"/>
                <a:ext cx="123825" cy="139700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4" name="Freeform 135">
                <a:extLst>
                  <a:ext uri="{FF2B5EF4-FFF2-40B4-BE49-F238E27FC236}">
                    <a16:creationId xmlns:a16="http://schemas.microsoft.com/office/drawing/2014/main" id="{8B841DCC-BA66-4C18-B5B2-9B7B21D90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8048" y="5751513"/>
                <a:ext cx="858836" cy="1189039"/>
              </a:xfrm>
              <a:custGeom>
                <a:avLst/>
                <a:gdLst>
                  <a:gd name="T0" fmla="*/ 35 w 272"/>
                  <a:gd name="T1" fmla="*/ 368 h 376"/>
                  <a:gd name="T2" fmla="*/ 222 w 272"/>
                  <a:gd name="T3" fmla="*/ 236 h 376"/>
                  <a:gd name="T4" fmla="*/ 227 w 272"/>
                  <a:gd name="T5" fmla="*/ 0 h 376"/>
                  <a:gd name="T6" fmla="*/ 232 w 272"/>
                  <a:gd name="T7" fmla="*/ 244 h 376"/>
                  <a:gd name="T8" fmla="*/ 46 w 272"/>
                  <a:gd name="T9" fmla="*/ 376 h 376"/>
                  <a:gd name="T10" fmla="*/ 0 w 272"/>
                  <a:gd name="T11" fmla="*/ 359 h 376"/>
                  <a:gd name="T12" fmla="*/ 35 w 272"/>
                  <a:gd name="T13" fmla="*/ 36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76">
                    <a:moveTo>
                      <a:pt x="35" y="368"/>
                    </a:moveTo>
                    <a:cubicBezTo>
                      <a:pt x="120" y="368"/>
                      <a:pt x="195" y="343"/>
                      <a:pt x="222" y="236"/>
                    </a:cubicBezTo>
                    <a:cubicBezTo>
                      <a:pt x="243" y="147"/>
                      <a:pt x="258" y="34"/>
                      <a:pt x="227" y="0"/>
                    </a:cubicBezTo>
                    <a:cubicBezTo>
                      <a:pt x="272" y="19"/>
                      <a:pt x="256" y="146"/>
                      <a:pt x="232" y="244"/>
                    </a:cubicBezTo>
                    <a:cubicBezTo>
                      <a:pt x="206" y="351"/>
                      <a:pt x="131" y="376"/>
                      <a:pt x="46" y="376"/>
                    </a:cubicBezTo>
                    <a:cubicBezTo>
                      <a:pt x="26" y="376"/>
                      <a:pt x="11" y="370"/>
                      <a:pt x="0" y="359"/>
                    </a:cubicBezTo>
                    <a:cubicBezTo>
                      <a:pt x="9" y="365"/>
                      <a:pt x="21" y="368"/>
                      <a:pt x="35" y="368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5" name="Freeform 136">
                <a:extLst>
                  <a:ext uri="{FF2B5EF4-FFF2-40B4-BE49-F238E27FC236}">
                    <a16:creationId xmlns:a16="http://schemas.microsoft.com/office/drawing/2014/main" id="{7E481A48-D149-49F7-BE7B-6434744A2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73224" y="6765926"/>
                <a:ext cx="69850" cy="50800"/>
              </a:xfrm>
              <a:custGeom>
                <a:avLst/>
                <a:gdLst>
                  <a:gd name="T0" fmla="*/ 0 w 22"/>
                  <a:gd name="T1" fmla="*/ 16 h 16"/>
                  <a:gd name="T2" fmla="*/ 22 w 22"/>
                  <a:gd name="T3" fmla="*/ 0 h 16"/>
                  <a:gd name="T4" fmla="*/ 0 w 2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8"/>
                      <a:pt x="8" y="13"/>
                      <a:pt x="0" y="16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6" name="Freeform 137">
                <a:extLst>
                  <a:ext uri="{FF2B5EF4-FFF2-40B4-BE49-F238E27FC236}">
                    <a16:creationId xmlns:a16="http://schemas.microsoft.com/office/drawing/2014/main" id="{839CA3A5-D037-4780-9100-5B635770A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5198" y="5751513"/>
                <a:ext cx="881062" cy="1169988"/>
              </a:xfrm>
              <a:custGeom>
                <a:avLst/>
                <a:gdLst>
                  <a:gd name="T0" fmla="*/ 20 w 279"/>
                  <a:gd name="T1" fmla="*/ 283 h 370"/>
                  <a:gd name="T2" fmla="*/ 211 w 279"/>
                  <a:gd name="T3" fmla="*/ 39 h 370"/>
                  <a:gd name="T4" fmla="*/ 203 w 279"/>
                  <a:gd name="T5" fmla="*/ 241 h 370"/>
                  <a:gd name="T6" fmla="*/ 200 w 279"/>
                  <a:gd name="T7" fmla="*/ 51 h 370"/>
                  <a:gd name="T8" fmla="*/ 35 w 279"/>
                  <a:gd name="T9" fmla="*/ 303 h 370"/>
                  <a:gd name="T10" fmla="*/ 165 w 279"/>
                  <a:gd name="T11" fmla="*/ 344 h 370"/>
                  <a:gd name="T12" fmla="*/ 141 w 279"/>
                  <a:gd name="T13" fmla="*/ 358 h 370"/>
                  <a:gd name="T14" fmla="*/ 20 w 279"/>
                  <a:gd name="T15" fmla="*/ 28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370">
                    <a:moveTo>
                      <a:pt x="20" y="283"/>
                    </a:moveTo>
                    <a:cubicBezTo>
                      <a:pt x="41" y="242"/>
                      <a:pt x="164" y="0"/>
                      <a:pt x="211" y="39"/>
                    </a:cubicBezTo>
                    <a:cubicBezTo>
                      <a:pt x="269" y="88"/>
                      <a:pt x="244" y="188"/>
                      <a:pt x="203" y="241"/>
                    </a:cubicBezTo>
                    <a:cubicBezTo>
                      <a:pt x="203" y="241"/>
                      <a:pt x="279" y="109"/>
                      <a:pt x="200" y="51"/>
                    </a:cubicBezTo>
                    <a:cubicBezTo>
                      <a:pt x="176" y="33"/>
                      <a:pt x="21" y="275"/>
                      <a:pt x="35" y="303"/>
                    </a:cubicBezTo>
                    <a:cubicBezTo>
                      <a:pt x="47" y="326"/>
                      <a:pt x="113" y="363"/>
                      <a:pt x="165" y="344"/>
                    </a:cubicBezTo>
                    <a:cubicBezTo>
                      <a:pt x="141" y="358"/>
                      <a:pt x="141" y="358"/>
                      <a:pt x="141" y="358"/>
                    </a:cubicBezTo>
                    <a:cubicBezTo>
                      <a:pt x="88" y="370"/>
                      <a:pt x="0" y="325"/>
                      <a:pt x="20" y="283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7" name="Freeform 138">
                <a:extLst>
                  <a:ext uri="{FF2B5EF4-FFF2-40B4-BE49-F238E27FC236}">
                    <a16:creationId xmlns:a16="http://schemas.microsoft.com/office/drawing/2014/main" id="{AA4C9727-0A41-446C-AFD3-42467D24E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9136" y="6042026"/>
                <a:ext cx="407987" cy="739775"/>
              </a:xfrm>
              <a:custGeom>
                <a:avLst/>
                <a:gdLst>
                  <a:gd name="T0" fmla="*/ 117 w 129"/>
                  <a:gd name="T1" fmla="*/ 138 h 234"/>
                  <a:gd name="T2" fmla="*/ 38 w 129"/>
                  <a:gd name="T3" fmla="*/ 224 h 234"/>
                  <a:gd name="T4" fmla="*/ 3 w 129"/>
                  <a:gd name="T5" fmla="*/ 159 h 234"/>
                  <a:gd name="T6" fmla="*/ 122 w 129"/>
                  <a:gd name="T7" fmla="*/ 5 h 234"/>
                  <a:gd name="T8" fmla="*/ 120 w 129"/>
                  <a:gd name="T9" fmla="*/ 95 h 234"/>
                  <a:gd name="T10" fmla="*/ 54 w 129"/>
                  <a:gd name="T11" fmla="*/ 151 h 234"/>
                  <a:gd name="T12" fmla="*/ 113 w 129"/>
                  <a:gd name="T13" fmla="*/ 82 h 234"/>
                  <a:gd name="T14" fmla="*/ 109 w 129"/>
                  <a:gd name="T15" fmla="*/ 40 h 234"/>
                  <a:gd name="T16" fmla="*/ 10 w 129"/>
                  <a:gd name="T17" fmla="*/ 163 h 234"/>
                  <a:gd name="T18" fmla="*/ 40 w 129"/>
                  <a:gd name="T19" fmla="*/ 212 h 234"/>
                  <a:gd name="T20" fmla="*/ 117 w 129"/>
                  <a:gd name="T21" fmla="*/ 13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34">
                    <a:moveTo>
                      <a:pt x="117" y="138"/>
                    </a:moveTo>
                    <a:cubicBezTo>
                      <a:pt x="110" y="150"/>
                      <a:pt x="57" y="234"/>
                      <a:pt x="38" y="224"/>
                    </a:cubicBezTo>
                    <a:cubicBezTo>
                      <a:pt x="19" y="214"/>
                      <a:pt x="0" y="166"/>
                      <a:pt x="3" y="159"/>
                    </a:cubicBezTo>
                    <a:cubicBezTo>
                      <a:pt x="6" y="153"/>
                      <a:pt x="114" y="0"/>
                      <a:pt x="122" y="5"/>
                    </a:cubicBezTo>
                    <a:cubicBezTo>
                      <a:pt x="129" y="10"/>
                      <a:pt x="124" y="90"/>
                      <a:pt x="120" y="95"/>
                    </a:cubicBezTo>
                    <a:cubicBezTo>
                      <a:pt x="116" y="99"/>
                      <a:pt x="54" y="151"/>
                      <a:pt x="54" y="151"/>
                    </a:cubicBezTo>
                    <a:cubicBezTo>
                      <a:pt x="54" y="151"/>
                      <a:pt x="111" y="91"/>
                      <a:pt x="113" y="82"/>
                    </a:cubicBezTo>
                    <a:cubicBezTo>
                      <a:pt x="114" y="72"/>
                      <a:pt x="117" y="39"/>
                      <a:pt x="109" y="40"/>
                    </a:cubicBezTo>
                    <a:cubicBezTo>
                      <a:pt x="101" y="41"/>
                      <a:pt x="10" y="152"/>
                      <a:pt x="10" y="163"/>
                    </a:cubicBezTo>
                    <a:cubicBezTo>
                      <a:pt x="9" y="175"/>
                      <a:pt x="32" y="211"/>
                      <a:pt x="40" y="212"/>
                    </a:cubicBezTo>
                    <a:cubicBezTo>
                      <a:pt x="58" y="216"/>
                      <a:pt x="117" y="138"/>
                      <a:pt x="117" y="138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8" name="Freeform 139">
                <a:extLst>
                  <a:ext uri="{FF2B5EF4-FFF2-40B4-BE49-F238E27FC236}">
                    <a16:creationId xmlns:a16="http://schemas.microsoft.com/office/drawing/2014/main" id="{C4C3D731-92DC-4335-A8CE-4A434068C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2498" y="6270626"/>
                <a:ext cx="150813" cy="76200"/>
              </a:xfrm>
              <a:custGeom>
                <a:avLst/>
                <a:gdLst>
                  <a:gd name="T0" fmla="*/ 33 w 48"/>
                  <a:gd name="T1" fmla="*/ 24 h 24"/>
                  <a:gd name="T2" fmla="*/ 0 w 48"/>
                  <a:gd name="T3" fmla="*/ 12 h 24"/>
                  <a:gd name="T4" fmla="*/ 48 w 48"/>
                  <a:gd name="T5" fmla="*/ 0 h 24"/>
                  <a:gd name="T6" fmla="*/ 33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33" y="24"/>
                    </a:moveTo>
                    <a:cubicBezTo>
                      <a:pt x="31" y="24"/>
                      <a:pt x="0" y="12"/>
                      <a:pt x="0" y="1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9" name="Freeform 140">
                <a:extLst>
                  <a:ext uri="{FF2B5EF4-FFF2-40B4-BE49-F238E27FC236}">
                    <a16:creationId xmlns:a16="http://schemas.microsoft.com/office/drawing/2014/main" id="{55174E56-AC9F-447F-8695-7DDC98780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94246" y="6507164"/>
                <a:ext cx="130175" cy="231775"/>
              </a:xfrm>
              <a:custGeom>
                <a:avLst/>
                <a:gdLst>
                  <a:gd name="T0" fmla="*/ 82 w 82"/>
                  <a:gd name="T1" fmla="*/ 146 h 146"/>
                  <a:gd name="T2" fmla="*/ 46 w 82"/>
                  <a:gd name="T3" fmla="*/ 134 h 146"/>
                  <a:gd name="T4" fmla="*/ 0 w 82"/>
                  <a:gd name="T5" fmla="*/ 22 h 146"/>
                  <a:gd name="T6" fmla="*/ 34 w 82"/>
                  <a:gd name="T7" fmla="*/ 0 h 146"/>
                  <a:gd name="T8" fmla="*/ 82 w 8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46">
                    <a:moveTo>
                      <a:pt x="82" y="146"/>
                    </a:moveTo>
                    <a:lnTo>
                      <a:pt x="46" y="134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82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0" name="Freeform 141">
                <a:extLst>
                  <a:ext uri="{FF2B5EF4-FFF2-40B4-BE49-F238E27FC236}">
                    <a16:creationId xmlns:a16="http://schemas.microsoft.com/office/drawing/2014/main" id="{67465072-39CE-4C0F-847C-A1186F7BE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54571" y="6251576"/>
                <a:ext cx="158750" cy="274638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1" name="Freeform 142">
                <a:extLst>
                  <a:ext uri="{FF2B5EF4-FFF2-40B4-BE49-F238E27FC236}">
                    <a16:creationId xmlns:a16="http://schemas.microsoft.com/office/drawing/2014/main" id="{B7776965-9641-43E2-9762-761C9159D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2347" y="5903914"/>
                <a:ext cx="184150" cy="322263"/>
              </a:xfrm>
              <a:custGeom>
                <a:avLst/>
                <a:gdLst>
                  <a:gd name="T0" fmla="*/ 38 w 116"/>
                  <a:gd name="T1" fmla="*/ 203 h 203"/>
                  <a:gd name="T2" fmla="*/ 0 w 116"/>
                  <a:gd name="T3" fmla="*/ 169 h 203"/>
                  <a:gd name="T4" fmla="*/ 6 w 116"/>
                  <a:gd name="T5" fmla="*/ 73 h 203"/>
                  <a:gd name="T6" fmla="*/ 50 w 116"/>
                  <a:gd name="T7" fmla="*/ 0 h 203"/>
                  <a:gd name="T8" fmla="*/ 116 w 116"/>
                  <a:gd name="T9" fmla="*/ 18 h 203"/>
                  <a:gd name="T10" fmla="*/ 38 w 116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03">
                    <a:moveTo>
                      <a:pt x="38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50" y="0"/>
                    </a:lnTo>
                    <a:lnTo>
                      <a:pt x="116" y="18"/>
                    </a:lnTo>
                    <a:lnTo>
                      <a:pt x="38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2" name="Freeform 143">
                <a:extLst>
                  <a:ext uri="{FF2B5EF4-FFF2-40B4-BE49-F238E27FC236}">
                    <a16:creationId xmlns:a16="http://schemas.microsoft.com/office/drawing/2014/main" id="{9EC4FEF9-471A-4072-9F98-6F453CBC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98" y="6402389"/>
                <a:ext cx="150813" cy="354013"/>
              </a:xfrm>
              <a:custGeom>
                <a:avLst/>
                <a:gdLst>
                  <a:gd name="T0" fmla="*/ 0 w 95"/>
                  <a:gd name="T1" fmla="*/ 218 h 223"/>
                  <a:gd name="T2" fmla="*/ 26 w 95"/>
                  <a:gd name="T3" fmla="*/ 223 h 223"/>
                  <a:gd name="T4" fmla="*/ 73 w 95"/>
                  <a:gd name="T5" fmla="*/ 144 h 223"/>
                  <a:gd name="T6" fmla="*/ 95 w 95"/>
                  <a:gd name="T7" fmla="*/ 28 h 223"/>
                  <a:gd name="T8" fmla="*/ 81 w 95"/>
                  <a:gd name="T9" fmla="*/ 0 h 223"/>
                  <a:gd name="T10" fmla="*/ 51 w 95"/>
                  <a:gd name="T11" fmla="*/ 122 h 223"/>
                  <a:gd name="T12" fmla="*/ 0 w 95"/>
                  <a:gd name="T13" fmla="*/ 21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223">
                    <a:moveTo>
                      <a:pt x="0" y="218"/>
                    </a:moveTo>
                    <a:lnTo>
                      <a:pt x="26" y="223"/>
                    </a:lnTo>
                    <a:lnTo>
                      <a:pt x="73" y="144"/>
                    </a:lnTo>
                    <a:lnTo>
                      <a:pt x="95" y="28"/>
                    </a:lnTo>
                    <a:lnTo>
                      <a:pt x="81" y="0"/>
                    </a:lnTo>
                    <a:lnTo>
                      <a:pt x="51" y="122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3" name="Freeform 144">
                <a:extLst>
                  <a:ext uri="{FF2B5EF4-FFF2-40B4-BE49-F238E27FC236}">
                    <a16:creationId xmlns:a16="http://schemas.microsoft.com/office/drawing/2014/main" id="{64994B4C-BEF1-4236-AA0A-6543A7919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9861" y="6045201"/>
                <a:ext cx="98425" cy="388938"/>
              </a:xfrm>
              <a:custGeom>
                <a:avLst/>
                <a:gdLst>
                  <a:gd name="T0" fmla="*/ 0 w 62"/>
                  <a:gd name="T1" fmla="*/ 245 h 245"/>
                  <a:gd name="T2" fmla="*/ 32 w 62"/>
                  <a:gd name="T3" fmla="*/ 223 h 245"/>
                  <a:gd name="T4" fmla="*/ 62 w 62"/>
                  <a:gd name="T5" fmla="*/ 130 h 245"/>
                  <a:gd name="T6" fmla="*/ 62 w 62"/>
                  <a:gd name="T7" fmla="*/ 46 h 245"/>
                  <a:gd name="T8" fmla="*/ 32 w 62"/>
                  <a:gd name="T9" fmla="*/ 0 h 245"/>
                  <a:gd name="T10" fmla="*/ 0 w 62"/>
                  <a:gd name="T11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45">
                    <a:moveTo>
                      <a:pt x="0" y="245"/>
                    </a:moveTo>
                    <a:lnTo>
                      <a:pt x="32" y="223"/>
                    </a:lnTo>
                    <a:lnTo>
                      <a:pt x="62" y="130"/>
                    </a:lnTo>
                    <a:lnTo>
                      <a:pt x="62" y="46"/>
                    </a:lnTo>
                    <a:lnTo>
                      <a:pt x="3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4" name="Freeform 145">
                <a:extLst>
                  <a:ext uri="{FF2B5EF4-FFF2-40B4-BE49-F238E27FC236}">
                    <a16:creationId xmlns:a16="http://schemas.microsoft.com/office/drawing/2014/main" id="{FA8E2E08-46C5-44A7-BEF8-8329460A2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5311" y="5786437"/>
                <a:ext cx="223836" cy="53974"/>
              </a:xfrm>
              <a:custGeom>
                <a:avLst/>
                <a:gdLst>
                  <a:gd name="T0" fmla="*/ 97 w 141"/>
                  <a:gd name="T1" fmla="*/ 24 h 34"/>
                  <a:gd name="T2" fmla="*/ 0 w 141"/>
                  <a:gd name="T3" fmla="*/ 34 h 34"/>
                  <a:gd name="T4" fmla="*/ 141 w 141"/>
                  <a:gd name="T5" fmla="*/ 0 h 34"/>
                  <a:gd name="T6" fmla="*/ 97 w 141"/>
                  <a:gd name="T7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34">
                    <a:moveTo>
                      <a:pt x="97" y="24"/>
                    </a:moveTo>
                    <a:lnTo>
                      <a:pt x="0" y="34"/>
                    </a:lnTo>
                    <a:lnTo>
                      <a:pt x="141" y="0"/>
                    </a:lnTo>
                    <a:lnTo>
                      <a:pt x="97" y="24"/>
                    </a:ln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5" name="Freeform 146">
                <a:extLst>
                  <a:ext uri="{FF2B5EF4-FFF2-40B4-BE49-F238E27FC236}">
                    <a16:creationId xmlns:a16="http://schemas.microsoft.com/office/drawing/2014/main" id="{EA3C5703-3C6C-4CDB-80A3-B5A99555B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461" y="6061074"/>
                <a:ext cx="88900" cy="117475"/>
              </a:xfrm>
              <a:custGeom>
                <a:avLst/>
                <a:gdLst>
                  <a:gd name="T0" fmla="*/ 19 w 28"/>
                  <a:gd name="T1" fmla="*/ 0 h 37"/>
                  <a:gd name="T2" fmla="*/ 25 w 28"/>
                  <a:gd name="T3" fmla="*/ 37 h 37"/>
                  <a:gd name="T4" fmla="*/ 0 w 28"/>
                  <a:gd name="T5" fmla="*/ 21 h 37"/>
                  <a:gd name="T6" fmla="*/ 19 w 28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7">
                    <a:moveTo>
                      <a:pt x="19" y="0"/>
                    </a:moveTo>
                    <a:cubicBezTo>
                      <a:pt x="19" y="0"/>
                      <a:pt x="28" y="37"/>
                      <a:pt x="25" y="37"/>
                    </a:cubicBezTo>
                    <a:cubicBezTo>
                      <a:pt x="23" y="36"/>
                      <a:pt x="0" y="21"/>
                      <a:pt x="0" y="21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6" name="Freeform 147">
                <a:extLst>
                  <a:ext uri="{FF2B5EF4-FFF2-40B4-BE49-F238E27FC236}">
                    <a16:creationId xmlns:a16="http://schemas.microsoft.com/office/drawing/2014/main" id="{4150E330-5DAC-4F49-9844-FFD8DF93A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57424" y="6704012"/>
                <a:ext cx="53974" cy="58738"/>
              </a:xfrm>
              <a:custGeom>
                <a:avLst/>
                <a:gdLst>
                  <a:gd name="T0" fmla="*/ 2 w 34"/>
                  <a:gd name="T1" fmla="*/ 37 h 37"/>
                  <a:gd name="T2" fmla="*/ 34 w 34"/>
                  <a:gd name="T3" fmla="*/ 0 h 37"/>
                  <a:gd name="T4" fmla="*/ 0 w 34"/>
                  <a:gd name="T5" fmla="*/ 4 h 37"/>
                  <a:gd name="T6" fmla="*/ 2 w 34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2" y="37"/>
                    </a:moveTo>
                    <a:lnTo>
                      <a:pt x="34" y="0"/>
                    </a:lnTo>
                    <a:lnTo>
                      <a:pt x="0" y="4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7" name="Freeform 148">
                <a:extLst>
                  <a:ext uri="{FF2B5EF4-FFF2-40B4-BE49-F238E27FC236}">
                    <a16:creationId xmlns:a16="http://schemas.microsoft.com/office/drawing/2014/main" id="{C36F0FC4-C98A-4C87-B18A-9179C32AA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2348" y="6019799"/>
                <a:ext cx="647700" cy="254000"/>
              </a:xfrm>
              <a:custGeom>
                <a:avLst/>
                <a:gdLst>
                  <a:gd name="T0" fmla="*/ 6 w 408"/>
                  <a:gd name="T1" fmla="*/ 0 h 160"/>
                  <a:gd name="T2" fmla="*/ 257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7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8" name="Freeform 149">
                <a:extLst>
                  <a:ext uri="{FF2B5EF4-FFF2-40B4-BE49-F238E27FC236}">
                    <a16:creationId xmlns:a16="http://schemas.microsoft.com/office/drawing/2014/main" id="{FF2EA2F1-C9F8-4AEE-A879-9F0F6DDEC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21223" y="6678609"/>
                <a:ext cx="527050" cy="141288"/>
              </a:xfrm>
              <a:custGeom>
                <a:avLst/>
                <a:gdLst>
                  <a:gd name="T0" fmla="*/ 0 w 332"/>
                  <a:gd name="T1" fmla="*/ 26 h 89"/>
                  <a:gd name="T2" fmla="*/ 0 w 332"/>
                  <a:gd name="T3" fmla="*/ 26 h 89"/>
                  <a:gd name="T4" fmla="*/ 72 w 332"/>
                  <a:gd name="T5" fmla="*/ 26 h 89"/>
                  <a:gd name="T6" fmla="*/ 229 w 332"/>
                  <a:gd name="T7" fmla="*/ 0 h 89"/>
                  <a:gd name="T8" fmla="*/ 332 w 332"/>
                  <a:gd name="T9" fmla="*/ 51 h 89"/>
                  <a:gd name="T10" fmla="*/ 225 w 332"/>
                  <a:gd name="T11" fmla="*/ 34 h 89"/>
                  <a:gd name="T12" fmla="*/ 129 w 332"/>
                  <a:gd name="T13" fmla="*/ 77 h 89"/>
                  <a:gd name="T14" fmla="*/ 56 w 332"/>
                  <a:gd name="T15" fmla="*/ 89 h 89"/>
                  <a:gd name="T16" fmla="*/ 26 w 332"/>
                  <a:gd name="T17" fmla="*/ 47 h 89"/>
                  <a:gd name="T18" fmla="*/ 0 w 332"/>
                  <a:gd name="T19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2" h="89">
                    <a:moveTo>
                      <a:pt x="0" y="26"/>
                    </a:moveTo>
                    <a:lnTo>
                      <a:pt x="0" y="26"/>
                    </a:lnTo>
                    <a:lnTo>
                      <a:pt x="72" y="26"/>
                    </a:lnTo>
                    <a:lnTo>
                      <a:pt x="229" y="0"/>
                    </a:lnTo>
                    <a:lnTo>
                      <a:pt x="332" y="51"/>
                    </a:lnTo>
                    <a:lnTo>
                      <a:pt x="225" y="34"/>
                    </a:lnTo>
                    <a:lnTo>
                      <a:pt x="129" y="77"/>
                    </a:lnTo>
                    <a:lnTo>
                      <a:pt x="56" y="89"/>
                    </a:lnTo>
                    <a:lnTo>
                      <a:pt x="26" y="4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9" name="Freeform 83">
                <a:extLst>
                  <a:ext uri="{FF2B5EF4-FFF2-40B4-BE49-F238E27FC236}">
                    <a16:creationId xmlns:a16="http://schemas.microsoft.com/office/drawing/2014/main" id="{D6D6803A-AC48-443E-AFB6-7D46C80DB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75875" y="5948363"/>
                <a:ext cx="1190625" cy="688974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3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3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59" y="116"/>
                      <a:pt x="183" y="54"/>
                    </a:cubicBezTo>
                    <a:cubicBezTo>
                      <a:pt x="183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5"/>
                      <a:pt x="132" y="93"/>
                    </a:cubicBezTo>
                    <a:cubicBezTo>
                      <a:pt x="127" y="79"/>
                      <a:pt x="113" y="51"/>
                      <a:pt x="72" y="22"/>
                    </a:cubicBezTo>
                    <a:cubicBezTo>
                      <a:pt x="72" y="22"/>
                      <a:pt x="106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3" y="174"/>
                    </a:cubicBezTo>
                    <a:cubicBezTo>
                      <a:pt x="43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6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sp>
          <p:nvSpPr>
            <p:cNvPr id="420" name="Freeform 9">
              <a:extLst>
                <a:ext uri="{FF2B5EF4-FFF2-40B4-BE49-F238E27FC236}">
                  <a16:creationId xmlns:a16="http://schemas.microsoft.com/office/drawing/2014/main" id="{5A651F79-96B7-4767-B5AC-872D864710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3130" y="3393143"/>
              <a:ext cx="1698683" cy="463915"/>
            </a:xfrm>
            <a:custGeom>
              <a:avLst/>
              <a:gdLst>
                <a:gd name="T0" fmla="*/ 229 w 663"/>
                <a:gd name="T1" fmla="*/ 0 h 181"/>
                <a:gd name="T2" fmla="*/ 198 w 663"/>
                <a:gd name="T3" fmla="*/ 8 h 181"/>
                <a:gd name="T4" fmla="*/ 170 w 663"/>
                <a:gd name="T5" fmla="*/ 26 h 181"/>
                <a:gd name="T6" fmla="*/ 152 w 663"/>
                <a:gd name="T7" fmla="*/ 54 h 181"/>
                <a:gd name="T8" fmla="*/ 145 w 663"/>
                <a:gd name="T9" fmla="*/ 87 h 181"/>
                <a:gd name="T10" fmla="*/ 109 w 663"/>
                <a:gd name="T11" fmla="*/ 137 h 181"/>
                <a:gd name="T12" fmla="*/ 88 w 663"/>
                <a:gd name="T13" fmla="*/ 135 h 181"/>
                <a:gd name="T14" fmla="*/ 34 w 663"/>
                <a:gd name="T15" fmla="*/ 150 h 181"/>
                <a:gd name="T16" fmla="*/ 0 w 663"/>
                <a:gd name="T17" fmla="*/ 181 h 181"/>
                <a:gd name="T18" fmla="*/ 663 w 663"/>
                <a:gd name="T19" fmla="*/ 181 h 181"/>
                <a:gd name="T20" fmla="*/ 641 w 663"/>
                <a:gd name="T21" fmla="*/ 164 h 181"/>
                <a:gd name="T22" fmla="*/ 584 w 663"/>
                <a:gd name="T23" fmla="*/ 148 h 181"/>
                <a:gd name="T24" fmla="*/ 582 w 663"/>
                <a:gd name="T25" fmla="*/ 148 h 181"/>
                <a:gd name="T26" fmla="*/ 567 w 663"/>
                <a:gd name="T27" fmla="*/ 150 h 181"/>
                <a:gd name="T28" fmla="*/ 538 w 663"/>
                <a:gd name="T29" fmla="*/ 158 h 181"/>
                <a:gd name="T30" fmla="*/ 524 w 663"/>
                <a:gd name="T31" fmla="*/ 164 h 181"/>
                <a:gd name="T32" fmla="*/ 522 w 663"/>
                <a:gd name="T33" fmla="*/ 165 h 181"/>
                <a:gd name="T34" fmla="*/ 500 w 663"/>
                <a:gd name="T35" fmla="*/ 130 h 181"/>
                <a:gd name="T36" fmla="*/ 481 w 663"/>
                <a:gd name="T37" fmla="*/ 115 h 181"/>
                <a:gd name="T38" fmla="*/ 435 w 663"/>
                <a:gd name="T39" fmla="*/ 103 h 181"/>
                <a:gd name="T40" fmla="*/ 432 w 663"/>
                <a:gd name="T41" fmla="*/ 103 h 181"/>
                <a:gd name="T42" fmla="*/ 405 w 663"/>
                <a:gd name="T43" fmla="*/ 108 h 181"/>
                <a:gd name="T44" fmla="*/ 399 w 663"/>
                <a:gd name="T45" fmla="*/ 89 h 181"/>
                <a:gd name="T46" fmla="*/ 382 w 663"/>
                <a:gd name="T47" fmla="*/ 62 h 181"/>
                <a:gd name="T48" fmla="*/ 345 w 663"/>
                <a:gd name="T49" fmla="*/ 41 h 181"/>
                <a:gd name="T50" fmla="*/ 327 w 663"/>
                <a:gd name="T51" fmla="*/ 38 h 181"/>
                <a:gd name="T52" fmla="*/ 312 w 663"/>
                <a:gd name="T53" fmla="*/ 39 h 181"/>
                <a:gd name="T54" fmla="*/ 304 w 663"/>
                <a:gd name="T55" fmla="*/ 40 h 181"/>
                <a:gd name="T56" fmla="*/ 293 w 663"/>
                <a:gd name="T57" fmla="*/ 26 h 181"/>
                <a:gd name="T58" fmla="*/ 275 w 663"/>
                <a:gd name="T59" fmla="*/ 12 h 181"/>
                <a:gd name="T60" fmla="*/ 232 w 663"/>
                <a:gd name="T61" fmla="*/ 0 h 181"/>
                <a:gd name="T62" fmla="*/ 229 w 663"/>
                <a:gd name="T6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3" h="181">
                  <a:moveTo>
                    <a:pt x="229" y="0"/>
                  </a:moveTo>
                  <a:cubicBezTo>
                    <a:pt x="218" y="0"/>
                    <a:pt x="208" y="3"/>
                    <a:pt x="198" y="8"/>
                  </a:cubicBezTo>
                  <a:cubicBezTo>
                    <a:pt x="187" y="11"/>
                    <a:pt x="178" y="17"/>
                    <a:pt x="170" y="26"/>
                  </a:cubicBezTo>
                  <a:cubicBezTo>
                    <a:pt x="162" y="34"/>
                    <a:pt x="156" y="43"/>
                    <a:pt x="152" y="54"/>
                  </a:cubicBezTo>
                  <a:cubicBezTo>
                    <a:pt x="147" y="64"/>
                    <a:pt x="144" y="75"/>
                    <a:pt x="145" y="87"/>
                  </a:cubicBezTo>
                  <a:cubicBezTo>
                    <a:pt x="125" y="96"/>
                    <a:pt x="110" y="115"/>
                    <a:pt x="109" y="137"/>
                  </a:cubicBezTo>
                  <a:cubicBezTo>
                    <a:pt x="102" y="136"/>
                    <a:pt x="95" y="135"/>
                    <a:pt x="88" y="135"/>
                  </a:cubicBezTo>
                  <a:cubicBezTo>
                    <a:pt x="70" y="135"/>
                    <a:pt x="51" y="140"/>
                    <a:pt x="34" y="150"/>
                  </a:cubicBezTo>
                  <a:cubicBezTo>
                    <a:pt x="22" y="157"/>
                    <a:pt x="10" y="168"/>
                    <a:pt x="0" y="181"/>
                  </a:cubicBezTo>
                  <a:cubicBezTo>
                    <a:pt x="663" y="181"/>
                    <a:pt x="663" y="181"/>
                    <a:pt x="663" y="181"/>
                  </a:cubicBezTo>
                  <a:cubicBezTo>
                    <a:pt x="656" y="175"/>
                    <a:pt x="648" y="170"/>
                    <a:pt x="641" y="164"/>
                  </a:cubicBezTo>
                  <a:cubicBezTo>
                    <a:pt x="623" y="154"/>
                    <a:pt x="604" y="148"/>
                    <a:pt x="584" y="148"/>
                  </a:cubicBezTo>
                  <a:cubicBezTo>
                    <a:pt x="583" y="148"/>
                    <a:pt x="583" y="148"/>
                    <a:pt x="582" y="148"/>
                  </a:cubicBezTo>
                  <a:cubicBezTo>
                    <a:pt x="577" y="148"/>
                    <a:pt x="572" y="150"/>
                    <a:pt x="567" y="150"/>
                  </a:cubicBezTo>
                  <a:cubicBezTo>
                    <a:pt x="556" y="150"/>
                    <a:pt x="547" y="153"/>
                    <a:pt x="538" y="158"/>
                  </a:cubicBezTo>
                  <a:cubicBezTo>
                    <a:pt x="532" y="159"/>
                    <a:pt x="528" y="161"/>
                    <a:pt x="524" y="164"/>
                  </a:cubicBezTo>
                  <a:cubicBezTo>
                    <a:pt x="523" y="165"/>
                    <a:pt x="523" y="165"/>
                    <a:pt x="522" y="165"/>
                  </a:cubicBezTo>
                  <a:cubicBezTo>
                    <a:pt x="518" y="152"/>
                    <a:pt x="510" y="140"/>
                    <a:pt x="500" y="130"/>
                  </a:cubicBezTo>
                  <a:cubicBezTo>
                    <a:pt x="494" y="125"/>
                    <a:pt x="488" y="120"/>
                    <a:pt x="481" y="115"/>
                  </a:cubicBezTo>
                  <a:cubicBezTo>
                    <a:pt x="467" y="107"/>
                    <a:pt x="451" y="103"/>
                    <a:pt x="435" y="103"/>
                  </a:cubicBezTo>
                  <a:cubicBezTo>
                    <a:pt x="434" y="103"/>
                    <a:pt x="433" y="103"/>
                    <a:pt x="432" y="103"/>
                  </a:cubicBezTo>
                  <a:cubicBezTo>
                    <a:pt x="423" y="103"/>
                    <a:pt x="414" y="104"/>
                    <a:pt x="405" y="108"/>
                  </a:cubicBezTo>
                  <a:cubicBezTo>
                    <a:pt x="404" y="101"/>
                    <a:pt x="402" y="95"/>
                    <a:pt x="399" y="89"/>
                  </a:cubicBezTo>
                  <a:cubicBezTo>
                    <a:pt x="396" y="79"/>
                    <a:pt x="390" y="70"/>
                    <a:pt x="382" y="62"/>
                  </a:cubicBezTo>
                  <a:cubicBezTo>
                    <a:pt x="372" y="52"/>
                    <a:pt x="359" y="45"/>
                    <a:pt x="345" y="41"/>
                  </a:cubicBezTo>
                  <a:cubicBezTo>
                    <a:pt x="337" y="39"/>
                    <a:pt x="332" y="38"/>
                    <a:pt x="327" y="38"/>
                  </a:cubicBezTo>
                  <a:cubicBezTo>
                    <a:pt x="322" y="38"/>
                    <a:pt x="318" y="38"/>
                    <a:pt x="312" y="39"/>
                  </a:cubicBezTo>
                  <a:cubicBezTo>
                    <a:pt x="309" y="39"/>
                    <a:pt x="307" y="39"/>
                    <a:pt x="304" y="40"/>
                  </a:cubicBezTo>
                  <a:cubicBezTo>
                    <a:pt x="301" y="35"/>
                    <a:pt x="297" y="30"/>
                    <a:pt x="293" y="26"/>
                  </a:cubicBezTo>
                  <a:cubicBezTo>
                    <a:pt x="287" y="21"/>
                    <a:pt x="281" y="17"/>
                    <a:pt x="275" y="12"/>
                  </a:cubicBezTo>
                  <a:cubicBezTo>
                    <a:pt x="262" y="4"/>
                    <a:pt x="247" y="0"/>
                    <a:pt x="232" y="0"/>
                  </a:cubicBezTo>
                  <a:cubicBezTo>
                    <a:pt x="231" y="0"/>
                    <a:pt x="230" y="0"/>
                    <a:pt x="2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1" name="Freeform 9">
              <a:extLst>
                <a:ext uri="{FF2B5EF4-FFF2-40B4-BE49-F238E27FC236}">
                  <a16:creationId xmlns:a16="http://schemas.microsoft.com/office/drawing/2014/main" id="{C280ECAF-1A96-4A38-AD24-635EBC72C3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5073" y="2697007"/>
              <a:ext cx="1373188" cy="375021"/>
            </a:xfrm>
            <a:custGeom>
              <a:avLst/>
              <a:gdLst>
                <a:gd name="T0" fmla="*/ 229 w 663"/>
                <a:gd name="T1" fmla="*/ 0 h 181"/>
                <a:gd name="T2" fmla="*/ 198 w 663"/>
                <a:gd name="T3" fmla="*/ 8 h 181"/>
                <a:gd name="T4" fmla="*/ 170 w 663"/>
                <a:gd name="T5" fmla="*/ 26 h 181"/>
                <a:gd name="T6" fmla="*/ 152 w 663"/>
                <a:gd name="T7" fmla="*/ 54 h 181"/>
                <a:gd name="T8" fmla="*/ 145 w 663"/>
                <a:gd name="T9" fmla="*/ 87 h 181"/>
                <a:gd name="T10" fmla="*/ 109 w 663"/>
                <a:gd name="T11" fmla="*/ 137 h 181"/>
                <a:gd name="T12" fmla="*/ 88 w 663"/>
                <a:gd name="T13" fmla="*/ 135 h 181"/>
                <a:gd name="T14" fmla="*/ 34 w 663"/>
                <a:gd name="T15" fmla="*/ 150 h 181"/>
                <a:gd name="T16" fmla="*/ 0 w 663"/>
                <a:gd name="T17" fmla="*/ 181 h 181"/>
                <a:gd name="T18" fmla="*/ 663 w 663"/>
                <a:gd name="T19" fmla="*/ 181 h 181"/>
                <a:gd name="T20" fmla="*/ 641 w 663"/>
                <a:gd name="T21" fmla="*/ 164 h 181"/>
                <a:gd name="T22" fmla="*/ 584 w 663"/>
                <a:gd name="T23" fmla="*/ 148 h 181"/>
                <a:gd name="T24" fmla="*/ 582 w 663"/>
                <a:gd name="T25" fmla="*/ 148 h 181"/>
                <a:gd name="T26" fmla="*/ 567 w 663"/>
                <a:gd name="T27" fmla="*/ 150 h 181"/>
                <a:gd name="T28" fmla="*/ 538 w 663"/>
                <a:gd name="T29" fmla="*/ 158 h 181"/>
                <a:gd name="T30" fmla="*/ 524 w 663"/>
                <a:gd name="T31" fmla="*/ 164 h 181"/>
                <a:gd name="T32" fmla="*/ 522 w 663"/>
                <a:gd name="T33" fmla="*/ 165 h 181"/>
                <a:gd name="T34" fmla="*/ 500 w 663"/>
                <a:gd name="T35" fmla="*/ 130 h 181"/>
                <a:gd name="T36" fmla="*/ 481 w 663"/>
                <a:gd name="T37" fmla="*/ 115 h 181"/>
                <a:gd name="T38" fmla="*/ 435 w 663"/>
                <a:gd name="T39" fmla="*/ 103 h 181"/>
                <a:gd name="T40" fmla="*/ 432 w 663"/>
                <a:gd name="T41" fmla="*/ 103 h 181"/>
                <a:gd name="T42" fmla="*/ 405 w 663"/>
                <a:gd name="T43" fmla="*/ 108 h 181"/>
                <a:gd name="T44" fmla="*/ 399 w 663"/>
                <a:gd name="T45" fmla="*/ 89 h 181"/>
                <a:gd name="T46" fmla="*/ 382 w 663"/>
                <a:gd name="T47" fmla="*/ 62 h 181"/>
                <a:gd name="T48" fmla="*/ 345 w 663"/>
                <a:gd name="T49" fmla="*/ 41 h 181"/>
                <a:gd name="T50" fmla="*/ 327 w 663"/>
                <a:gd name="T51" fmla="*/ 38 h 181"/>
                <a:gd name="T52" fmla="*/ 312 w 663"/>
                <a:gd name="T53" fmla="*/ 39 h 181"/>
                <a:gd name="T54" fmla="*/ 304 w 663"/>
                <a:gd name="T55" fmla="*/ 40 h 181"/>
                <a:gd name="T56" fmla="*/ 293 w 663"/>
                <a:gd name="T57" fmla="*/ 26 h 181"/>
                <a:gd name="T58" fmla="*/ 275 w 663"/>
                <a:gd name="T59" fmla="*/ 12 h 181"/>
                <a:gd name="T60" fmla="*/ 232 w 663"/>
                <a:gd name="T61" fmla="*/ 0 h 181"/>
                <a:gd name="T62" fmla="*/ 229 w 663"/>
                <a:gd name="T6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3" h="181">
                  <a:moveTo>
                    <a:pt x="229" y="0"/>
                  </a:moveTo>
                  <a:cubicBezTo>
                    <a:pt x="218" y="0"/>
                    <a:pt x="208" y="3"/>
                    <a:pt x="198" y="8"/>
                  </a:cubicBezTo>
                  <a:cubicBezTo>
                    <a:pt x="187" y="11"/>
                    <a:pt x="178" y="17"/>
                    <a:pt x="170" y="26"/>
                  </a:cubicBezTo>
                  <a:cubicBezTo>
                    <a:pt x="162" y="34"/>
                    <a:pt x="156" y="43"/>
                    <a:pt x="152" y="54"/>
                  </a:cubicBezTo>
                  <a:cubicBezTo>
                    <a:pt x="147" y="64"/>
                    <a:pt x="144" y="75"/>
                    <a:pt x="145" y="87"/>
                  </a:cubicBezTo>
                  <a:cubicBezTo>
                    <a:pt x="125" y="96"/>
                    <a:pt x="110" y="115"/>
                    <a:pt x="109" y="137"/>
                  </a:cubicBezTo>
                  <a:cubicBezTo>
                    <a:pt x="102" y="136"/>
                    <a:pt x="95" y="135"/>
                    <a:pt x="88" y="135"/>
                  </a:cubicBezTo>
                  <a:cubicBezTo>
                    <a:pt x="70" y="135"/>
                    <a:pt x="51" y="140"/>
                    <a:pt x="34" y="150"/>
                  </a:cubicBezTo>
                  <a:cubicBezTo>
                    <a:pt x="22" y="157"/>
                    <a:pt x="10" y="168"/>
                    <a:pt x="0" y="181"/>
                  </a:cubicBezTo>
                  <a:cubicBezTo>
                    <a:pt x="663" y="181"/>
                    <a:pt x="663" y="181"/>
                    <a:pt x="663" y="181"/>
                  </a:cubicBezTo>
                  <a:cubicBezTo>
                    <a:pt x="656" y="175"/>
                    <a:pt x="648" y="170"/>
                    <a:pt x="641" y="164"/>
                  </a:cubicBezTo>
                  <a:cubicBezTo>
                    <a:pt x="623" y="154"/>
                    <a:pt x="604" y="148"/>
                    <a:pt x="584" y="148"/>
                  </a:cubicBezTo>
                  <a:cubicBezTo>
                    <a:pt x="583" y="148"/>
                    <a:pt x="583" y="148"/>
                    <a:pt x="582" y="148"/>
                  </a:cubicBezTo>
                  <a:cubicBezTo>
                    <a:pt x="577" y="148"/>
                    <a:pt x="572" y="150"/>
                    <a:pt x="567" y="150"/>
                  </a:cubicBezTo>
                  <a:cubicBezTo>
                    <a:pt x="556" y="150"/>
                    <a:pt x="547" y="153"/>
                    <a:pt x="538" y="158"/>
                  </a:cubicBezTo>
                  <a:cubicBezTo>
                    <a:pt x="532" y="159"/>
                    <a:pt x="528" y="161"/>
                    <a:pt x="524" y="164"/>
                  </a:cubicBezTo>
                  <a:cubicBezTo>
                    <a:pt x="523" y="165"/>
                    <a:pt x="523" y="165"/>
                    <a:pt x="522" y="165"/>
                  </a:cubicBezTo>
                  <a:cubicBezTo>
                    <a:pt x="518" y="152"/>
                    <a:pt x="510" y="140"/>
                    <a:pt x="500" y="130"/>
                  </a:cubicBezTo>
                  <a:cubicBezTo>
                    <a:pt x="494" y="125"/>
                    <a:pt x="488" y="120"/>
                    <a:pt x="481" y="115"/>
                  </a:cubicBezTo>
                  <a:cubicBezTo>
                    <a:pt x="467" y="107"/>
                    <a:pt x="451" y="103"/>
                    <a:pt x="435" y="103"/>
                  </a:cubicBezTo>
                  <a:cubicBezTo>
                    <a:pt x="434" y="103"/>
                    <a:pt x="433" y="103"/>
                    <a:pt x="432" y="103"/>
                  </a:cubicBezTo>
                  <a:cubicBezTo>
                    <a:pt x="423" y="103"/>
                    <a:pt x="414" y="104"/>
                    <a:pt x="405" y="108"/>
                  </a:cubicBezTo>
                  <a:cubicBezTo>
                    <a:pt x="404" y="101"/>
                    <a:pt x="402" y="95"/>
                    <a:pt x="399" y="89"/>
                  </a:cubicBezTo>
                  <a:cubicBezTo>
                    <a:pt x="396" y="79"/>
                    <a:pt x="390" y="70"/>
                    <a:pt x="382" y="62"/>
                  </a:cubicBezTo>
                  <a:cubicBezTo>
                    <a:pt x="372" y="52"/>
                    <a:pt x="359" y="45"/>
                    <a:pt x="345" y="41"/>
                  </a:cubicBezTo>
                  <a:cubicBezTo>
                    <a:pt x="337" y="39"/>
                    <a:pt x="332" y="38"/>
                    <a:pt x="327" y="38"/>
                  </a:cubicBezTo>
                  <a:cubicBezTo>
                    <a:pt x="322" y="38"/>
                    <a:pt x="318" y="38"/>
                    <a:pt x="312" y="39"/>
                  </a:cubicBezTo>
                  <a:cubicBezTo>
                    <a:pt x="309" y="39"/>
                    <a:pt x="307" y="39"/>
                    <a:pt x="304" y="40"/>
                  </a:cubicBezTo>
                  <a:cubicBezTo>
                    <a:pt x="301" y="35"/>
                    <a:pt x="297" y="30"/>
                    <a:pt x="293" y="26"/>
                  </a:cubicBezTo>
                  <a:cubicBezTo>
                    <a:pt x="287" y="21"/>
                    <a:pt x="281" y="17"/>
                    <a:pt x="275" y="12"/>
                  </a:cubicBezTo>
                  <a:cubicBezTo>
                    <a:pt x="262" y="4"/>
                    <a:pt x="247" y="0"/>
                    <a:pt x="232" y="0"/>
                  </a:cubicBezTo>
                  <a:cubicBezTo>
                    <a:pt x="231" y="0"/>
                    <a:pt x="230" y="0"/>
                    <a:pt x="2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2" name="Freeform 9">
              <a:extLst>
                <a:ext uri="{FF2B5EF4-FFF2-40B4-BE49-F238E27FC236}">
                  <a16:creationId xmlns:a16="http://schemas.microsoft.com/office/drawing/2014/main" id="{E1B0BA51-6D2C-45BC-B0DB-15E150DC50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38143" y="1137685"/>
              <a:ext cx="1373188" cy="375021"/>
            </a:xfrm>
            <a:custGeom>
              <a:avLst/>
              <a:gdLst>
                <a:gd name="T0" fmla="*/ 229 w 663"/>
                <a:gd name="T1" fmla="*/ 0 h 181"/>
                <a:gd name="T2" fmla="*/ 198 w 663"/>
                <a:gd name="T3" fmla="*/ 8 h 181"/>
                <a:gd name="T4" fmla="*/ 170 w 663"/>
                <a:gd name="T5" fmla="*/ 26 h 181"/>
                <a:gd name="T6" fmla="*/ 152 w 663"/>
                <a:gd name="T7" fmla="*/ 54 h 181"/>
                <a:gd name="T8" fmla="*/ 145 w 663"/>
                <a:gd name="T9" fmla="*/ 87 h 181"/>
                <a:gd name="T10" fmla="*/ 109 w 663"/>
                <a:gd name="T11" fmla="*/ 137 h 181"/>
                <a:gd name="T12" fmla="*/ 88 w 663"/>
                <a:gd name="T13" fmla="*/ 135 h 181"/>
                <a:gd name="T14" fmla="*/ 34 w 663"/>
                <a:gd name="T15" fmla="*/ 150 h 181"/>
                <a:gd name="T16" fmla="*/ 0 w 663"/>
                <a:gd name="T17" fmla="*/ 181 h 181"/>
                <a:gd name="T18" fmla="*/ 663 w 663"/>
                <a:gd name="T19" fmla="*/ 181 h 181"/>
                <a:gd name="T20" fmla="*/ 641 w 663"/>
                <a:gd name="T21" fmla="*/ 164 h 181"/>
                <a:gd name="T22" fmla="*/ 584 w 663"/>
                <a:gd name="T23" fmla="*/ 148 h 181"/>
                <a:gd name="T24" fmla="*/ 582 w 663"/>
                <a:gd name="T25" fmla="*/ 148 h 181"/>
                <a:gd name="T26" fmla="*/ 567 w 663"/>
                <a:gd name="T27" fmla="*/ 150 h 181"/>
                <a:gd name="T28" fmla="*/ 538 w 663"/>
                <a:gd name="T29" fmla="*/ 158 h 181"/>
                <a:gd name="T30" fmla="*/ 524 w 663"/>
                <a:gd name="T31" fmla="*/ 164 h 181"/>
                <a:gd name="T32" fmla="*/ 522 w 663"/>
                <a:gd name="T33" fmla="*/ 165 h 181"/>
                <a:gd name="T34" fmla="*/ 500 w 663"/>
                <a:gd name="T35" fmla="*/ 130 h 181"/>
                <a:gd name="T36" fmla="*/ 481 w 663"/>
                <a:gd name="T37" fmla="*/ 115 h 181"/>
                <a:gd name="T38" fmla="*/ 435 w 663"/>
                <a:gd name="T39" fmla="*/ 103 h 181"/>
                <a:gd name="T40" fmla="*/ 432 w 663"/>
                <a:gd name="T41" fmla="*/ 103 h 181"/>
                <a:gd name="T42" fmla="*/ 405 w 663"/>
                <a:gd name="T43" fmla="*/ 108 h 181"/>
                <a:gd name="T44" fmla="*/ 399 w 663"/>
                <a:gd name="T45" fmla="*/ 89 h 181"/>
                <a:gd name="T46" fmla="*/ 382 w 663"/>
                <a:gd name="T47" fmla="*/ 62 h 181"/>
                <a:gd name="T48" fmla="*/ 345 w 663"/>
                <a:gd name="T49" fmla="*/ 41 h 181"/>
                <a:gd name="T50" fmla="*/ 327 w 663"/>
                <a:gd name="T51" fmla="*/ 38 h 181"/>
                <a:gd name="T52" fmla="*/ 312 w 663"/>
                <a:gd name="T53" fmla="*/ 39 h 181"/>
                <a:gd name="T54" fmla="*/ 304 w 663"/>
                <a:gd name="T55" fmla="*/ 40 h 181"/>
                <a:gd name="T56" fmla="*/ 293 w 663"/>
                <a:gd name="T57" fmla="*/ 26 h 181"/>
                <a:gd name="T58" fmla="*/ 275 w 663"/>
                <a:gd name="T59" fmla="*/ 12 h 181"/>
                <a:gd name="T60" fmla="*/ 232 w 663"/>
                <a:gd name="T61" fmla="*/ 0 h 181"/>
                <a:gd name="T62" fmla="*/ 229 w 663"/>
                <a:gd name="T6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3" h="181">
                  <a:moveTo>
                    <a:pt x="229" y="0"/>
                  </a:moveTo>
                  <a:cubicBezTo>
                    <a:pt x="218" y="0"/>
                    <a:pt x="208" y="3"/>
                    <a:pt x="198" y="8"/>
                  </a:cubicBezTo>
                  <a:cubicBezTo>
                    <a:pt x="187" y="11"/>
                    <a:pt x="178" y="17"/>
                    <a:pt x="170" y="26"/>
                  </a:cubicBezTo>
                  <a:cubicBezTo>
                    <a:pt x="162" y="34"/>
                    <a:pt x="156" y="43"/>
                    <a:pt x="152" y="54"/>
                  </a:cubicBezTo>
                  <a:cubicBezTo>
                    <a:pt x="147" y="64"/>
                    <a:pt x="144" y="75"/>
                    <a:pt x="145" y="87"/>
                  </a:cubicBezTo>
                  <a:cubicBezTo>
                    <a:pt x="125" y="96"/>
                    <a:pt x="110" y="115"/>
                    <a:pt x="109" y="137"/>
                  </a:cubicBezTo>
                  <a:cubicBezTo>
                    <a:pt x="102" y="136"/>
                    <a:pt x="95" y="135"/>
                    <a:pt x="88" y="135"/>
                  </a:cubicBezTo>
                  <a:cubicBezTo>
                    <a:pt x="70" y="135"/>
                    <a:pt x="51" y="140"/>
                    <a:pt x="34" y="150"/>
                  </a:cubicBezTo>
                  <a:cubicBezTo>
                    <a:pt x="22" y="157"/>
                    <a:pt x="10" y="168"/>
                    <a:pt x="0" y="181"/>
                  </a:cubicBezTo>
                  <a:cubicBezTo>
                    <a:pt x="663" y="181"/>
                    <a:pt x="663" y="181"/>
                    <a:pt x="663" y="181"/>
                  </a:cubicBezTo>
                  <a:cubicBezTo>
                    <a:pt x="656" y="175"/>
                    <a:pt x="648" y="170"/>
                    <a:pt x="641" y="164"/>
                  </a:cubicBezTo>
                  <a:cubicBezTo>
                    <a:pt x="623" y="154"/>
                    <a:pt x="604" y="148"/>
                    <a:pt x="584" y="148"/>
                  </a:cubicBezTo>
                  <a:cubicBezTo>
                    <a:pt x="583" y="148"/>
                    <a:pt x="583" y="148"/>
                    <a:pt x="582" y="148"/>
                  </a:cubicBezTo>
                  <a:cubicBezTo>
                    <a:pt x="577" y="148"/>
                    <a:pt x="572" y="150"/>
                    <a:pt x="567" y="150"/>
                  </a:cubicBezTo>
                  <a:cubicBezTo>
                    <a:pt x="556" y="150"/>
                    <a:pt x="547" y="153"/>
                    <a:pt x="538" y="158"/>
                  </a:cubicBezTo>
                  <a:cubicBezTo>
                    <a:pt x="532" y="159"/>
                    <a:pt x="528" y="161"/>
                    <a:pt x="524" y="164"/>
                  </a:cubicBezTo>
                  <a:cubicBezTo>
                    <a:pt x="523" y="165"/>
                    <a:pt x="523" y="165"/>
                    <a:pt x="522" y="165"/>
                  </a:cubicBezTo>
                  <a:cubicBezTo>
                    <a:pt x="518" y="152"/>
                    <a:pt x="510" y="140"/>
                    <a:pt x="500" y="130"/>
                  </a:cubicBezTo>
                  <a:cubicBezTo>
                    <a:pt x="494" y="125"/>
                    <a:pt x="488" y="120"/>
                    <a:pt x="481" y="115"/>
                  </a:cubicBezTo>
                  <a:cubicBezTo>
                    <a:pt x="467" y="107"/>
                    <a:pt x="451" y="103"/>
                    <a:pt x="435" y="103"/>
                  </a:cubicBezTo>
                  <a:cubicBezTo>
                    <a:pt x="434" y="103"/>
                    <a:pt x="433" y="103"/>
                    <a:pt x="432" y="103"/>
                  </a:cubicBezTo>
                  <a:cubicBezTo>
                    <a:pt x="423" y="103"/>
                    <a:pt x="414" y="104"/>
                    <a:pt x="405" y="108"/>
                  </a:cubicBezTo>
                  <a:cubicBezTo>
                    <a:pt x="404" y="101"/>
                    <a:pt x="402" y="95"/>
                    <a:pt x="399" y="89"/>
                  </a:cubicBezTo>
                  <a:cubicBezTo>
                    <a:pt x="396" y="79"/>
                    <a:pt x="390" y="70"/>
                    <a:pt x="382" y="62"/>
                  </a:cubicBezTo>
                  <a:cubicBezTo>
                    <a:pt x="372" y="52"/>
                    <a:pt x="359" y="45"/>
                    <a:pt x="345" y="41"/>
                  </a:cubicBezTo>
                  <a:cubicBezTo>
                    <a:pt x="337" y="39"/>
                    <a:pt x="332" y="38"/>
                    <a:pt x="327" y="38"/>
                  </a:cubicBezTo>
                  <a:cubicBezTo>
                    <a:pt x="322" y="38"/>
                    <a:pt x="318" y="38"/>
                    <a:pt x="312" y="39"/>
                  </a:cubicBezTo>
                  <a:cubicBezTo>
                    <a:pt x="309" y="39"/>
                    <a:pt x="307" y="39"/>
                    <a:pt x="304" y="40"/>
                  </a:cubicBezTo>
                  <a:cubicBezTo>
                    <a:pt x="301" y="35"/>
                    <a:pt x="297" y="30"/>
                    <a:pt x="293" y="26"/>
                  </a:cubicBezTo>
                  <a:cubicBezTo>
                    <a:pt x="287" y="21"/>
                    <a:pt x="281" y="17"/>
                    <a:pt x="275" y="12"/>
                  </a:cubicBezTo>
                  <a:cubicBezTo>
                    <a:pt x="262" y="4"/>
                    <a:pt x="247" y="0"/>
                    <a:pt x="232" y="0"/>
                  </a:cubicBezTo>
                  <a:cubicBezTo>
                    <a:pt x="231" y="0"/>
                    <a:pt x="230" y="0"/>
                    <a:pt x="2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426" name="TextBox 425">
            <a:extLst>
              <a:ext uri="{FF2B5EF4-FFF2-40B4-BE49-F238E27FC236}">
                <a16:creationId xmlns:a16="http://schemas.microsoft.com/office/drawing/2014/main" id="{9176F4B1-10FF-4B64-BE7B-BC478765BA21}"/>
              </a:ext>
            </a:extLst>
          </p:cNvPr>
          <p:cNvSpPr txBox="1"/>
          <p:nvPr/>
        </p:nvSpPr>
        <p:spPr>
          <a:xfrm>
            <a:off x="7326956" y="1063085"/>
            <a:ext cx="4169719" cy="1677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ID" sz="6600" b="1" dirty="0">
                <a:latin typeface="+mj-lt"/>
              </a:rPr>
              <a:t>Thank</a:t>
            </a:r>
          </a:p>
          <a:p>
            <a:pPr>
              <a:lnSpc>
                <a:spcPts val="6500"/>
              </a:lnSpc>
            </a:pPr>
            <a:r>
              <a:rPr lang="en-ID" sz="6600" b="1" dirty="0">
                <a:latin typeface="+mj-lt"/>
              </a:rPr>
              <a:t>You</a:t>
            </a:r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0B6060E6-E421-4745-B43C-F0E34941B368}"/>
              </a:ext>
            </a:extLst>
          </p:cNvPr>
          <p:cNvGrpSpPr/>
          <p:nvPr/>
        </p:nvGrpSpPr>
        <p:grpSpPr>
          <a:xfrm>
            <a:off x="7326956" y="2906050"/>
            <a:ext cx="724709" cy="211105"/>
            <a:chOff x="1664494" y="3429000"/>
            <a:chExt cx="1078706" cy="314223"/>
          </a:xfrm>
        </p:grpSpPr>
        <p:sp>
          <p:nvSpPr>
            <p:cNvPr id="428" name="Rectangle: Rounded Corners 427">
              <a:extLst>
                <a:ext uri="{FF2B5EF4-FFF2-40B4-BE49-F238E27FC236}">
                  <a16:creationId xmlns:a16="http://schemas.microsoft.com/office/drawing/2014/main" id="{44CA8BF4-3E6F-4806-9571-1BF4078183FB}"/>
                </a:ext>
              </a:extLst>
            </p:cNvPr>
            <p:cNvSpPr/>
            <p:nvPr/>
          </p:nvSpPr>
          <p:spPr>
            <a:xfrm>
              <a:off x="1733550" y="3429000"/>
              <a:ext cx="1009650" cy="241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9" name="Rectangle: Rounded Corners 428">
              <a:extLst>
                <a:ext uri="{FF2B5EF4-FFF2-40B4-BE49-F238E27FC236}">
                  <a16:creationId xmlns:a16="http://schemas.microsoft.com/office/drawing/2014/main" id="{538ED0A3-1468-496E-B77C-085572EFDFF6}"/>
                </a:ext>
              </a:extLst>
            </p:cNvPr>
            <p:cNvSpPr/>
            <p:nvPr/>
          </p:nvSpPr>
          <p:spPr>
            <a:xfrm>
              <a:off x="1664494" y="3501923"/>
              <a:ext cx="1009650" cy="2413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31" name="Text Placeholder 2">
            <a:extLst>
              <a:ext uri="{FF2B5EF4-FFF2-40B4-BE49-F238E27FC236}">
                <a16:creationId xmlns:a16="http://schemas.microsoft.com/office/drawing/2014/main" id="{5DABAFAE-DED6-4510-BE96-07ABEA38D2D1}"/>
              </a:ext>
            </a:extLst>
          </p:cNvPr>
          <p:cNvSpPr txBox="1">
            <a:spLocks/>
          </p:cNvSpPr>
          <p:nvPr/>
        </p:nvSpPr>
        <p:spPr>
          <a:xfrm>
            <a:off x="7326956" y="3282865"/>
            <a:ext cx="4129401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/>
              <a:t>Enjoy the nature</a:t>
            </a:r>
          </a:p>
        </p:txBody>
      </p:sp>
      <p:sp>
        <p:nvSpPr>
          <p:cNvPr id="433" name="Freeform 154">
            <a:extLst>
              <a:ext uri="{FF2B5EF4-FFF2-40B4-BE49-F238E27FC236}">
                <a16:creationId xmlns:a16="http://schemas.microsoft.com/office/drawing/2014/main" id="{6536B181-B11D-48BB-BACB-8E856D9BE3A7}"/>
              </a:ext>
            </a:extLst>
          </p:cNvPr>
          <p:cNvSpPr>
            <a:spLocks/>
          </p:cNvSpPr>
          <p:nvPr/>
        </p:nvSpPr>
        <p:spPr bwMode="auto">
          <a:xfrm>
            <a:off x="10582367" y="4688675"/>
            <a:ext cx="152190" cy="284701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4" name="Freeform 162">
            <a:extLst>
              <a:ext uri="{FF2B5EF4-FFF2-40B4-BE49-F238E27FC236}">
                <a16:creationId xmlns:a16="http://schemas.microsoft.com/office/drawing/2014/main" id="{9C9C307F-3EF2-4964-A92D-401F9C314999}"/>
              </a:ext>
            </a:extLst>
          </p:cNvPr>
          <p:cNvSpPr>
            <a:spLocks/>
          </p:cNvSpPr>
          <p:nvPr/>
        </p:nvSpPr>
        <p:spPr bwMode="auto">
          <a:xfrm>
            <a:off x="9777224" y="4719507"/>
            <a:ext cx="279453" cy="223037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692E8226-41BE-4B2A-B302-0614ECD579DC}"/>
              </a:ext>
            </a:extLst>
          </p:cNvPr>
          <p:cNvGrpSpPr/>
          <p:nvPr/>
        </p:nvGrpSpPr>
        <p:grpSpPr>
          <a:xfrm>
            <a:off x="8153819" y="4737875"/>
            <a:ext cx="272893" cy="186302"/>
            <a:chOff x="4127500" y="3670301"/>
            <a:chExt cx="330200" cy="225425"/>
          </a:xfrm>
        </p:grpSpPr>
        <p:sp>
          <p:nvSpPr>
            <p:cNvPr id="436" name="Freeform 26">
              <a:extLst>
                <a:ext uri="{FF2B5EF4-FFF2-40B4-BE49-F238E27FC236}">
                  <a16:creationId xmlns:a16="http://schemas.microsoft.com/office/drawing/2014/main" id="{668A5943-9447-4257-9A96-D0D1EC62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684588"/>
              <a:ext cx="330200" cy="211138"/>
            </a:xfrm>
            <a:custGeom>
              <a:avLst/>
              <a:gdLst>
                <a:gd name="T0" fmla="*/ 87 w 88"/>
                <a:gd name="T1" fmla="*/ 0 h 56"/>
                <a:gd name="T2" fmla="*/ 45 w 88"/>
                <a:gd name="T3" fmla="*/ 34 h 56"/>
                <a:gd name="T4" fmla="*/ 44 w 88"/>
                <a:gd name="T5" fmla="*/ 34 h 56"/>
                <a:gd name="T6" fmla="*/ 43 w 88"/>
                <a:gd name="T7" fmla="*/ 34 h 56"/>
                <a:gd name="T8" fmla="*/ 1 w 88"/>
                <a:gd name="T9" fmla="*/ 0 h 56"/>
                <a:gd name="T10" fmla="*/ 0 w 88"/>
                <a:gd name="T11" fmla="*/ 4 h 56"/>
                <a:gd name="T12" fmla="*/ 0 w 88"/>
                <a:gd name="T13" fmla="*/ 48 h 56"/>
                <a:gd name="T14" fmla="*/ 8 w 88"/>
                <a:gd name="T15" fmla="*/ 56 h 56"/>
                <a:gd name="T16" fmla="*/ 80 w 88"/>
                <a:gd name="T17" fmla="*/ 56 h 56"/>
                <a:gd name="T18" fmla="*/ 88 w 88"/>
                <a:gd name="T19" fmla="*/ 48 h 56"/>
                <a:gd name="T20" fmla="*/ 88 w 88"/>
                <a:gd name="T21" fmla="*/ 4 h 56"/>
                <a:gd name="T22" fmla="*/ 87 w 8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56">
                  <a:moveTo>
                    <a:pt x="87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3" y="34"/>
                    <a:pt x="43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4" y="56"/>
                    <a:pt x="88" y="52"/>
                    <a:pt x="88" y="4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8" y="1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27">
              <a:extLst>
                <a:ext uri="{FF2B5EF4-FFF2-40B4-BE49-F238E27FC236}">
                  <a16:creationId xmlns:a16="http://schemas.microsoft.com/office/drawing/2014/main" id="{C21C1E00-34C2-428E-9CD4-A7A126EC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3670301"/>
              <a:ext cx="300038" cy="123825"/>
            </a:xfrm>
            <a:custGeom>
              <a:avLst/>
              <a:gdLst>
                <a:gd name="T0" fmla="*/ 80 w 80"/>
                <a:gd name="T1" fmla="*/ 1 h 33"/>
                <a:gd name="T2" fmla="*/ 76 w 80"/>
                <a:gd name="T3" fmla="*/ 0 h 33"/>
                <a:gd name="T4" fmla="*/ 4 w 80"/>
                <a:gd name="T5" fmla="*/ 0 h 33"/>
                <a:gd name="T6" fmla="*/ 0 w 80"/>
                <a:gd name="T7" fmla="*/ 1 h 33"/>
                <a:gd name="T8" fmla="*/ 40 w 80"/>
                <a:gd name="T9" fmla="*/ 33 h 33"/>
                <a:gd name="T10" fmla="*/ 80 w 8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3">
                  <a:moveTo>
                    <a:pt x="80" y="1"/>
                  </a:moveTo>
                  <a:cubicBezTo>
                    <a:pt x="79" y="0"/>
                    <a:pt x="77" y="0"/>
                    <a:pt x="7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0" y="33"/>
                    <a:pt x="40" y="33"/>
                    <a:pt x="40" y="33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8" name="Freeform 27">
            <a:extLst>
              <a:ext uri="{FF2B5EF4-FFF2-40B4-BE49-F238E27FC236}">
                <a16:creationId xmlns:a16="http://schemas.microsoft.com/office/drawing/2014/main" id="{0F17346F-479E-4F9C-98EB-A7C6C672FF5D}"/>
              </a:ext>
            </a:extLst>
          </p:cNvPr>
          <p:cNvSpPr>
            <a:spLocks/>
          </p:cNvSpPr>
          <p:nvPr/>
        </p:nvSpPr>
        <p:spPr bwMode="auto">
          <a:xfrm>
            <a:off x="7346052" y="4690643"/>
            <a:ext cx="282077" cy="280764"/>
          </a:xfrm>
          <a:custGeom>
            <a:avLst/>
            <a:gdLst>
              <a:gd name="T0" fmla="*/ 88 w 91"/>
              <a:gd name="T1" fmla="*/ 66 h 90"/>
              <a:gd name="T2" fmla="*/ 78 w 91"/>
              <a:gd name="T3" fmla="*/ 56 h 90"/>
              <a:gd name="T4" fmla="*/ 71 w 91"/>
              <a:gd name="T5" fmla="*/ 53 h 90"/>
              <a:gd name="T6" fmla="*/ 64 w 91"/>
              <a:gd name="T7" fmla="*/ 56 h 90"/>
              <a:gd name="T8" fmla="*/ 61 w 91"/>
              <a:gd name="T9" fmla="*/ 59 h 90"/>
              <a:gd name="T10" fmla="*/ 32 w 91"/>
              <a:gd name="T11" fmla="*/ 30 h 90"/>
              <a:gd name="T12" fmla="*/ 35 w 91"/>
              <a:gd name="T13" fmla="*/ 27 h 90"/>
              <a:gd name="T14" fmla="*/ 35 w 91"/>
              <a:gd name="T15" fmla="*/ 13 h 90"/>
              <a:gd name="T16" fmla="*/ 25 w 91"/>
              <a:gd name="T17" fmla="*/ 3 h 90"/>
              <a:gd name="T18" fmla="*/ 18 w 91"/>
              <a:gd name="T19" fmla="*/ 0 h 90"/>
              <a:gd name="T20" fmla="*/ 11 w 91"/>
              <a:gd name="T21" fmla="*/ 3 h 90"/>
              <a:gd name="T22" fmla="*/ 5 w 91"/>
              <a:gd name="T23" fmla="*/ 8 h 90"/>
              <a:gd name="T24" fmla="*/ 3 w 91"/>
              <a:gd name="T25" fmla="*/ 27 h 90"/>
              <a:gd name="T26" fmla="*/ 64 w 91"/>
              <a:gd name="T27" fmla="*/ 88 h 90"/>
              <a:gd name="T28" fmla="*/ 72 w 91"/>
              <a:gd name="T29" fmla="*/ 90 h 90"/>
              <a:gd name="T30" fmla="*/ 83 w 91"/>
              <a:gd name="T31" fmla="*/ 86 h 90"/>
              <a:gd name="T32" fmla="*/ 88 w 91"/>
              <a:gd name="T33" fmla="*/ 80 h 90"/>
              <a:gd name="T34" fmla="*/ 91 w 91"/>
              <a:gd name="T35" fmla="*/ 73 h 90"/>
              <a:gd name="T36" fmla="*/ 88 w 91"/>
              <a:gd name="T37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90">
                <a:moveTo>
                  <a:pt x="88" y="66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4" y="53"/>
                  <a:pt x="71" y="53"/>
                </a:cubicBezTo>
                <a:cubicBezTo>
                  <a:pt x="68" y="53"/>
                  <a:pt x="66" y="54"/>
                  <a:pt x="64" y="56"/>
                </a:cubicBezTo>
                <a:cubicBezTo>
                  <a:pt x="61" y="59"/>
                  <a:pt x="61" y="59"/>
                  <a:pt x="61" y="59"/>
                </a:cubicBezTo>
                <a:cubicBezTo>
                  <a:pt x="51" y="50"/>
                  <a:pt x="41" y="40"/>
                  <a:pt x="32" y="30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3"/>
                  <a:pt x="39" y="17"/>
                  <a:pt x="35" y="13"/>
                </a:cubicBezTo>
                <a:cubicBezTo>
                  <a:pt x="25" y="3"/>
                  <a:pt x="25" y="3"/>
                  <a:pt x="25" y="3"/>
                </a:cubicBezTo>
                <a:cubicBezTo>
                  <a:pt x="23" y="1"/>
                  <a:pt x="21" y="0"/>
                  <a:pt x="18" y="0"/>
                </a:cubicBezTo>
                <a:cubicBezTo>
                  <a:pt x="15" y="0"/>
                  <a:pt x="13" y="1"/>
                  <a:pt x="11" y="3"/>
                </a:cubicBezTo>
                <a:cubicBezTo>
                  <a:pt x="5" y="8"/>
                  <a:pt x="5" y="8"/>
                  <a:pt x="5" y="8"/>
                </a:cubicBezTo>
                <a:cubicBezTo>
                  <a:pt x="0" y="13"/>
                  <a:pt x="0" y="21"/>
                  <a:pt x="3" y="27"/>
                </a:cubicBezTo>
                <a:cubicBezTo>
                  <a:pt x="19" y="51"/>
                  <a:pt x="40" y="72"/>
                  <a:pt x="64" y="88"/>
                </a:cubicBezTo>
                <a:cubicBezTo>
                  <a:pt x="66" y="89"/>
                  <a:pt x="69" y="90"/>
                  <a:pt x="72" y="90"/>
                </a:cubicBezTo>
                <a:cubicBezTo>
                  <a:pt x="76" y="90"/>
                  <a:pt x="80" y="88"/>
                  <a:pt x="83" y="86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78"/>
                  <a:pt x="91" y="76"/>
                  <a:pt x="91" y="73"/>
                </a:cubicBezTo>
                <a:cubicBezTo>
                  <a:pt x="91" y="70"/>
                  <a:pt x="90" y="68"/>
                  <a:pt x="88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5547E87-BD22-441A-8FE6-42B3747C7F10}"/>
              </a:ext>
            </a:extLst>
          </p:cNvPr>
          <p:cNvGrpSpPr/>
          <p:nvPr/>
        </p:nvGrpSpPr>
        <p:grpSpPr>
          <a:xfrm>
            <a:off x="8952402" y="4681459"/>
            <a:ext cx="299132" cy="299133"/>
            <a:chOff x="3390900" y="1803400"/>
            <a:chExt cx="361950" cy="361951"/>
          </a:xfrm>
        </p:grpSpPr>
        <p:sp>
          <p:nvSpPr>
            <p:cNvPr id="440" name="Freeform 79">
              <a:extLst>
                <a:ext uri="{FF2B5EF4-FFF2-40B4-BE49-F238E27FC236}">
                  <a16:creationId xmlns:a16="http://schemas.microsoft.com/office/drawing/2014/main" id="{474BC0A9-06CA-49B0-AC36-F3CD08B9D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92313"/>
              <a:ext cx="120650" cy="74613"/>
            </a:xfrm>
            <a:custGeom>
              <a:avLst/>
              <a:gdLst>
                <a:gd name="T0" fmla="*/ 28 w 32"/>
                <a:gd name="T1" fmla="*/ 20 h 20"/>
                <a:gd name="T2" fmla="*/ 32 w 32"/>
                <a:gd name="T3" fmla="*/ 0 h 20"/>
                <a:gd name="T4" fmla="*/ 0 w 32"/>
                <a:gd name="T5" fmla="*/ 0 h 20"/>
                <a:gd name="T6" fmla="*/ 4 w 32"/>
                <a:gd name="T7" fmla="*/ 20 h 20"/>
                <a:gd name="T8" fmla="*/ 28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20"/>
                  </a:moveTo>
                  <a:cubicBezTo>
                    <a:pt x="30" y="13"/>
                    <a:pt x="31" y="7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20"/>
                  </a:cubicBezTo>
                  <a:lnTo>
                    <a:pt x="2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80">
              <a:extLst>
                <a:ext uri="{FF2B5EF4-FFF2-40B4-BE49-F238E27FC236}">
                  <a16:creationId xmlns:a16="http://schemas.microsoft.com/office/drawing/2014/main" id="{8525E621-92DF-46B7-BA7B-D20E609B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01825"/>
              <a:ext cx="120650" cy="74613"/>
            </a:xfrm>
            <a:custGeom>
              <a:avLst/>
              <a:gdLst>
                <a:gd name="T0" fmla="*/ 29 w 32"/>
                <a:gd name="T1" fmla="*/ 0 h 20"/>
                <a:gd name="T2" fmla="*/ 3 w 32"/>
                <a:gd name="T3" fmla="*/ 0 h 20"/>
                <a:gd name="T4" fmla="*/ 0 w 32"/>
                <a:gd name="T5" fmla="*/ 20 h 20"/>
                <a:gd name="T6" fmla="*/ 32 w 32"/>
                <a:gd name="T7" fmla="*/ 20 h 20"/>
                <a:gd name="T8" fmla="*/ 29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31" y="6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81">
              <a:extLst>
                <a:ext uri="{FF2B5EF4-FFF2-40B4-BE49-F238E27FC236}">
                  <a16:creationId xmlns:a16="http://schemas.microsoft.com/office/drawing/2014/main" id="{0FF146D9-EC5B-453B-B059-BD5D98DB3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081213"/>
              <a:ext cx="82550" cy="79375"/>
            </a:xfrm>
            <a:custGeom>
              <a:avLst/>
              <a:gdLst>
                <a:gd name="T0" fmla="*/ 0 w 22"/>
                <a:gd name="T1" fmla="*/ 0 h 21"/>
                <a:gd name="T2" fmla="*/ 11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3" y="7"/>
                    <a:pt x="6" y="14"/>
                    <a:pt x="11" y="21"/>
                  </a:cubicBezTo>
                  <a:cubicBezTo>
                    <a:pt x="16" y="14"/>
                    <a:pt x="19" y="7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82">
              <a:extLst>
                <a:ext uri="{FF2B5EF4-FFF2-40B4-BE49-F238E27FC236}">
                  <a16:creationId xmlns:a16="http://schemas.microsoft.com/office/drawing/2014/main" id="{FFEBBDE8-5D86-4B69-95FF-299BB6C1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1806575"/>
              <a:ext cx="88900" cy="79375"/>
            </a:xfrm>
            <a:custGeom>
              <a:avLst/>
              <a:gdLst>
                <a:gd name="T0" fmla="*/ 24 w 24"/>
                <a:gd name="T1" fmla="*/ 21 h 21"/>
                <a:gd name="T2" fmla="*/ 12 w 24"/>
                <a:gd name="T3" fmla="*/ 0 h 21"/>
                <a:gd name="T4" fmla="*/ 0 w 24"/>
                <a:gd name="T5" fmla="*/ 21 h 21"/>
                <a:gd name="T6" fmla="*/ 24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4" y="21"/>
                  </a:moveTo>
                  <a:cubicBezTo>
                    <a:pt x="21" y="13"/>
                    <a:pt x="17" y="6"/>
                    <a:pt x="12" y="0"/>
                  </a:cubicBezTo>
                  <a:cubicBezTo>
                    <a:pt x="7" y="6"/>
                    <a:pt x="3" y="13"/>
                    <a:pt x="0" y="21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83">
              <a:extLst>
                <a:ext uri="{FF2B5EF4-FFF2-40B4-BE49-F238E27FC236}">
                  <a16:creationId xmlns:a16="http://schemas.microsoft.com/office/drawing/2014/main" id="{AB2EB936-272D-4C96-9715-1AC3AE441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1803400"/>
              <a:ext cx="131763" cy="82550"/>
            </a:xfrm>
            <a:custGeom>
              <a:avLst/>
              <a:gdLst>
                <a:gd name="T0" fmla="*/ 35 w 35"/>
                <a:gd name="T1" fmla="*/ 22 h 22"/>
                <a:gd name="T2" fmla="*/ 0 w 35"/>
                <a:gd name="T3" fmla="*/ 0 h 22"/>
                <a:gd name="T4" fmla="*/ 11 w 35"/>
                <a:gd name="T5" fmla="*/ 22 h 22"/>
                <a:gd name="T6" fmla="*/ 35 w 3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27" y="10"/>
                    <a:pt x="15" y="2"/>
                    <a:pt x="0" y="0"/>
                  </a:cubicBezTo>
                  <a:cubicBezTo>
                    <a:pt x="5" y="7"/>
                    <a:pt x="9" y="14"/>
                    <a:pt x="11" y="22"/>
                  </a:cubicBezTo>
                  <a:lnTo>
                    <a:pt x="3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84">
              <a:extLst>
                <a:ext uri="{FF2B5EF4-FFF2-40B4-BE49-F238E27FC236}">
                  <a16:creationId xmlns:a16="http://schemas.microsoft.com/office/drawing/2014/main" id="{EB225575-8776-4B2C-8704-FF02D2EAB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01825"/>
              <a:ext cx="117475" cy="74613"/>
            </a:xfrm>
            <a:custGeom>
              <a:avLst/>
              <a:gdLst>
                <a:gd name="T0" fmla="*/ 31 w 31"/>
                <a:gd name="T1" fmla="*/ 0 h 20"/>
                <a:gd name="T2" fmla="*/ 5 w 31"/>
                <a:gd name="T3" fmla="*/ 0 h 20"/>
                <a:gd name="T4" fmla="*/ 0 w 31"/>
                <a:gd name="T5" fmla="*/ 20 h 20"/>
                <a:gd name="T6" fmla="*/ 28 w 31"/>
                <a:gd name="T7" fmla="*/ 20 h 20"/>
                <a:gd name="T8" fmla="*/ 31 w 3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3"/>
                    <a:pt x="29" y="6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85">
              <a:extLst>
                <a:ext uri="{FF2B5EF4-FFF2-40B4-BE49-F238E27FC236}">
                  <a16:creationId xmlns:a16="http://schemas.microsoft.com/office/drawing/2014/main" id="{F1A44BAE-F24E-467B-B5DF-CAB857523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803400"/>
              <a:ext cx="134938" cy="82550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22 h 22"/>
                <a:gd name="T4" fmla="*/ 25 w 36"/>
                <a:gd name="T5" fmla="*/ 22 h 22"/>
                <a:gd name="T6" fmla="*/ 36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21" y="2"/>
                    <a:pt x="8" y="10"/>
                    <a:pt x="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14"/>
                    <a:pt x="31" y="7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86">
              <a:extLst>
                <a:ext uri="{FF2B5EF4-FFF2-40B4-BE49-F238E27FC236}">
                  <a16:creationId xmlns:a16="http://schemas.microsoft.com/office/drawing/2014/main" id="{900515F5-BCBB-4B5A-A4D9-60C701B5E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1992313"/>
              <a:ext cx="120650" cy="74613"/>
            </a:xfrm>
            <a:custGeom>
              <a:avLst/>
              <a:gdLst>
                <a:gd name="T0" fmla="*/ 0 w 32"/>
                <a:gd name="T1" fmla="*/ 20 h 20"/>
                <a:gd name="T2" fmla="*/ 27 w 32"/>
                <a:gd name="T3" fmla="*/ 20 h 20"/>
                <a:gd name="T4" fmla="*/ 32 w 32"/>
                <a:gd name="T5" fmla="*/ 0 h 20"/>
                <a:gd name="T6" fmla="*/ 4 w 32"/>
                <a:gd name="T7" fmla="*/ 0 h 20"/>
                <a:gd name="T8" fmla="*/ 0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30" y="14"/>
                    <a:pt x="32" y="7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2" y="13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87">
              <a:extLst>
                <a:ext uri="{FF2B5EF4-FFF2-40B4-BE49-F238E27FC236}">
                  <a16:creationId xmlns:a16="http://schemas.microsoft.com/office/drawing/2014/main" id="{22FC0B2B-6DA0-46FC-B286-D40F6FD5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1901825"/>
              <a:ext cx="117475" cy="74613"/>
            </a:xfrm>
            <a:custGeom>
              <a:avLst/>
              <a:gdLst>
                <a:gd name="T0" fmla="*/ 3 w 31"/>
                <a:gd name="T1" fmla="*/ 20 h 20"/>
                <a:gd name="T2" fmla="*/ 31 w 31"/>
                <a:gd name="T3" fmla="*/ 20 h 20"/>
                <a:gd name="T4" fmla="*/ 26 w 31"/>
                <a:gd name="T5" fmla="*/ 0 h 20"/>
                <a:gd name="T6" fmla="*/ 0 w 31"/>
                <a:gd name="T7" fmla="*/ 0 h 20"/>
                <a:gd name="T8" fmla="*/ 3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13"/>
                    <a:pt x="29" y="6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3" y="13"/>
                    <a:pt x="3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88">
              <a:extLst>
                <a:ext uri="{FF2B5EF4-FFF2-40B4-BE49-F238E27FC236}">
                  <a16:creationId xmlns:a16="http://schemas.microsoft.com/office/drawing/2014/main" id="{42105FD3-EA5C-49C2-B8C2-FEF1E832F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92313"/>
              <a:ext cx="120650" cy="74613"/>
            </a:xfrm>
            <a:custGeom>
              <a:avLst/>
              <a:gdLst>
                <a:gd name="T0" fmla="*/ 28 w 32"/>
                <a:gd name="T1" fmla="*/ 0 h 20"/>
                <a:gd name="T2" fmla="*/ 0 w 32"/>
                <a:gd name="T3" fmla="*/ 0 h 20"/>
                <a:gd name="T4" fmla="*/ 6 w 32"/>
                <a:gd name="T5" fmla="*/ 20 h 20"/>
                <a:gd name="T6" fmla="*/ 32 w 32"/>
                <a:gd name="T7" fmla="*/ 20 h 20"/>
                <a:gd name="T8" fmla="*/ 28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6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13"/>
                    <a:pt x="28" y="7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89">
              <a:extLst>
                <a:ext uri="{FF2B5EF4-FFF2-40B4-BE49-F238E27FC236}">
                  <a16:creationId xmlns:a16="http://schemas.microsoft.com/office/drawing/2014/main" id="{37082CE7-2A39-4B28-9A99-5E1C7D62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081213"/>
              <a:ext cx="136525" cy="84138"/>
            </a:xfrm>
            <a:custGeom>
              <a:avLst/>
              <a:gdLst>
                <a:gd name="T0" fmla="*/ 0 w 36"/>
                <a:gd name="T1" fmla="*/ 0 h 22"/>
                <a:gd name="T2" fmla="*/ 36 w 36"/>
                <a:gd name="T3" fmla="*/ 22 h 22"/>
                <a:gd name="T4" fmla="*/ 25 w 36"/>
                <a:gd name="T5" fmla="*/ 0 h 22"/>
                <a:gd name="T6" fmla="*/ 0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0"/>
                  </a:moveTo>
                  <a:cubicBezTo>
                    <a:pt x="8" y="12"/>
                    <a:pt x="21" y="21"/>
                    <a:pt x="36" y="22"/>
                  </a:cubicBezTo>
                  <a:cubicBezTo>
                    <a:pt x="31" y="15"/>
                    <a:pt x="28" y="8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90">
              <a:extLst>
                <a:ext uri="{FF2B5EF4-FFF2-40B4-BE49-F238E27FC236}">
                  <a16:creationId xmlns:a16="http://schemas.microsoft.com/office/drawing/2014/main" id="{C0A3E674-2266-45FD-8B6F-19307EDB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081213"/>
              <a:ext cx="136525" cy="84138"/>
            </a:xfrm>
            <a:custGeom>
              <a:avLst/>
              <a:gdLst>
                <a:gd name="T0" fmla="*/ 0 w 36"/>
                <a:gd name="T1" fmla="*/ 22 h 22"/>
                <a:gd name="T2" fmla="*/ 36 w 36"/>
                <a:gd name="T3" fmla="*/ 0 h 22"/>
                <a:gd name="T4" fmla="*/ 11 w 36"/>
                <a:gd name="T5" fmla="*/ 0 h 22"/>
                <a:gd name="T6" fmla="*/ 0 w 3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22"/>
                  </a:moveTo>
                  <a:cubicBezTo>
                    <a:pt x="15" y="21"/>
                    <a:pt x="28" y="12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8"/>
                    <a:pt x="5" y="15"/>
                    <a:pt x="0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F96F7A5-B524-4785-923A-58DEAFF24FA1}"/>
              </a:ext>
            </a:extLst>
          </p:cNvPr>
          <p:cNvCxnSpPr/>
          <p:nvPr/>
        </p:nvCxnSpPr>
        <p:spPr>
          <a:xfrm>
            <a:off x="7890974" y="4700728"/>
            <a:ext cx="0" cy="27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410CB51D-4A75-46E4-964D-F113E3388EE6}"/>
              </a:ext>
            </a:extLst>
          </p:cNvPr>
          <p:cNvCxnSpPr/>
          <p:nvPr/>
        </p:nvCxnSpPr>
        <p:spPr>
          <a:xfrm>
            <a:off x="8689557" y="4700728"/>
            <a:ext cx="0" cy="27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FF75B0B-17CB-4986-BA4A-05A4B030515C}"/>
              </a:ext>
            </a:extLst>
          </p:cNvPr>
          <p:cNvCxnSpPr/>
          <p:nvPr/>
        </p:nvCxnSpPr>
        <p:spPr>
          <a:xfrm>
            <a:off x="9514379" y="4700728"/>
            <a:ext cx="0" cy="27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7CBA3475-E84C-4BF8-8676-396578988FD6}"/>
              </a:ext>
            </a:extLst>
          </p:cNvPr>
          <p:cNvCxnSpPr/>
          <p:nvPr/>
        </p:nvCxnSpPr>
        <p:spPr>
          <a:xfrm>
            <a:off x="10319522" y="4700728"/>
            <a:ext cx="0" cy="27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8" name="Slide Number Placeholder 1087">
            <a:extLst>
              <a:ext uri="{FF2B5EF4-FFF2-40B4-BE49-F238E27FC236}">
                <a16:creationId xmlns:a16="http://schemas.microsoft.com/office/drawing/2014/main" id="{E0E16837-963C-49BB-AF93-D2B46A99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31</a:t>
            </a:fld>
            <a:endParaRPr lang="en-ID"/>
          </a:p>
        </p:txBody>
      </p:sp>
      <p:sp>
        <p:nvSpPr>
          <p:cNvPr id="455" name="Freeform 115">
            <a:extLst>
              <a:ext uri="{FF2B5EF4-FFF2-40B4-BE49-F238E27FC236}">
                <a16:creationId xmlns:a16="http://schemas.microsoft.com/office/drawing/2014/main" id="{E7A11973-6ED3-4948-B6E7-64636BC948C8}"/>
              </a:ext>
            </a:extLst>
          </p:cNvPr>
          <p:cNvSpPr>
            <a:spLocks/>
          </p:cNvSpPr>
          <p:nvPr/>
        </p:nvSpPr>
        <p:spPr bwMode="auto">
          <a:xfrm flipH="1">
            <a:off x="9744605" y="-75403"/>
            <a:ext cx="279351" cy="391091"/>
          </a:xfrm>
          <a:custGeom>
            <a:avLst/>
            <a:gdLst>
              <a:gd name="T0" fmla="*/ 56 w 79"/>
              <a:gd name="T1" fmla="*/ 0 h 111"/>
              <a:gd name="T2" fmla="*/ 2 w 79"/>
              <a:gd name="T3" fmla="*/ 0 h 111"/>
              <a:gd name="T4" fmla="*/ 12 w 79"/>
              <a:gd name="T5" fmla="*/ 53 h 111"/>
              <a:gd name="T6" fmla="*/ 66 w 79"/>
              <a:gd name="T7" fmla="*/ 106 h 111"/>
              <a:gd name="T8" fmla="*/ 70 w 79"/>
              <a:gd name="T9" fmla="*/ 107 h 111"/>
              <a:gd name="T10" fmla="*/ 68 w 79"/>
              <a:gd name="T11" fmla="*/ 24 h 111"/>
              <a:gd name="T12" fmla="*/ 56 w 79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11">
                <a:moveTo>
                  <a:pt x="56" y="0"/>
                </a:moveTo>
                <a:cubicBezTo>
                  <a:pt x="2" y="0"/>
                  <a:pt x="2" y="0"/>
                  <a:pt x="2" y="0"/>
                </a:cubicBezTo>
                <a:cubicBezTo>
                  <a:pt x="0" y="12"/>
                  <a:pt x="0" y="32"/>
                  <a:pt x="12" y="53"/>
                </a:cubicBezTo>
                <a:cubicBezTo>
                  <a:pt x="31" y="87"/>
                  <a:pt x="64" y="102"/>
                  <a:pt x="66" y="106"/>
                </a:cubicBezTo>
                <a:cubicBezTo>
                  <a:pt x="69" y="110"/>
                  <a:pt x="70" y="111"/>
                  <a:pt x="70" y="107"/>
                </a:cubicBezTo>
                <a:cubicBezTo>
                  <a:pt x="70" y="102"/>
                  <a:pt x="79" y="59"/>
                  <a:pt x="68" y="24"/>
                </a:cubicBezTo>
                <a:cubicBezTo>
                  <a:pt x="65" y="15"/>
                  <a:pt x="61" y="7"/>
                  <a:pt x="56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56" name="Freeform 116">
            <a:extLst>
              <a:ext uri="{FF2B5EF4-FFF2-40B4-BE49-F238E27FC236}">
                <a16:creationId xmlns:a16="http://schemas.microsoft.com/office/drawing/2014/main" id="{F6BD6436-A734-4ADC-BF1E-28FE9A2CD401}"/>
              </a:ext>
            </a:extLst>
          </p:cNvPr>
          <p:cNvSpPr>
            <a:spLocks/>
          </p:cNvSpPr>
          <p:nvPr/>
        </p:nvSpPr>
        <p:spPr bwMode="auto">
          <a:xfrm flipH="1">
            <a:off x="10166519" y="-85651"/>
            <a:ext cx="2109576" cy="816858"/>
          </a:xfrm>
          <a:custGeom>
            <a:avLst/>
            <a:gdLst>
              <a:gd name="T0" fmla="*/ 0 w 599"/>
              <a:gd name="T1" fmla="*/ 0 h 232"/>
              <a:gd name="T2" fmla="*/ 0 w 599"/>
              <a:gd name="T3" fmla="*/ 134 h 232"/>
              <a:gd name="T4" fmla="*/ 18 w 599"/>
              <a:gd name="T5" fmla="*/ 159 h 232"/>
              <a:gd name="T6" fmla="*/ 61 w 599"/>
              <a:gd name="T7" fmla="*/ 195 h 232"/>
              <a:gd name="T8" fmla="*/ 64 w 599"/>
              <a:gd name="T9" fmla="*/ 197 h 232"/>
              <a:gd name="T10" fmla="*/ 63 w 599"/>
              <a:gd name="T11" fmla="*/ 190 h 232"/>
              <a:gd name="T12" fmla="*/ 64 w 599"/>
              <a:gd name="T13" fmla="*/ 189 h 232"/>
              <a:gd name="T14" fmla="*/ 101 w 599"/>
              <a:gd name="T15" fmla="*/ 150 h 232"/>
              <a:gd name="T16" fmla="*/ 119 w 599"/>
              <a:gd name="T17" fmla="*/ 108 h 232"/>
              <a:gd name="T18" fmla="*/ 129 w 599"/>
              <a:gd name="T19" fmla="*/ 174 h 232"/>
              <a:gd name="T20" fmla="*/ 183 w 599"/>
              <a:gd name="T21" fmla="*/ 227 h 232"/>
              <a:gd name="T22" fmla="*/ 187 w 599"/>
              <a:gd name="T23" fmla="*/ 227 h 232"/>
              <a:gd name="T24" fmla="*/ 185 w 599"/>
              <a:gd name="T25" fmla="*/ 145 h 232"/>
              <a:gd name="T26" fmla="*/ 149 w 599"/>
              <a:gd name="T27" fmla="*/ 96 h 232"/>
              <a:gd name="T28" fmla="*/ 194 w 599"/>
              <a:gd name="T29" fmla="*/ 113 h 232"/>
              <a:gd name="T30" fmla="*/ 228 w 599"/>
              <a:gd name="T31" fmla="*/ 115 h 232"/>
              <a:gd name="T32" fmla="*/ 228 w 599"/>
              <a:gd name="T33" fmla="*/ 118 h 232"/>
              <a:gd name="T34" fmla="*/ 229 w 599"/>
              <a:gd name="T35" fmla="*/ 136 h 232"/>
              <a:gd name="T36" fmla="*/ 232 w 599"/>
              <a:gd name="T37" fmla="*/ 135 h 232"/>
              <a:gd name="T38" fmla="*/ 252 w 599"/>
              <a:gd name="T39" fmla="*/ 117 h 232"/>
              <a:gd name="T40" fmla="*/ 254 w 599"/>
              <a:gd name="T41" fmla="*/ 115 h 232"/>
              <a:gd name="T42" fmla="*/ 270 w 599"/>
              <a:gd name="T43" fmla="*/ 96 h 232"/>
              <a:gd name="T44" fmla="*/ 271 w 599"/>
              <a:gd name="T45" fmla="*/ 95 h 232"/>
              <a:gd name="T46" fmla="*/ 281 w 599"/>
              <a:gd name="T47" fmla="*/ 111 h 232"/>
              <a:gd name="T48" fmla="*/ 284 w 599"/>
              <a:gd name="T49" fmla="*/ 109 h 232"/>
              <a:gd name="T50" fmla="*/ 290 w 599"/>
              <a:gd name="T51" fmla="*/ 99 h 232"/>
              <a:gd name="T52" fmla="*/ 298 w 599"/>
              <a:gd name="T53" fmla="*/ 119 h 232"/>
              <a:gd name="T54" fmla="*/ 352 w 599"/>
              <a:gd name="T55" fmla="*/ 173 h 232"/>
              <a:gd name="T56" fmla="*/ 355 w 599"/>
              <a:gd name="T57" fmla="*/ 173 h 232"/>
              <a:gd name="T58" fmla="*/ 354 w 599"/>
              <a:gd name="T59" fmla="*/ 90 h 232"/>
              <a:gd name="T60" fmla="*/ 318 w 599"/>
              <a:gd name="T61" fmla="*/ 41 h 232"/>
              <a:gd name="T62" fmla="*/ 363 w 599"/>
              <a:gd name="T63" fmla="*/ 58 h 232"/>
              <a:gd name="T64" fmla="*/ 412 w 599"/>
              <a:gd name="T65" fmla="*/ 61 h 232"/>
              <a:gd name="T66" fmla="*/ 424 w 599"/>
              <a:gd name="T67" fmla="*/ 123 h 232"/>
              <a:gd name="T68" fmla="*/ 426 w 599"/>
              <a:gd name="T69" fmla="*/ 125 h 232"/>
              <a:gd name="T70" fmla="*/ 457 w 599"/>
              <a:gd name="T71" fmla="*/ 91 h 232"/>
              <a:gd name="T72" fmla="*/ 457 w 599"/>
              <a:gd name="T73" fmla="*/ 93 h 232"/>
              <a:gd name="T74" fmla="*/ 460 w 599"/>
              <a:gd name="T75" fmla="*/ 91 h 232"/>
              <a:gd name="T76" fmla="*/ 488 w 599"/>
              <a:gd name="T77" fmla="*/ 22 h 232"/>
              <a:gd name="T78" fmla="*/ 501 w 599"/>
              <a:gd name="T79" fmla="*/ 38 h 232"/>
              <a:gd name="T80" fmla="*/ 544 w 599"/>
              <a:gd name="T81" fmla="*/ 75 h 232"/>
              <a:gd name="T82" fmla="*/ 547 w 599"/>
              <a:gd name="T83" fmla="*/ 76 h 232"/>
              <a:gd name="T84" fmla="*/ 546 w 599"/>
              <a:gd name="T85" fmla="*/ 69 h 232"/>
              <a:gd name="T86" fmla="*/ 547 w 599"/>
              <a:gd name="T87" fmla="*/ 69 h 232"/>
              <a:gd name="T88" fmla="*/ 584 w 599"/>
              <a:gd name="T89" fmla="*/ 30 h 232"/>
              <a:gd name="T90" fmla="*/ 599 w 599"/>
              <a:gd name="T91" fmla="*/ 0 h 232"/>
              <a:gd name="T92" fmla="*/ 0 w 599"/>
              <a:gd name="T9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9" h="232">
                <a:moveTo>
                  <a:pt x="0" y="0"/>
                </a:moveTo>
                <a:cubicBezTo>
                  <a:pt x="0" y="134"/>
                  <a:pt x="0" y="134"/>
                  <a:pt x="0" y="134"/>
                </a:cubicBezTo>
                <a:cubicBezTo>
                  <a:pt x="4" y="141"/>
                  <a:pt x="10" y="150"/>
                  <a:pt x="18" y="159"/>
                </a:cubicBezTo>
                <a:cubicBezTo>
                  <a:pt x="32" y="175"/>
                  <a:pt x="58" y="189"/>
                  <a:pt x="61" y="195"/>
                </a:cubicBezTo>
                <a:cubicBezTo>
                  <a:pt x="63" y="201"/>
                  <a:pt x="65" y="199"/>
                  <a:pt x="64" y="197"/>
                </a:cubicBezTo>
                <a:cubicBezTo>
                  <a:pt x="64" y="196"/>
                  <a:pt x="64" y="193"/>
                  <a:pt x="63" y="190"/>
                </a:cubicBezTo>
                <a:cubicBezTo>
                  <a:pt x="64" y="189"/>
                  <a:pt x="64" y="189"/>
                  <a:pt x="64" y="189"/>
                </a:cubicBezTo>
                <a:cubicBezTo>
                  <a:pt x="66" y="187"/>
                  <a:pt x="92" y="166"/>
                  <a:pt x="101" y="150"/>
                </a:cubicBezTo>
                <a:cubicBezTo>
                  <a:pt x="114" y="128"/>
                  <a:pt x="115" y="123"/>
                  <a:pt x="119" y="108"/>
                </a:cubicBezTo>
                <a:cubicBezTo>
                  <a:pt x="122" y="108"/>
                  <a:pt x="110" y="139"/>
                  <a:pt x="129" y="174"/>
                </a:cubicBezTo>
                <a:cubicBezTo>
                  <a:pt x="148" y="208"/>
                  <a:pt x="181" y="223"/>
                  <a:pt x="183" y="227"/>
                </a:cubicBezTo>
                <a:cubicBezTo>
                  <a:pt x="186" y="231"/>
                  <a:pt x="187" y="232"/>
                  <a:pt x="187" y="227"/>
                </a:cubicBezTo>
                <a:cubicBezTo>
                  <a:pt x="187" y="223"/>
                  <a:pt x="196" y="180"/>
                  <a:pt x="185" y="145"/>
                </a:cubicBezTo>
                <a:cubicBezTo>
                  <a:pt x="179" y="126"/>
                  <a:pt x="167" y="110"/>
                  <a:pt x="149" y="96"/>
                </a:cubicBezTo>
                <a:cubicBezTo>
                  <a:pt x="160" y="101"/>
                  <a:pt x="173" y="109"/>
                  <a:pt x="194" y="113"/>
                </a:cubicBezTo>
                <a:cubicBezTo>
                  <a:pt x="205" y="115"/>
                  <a:pt x="217" y="115"/>
                  <a:pt x="228" y="115"/>
                </a:cubicBezTo>
                <a:cubicBezTo>
                  <a:pt x="228" y="116"/>
                  <a:pt x="228" y="117"/>
                  <a:pt x="228" y="118"/>
                </a:cubicBezTo>
                <a:cubicBezTo>
                  <a:pt x="228" y="125"/>
                  <a:pt x="230" y="134"/>
                  <a:pt x="229" y="136"/>
                </a:cubicBezTo>
                <a:cubicBezTo>
                  <a:pt x="229" y="139"/>
                  <a:pt x="231" y="138"/>
                  <a:pt x="232" y="135"/>
                </a:cubicBezTo>
                <a:cubicBezTo>
                  <a:pt x="234" y="134"/>
                  <a:pt x="243" y="126"/>
                  <a:pt x="252" y="117"/>
                </a:cubicBezTo>
                <a:cubicBezTo>
                  <a:pt x="255" y="118"/>
                  <a:pt x="255" y="117"/>
                  <a:pt x="254" y="115"/>
                </a:cubicBezTo>
                <a:cubicBezTo>
                  <a:pt x="260" y="109"/>
                  <a:pt x="267" y="102"/>
                  <a:pt x="270" y="96"/>
                </a:cubicBezTo>
                <a:cubicBezTo>
                  <a:pt x="270" y="96"/>
                  <a:pt x="271" y="95"/>
                  <a:pt x="271" y="95"/>
                </a:cubicBezTo>
                <a:cubicBezTo>
                  <a:pt x="276" y="103"/>
                  <a:pt x="280" y="110"/>
                  <a:pt x="281" y="111"/>
                </a:cubicBezTo>
                <a:cubicBezTo>
                  <a:pt x="283" y="115"/>
                  <a:pt x="283" y="114"/>
                  <a:pt x="284" y="109"/>
                </a:cubicBezTo>
                <a:cubicBezTo>
                  <a:pt x="284" y="108"/>
                  <a:pt x="286" y="104"/>
                  <a:pt x="290" y="99"/>
                </a:cubicBezTo>
                <a:cubicBezTo>
                  <a:pt x="291" y="105"/>
                  <a:pt x="294" y="112"/>
                  <a:pt x="298" y="119"/>
                </a:cubicBezTo>
                <a:cubicBezTo>
                  <a:pt x="317" y="153"/>
                  <a:pt x="350" y="168"/>
                  <a:pt x="352" y="173"/>
                </a:cubicBezTo>
                <a:cubicBezTo>
                  <a:pt x="355" y="177"/>
                  <a:pt x="355" y="177"/>
                  <a:pt x="355" y="173"/>
                </a:cubicBezTo>
                <a:cubicBezTo>
                  <a:pt x="355" y="169"/>
                  <a:pt x="365" y="126"/>
                  <a:pt x="354" y="90"/>
                </a:cubicBezTo>
                <a:cubicBezTo>
                  <a:pt x="348" y="72"/>
                  <a:pt x="336" y="56"/>
                  <a:pt x="318" y="41"/>
                </a:cubicBezTo>
                <a:cubicBezTo>
                  <a:pt x="329" y="47"/>
                  <a:pt x="342" y="54"/>
                  <a:pt x="363" y="58"/>
                </a:cubicBezTo>
                <a:cubicBezTo>
                  <a:pt x="379" y="62"/>
                  <a:pt x="400" y="60"/>
                  <a:pt x="412" y="61"/>
                </a:cubicBezTo>
                <a:cubicBezTo>
                  <a:pt x="411" y="93"/>
                  <a:pt x="424" y="119"/>
                  <a:pt x="424" y="123"/>
                </a:cubicBezTo>
                <a:cubicBezTo>
                  <a:pt x="424" y="128"/>
                  <a:pt x="424" y="129"/>
                  <a:pt x="426" y="125"/>
                </a:cubicBezTo>
                <a:cubicBezTo>
                  <a:pt x="428" y="123"/>
                  <a:pt x="443" y="110"/>
                  <a:pt x="457" y="91"/>
                </a:cubicBezTo>
                <a:cubicBezTo>
                  <a:pt x="457" y="92"/>
                  <a:pt x="457" y="92"/>
                  <a:pt x="457" y="93"/>
                </a:cubicBezTo>
                <a:cubicBezTo>
                  <a:pt x="459" y="97"/>
                  <a:pt x="460" y="96"/>
                  <a:pt x="460" y="91"/>
                </a:cubicBezTo>
                <a:cubicBezTo>
                  <a:pt x="461" y="86"/>
                  <a:pt x="484" y="60"/>
                  <a:pt x="488" y="22"/>
                </a:cubicBezTo>
                <a:cubicBezTo>
                  <a:pt x="492" y="27"/>
                  <a:pt x="496" y="32"/>
                  <a:pt x="501" y="38"/>
                </a:cubicBezTo>
                <a:cubicBezTo>
                  <a:pt x="516" y="54"/>
                  <a:pt x="541" y="69"/>
                  <a:pt x="544" y="75"/>
                </a:cubicBezTo>
                <a:cubicBezTo>
                  <a:pt x="547" y="81"/>
                  <a:pt x="548" y="78"/>
                  <a:pt x="547" y="76"/>
                </a:cubicBezTo>
                <a:cubicBezTo>
                  <a:pt x="547" y="75"/>
                  <a:pt x="547" y="73"/>
                  <a:pt x="546" y="69"/>
                </a:cubicBezTo>
                <a:cubicBezTo>
                  <a:pt x="547" y="69"/>
                  <a:pt x="547" y="69"/>
                  <a:pt x="547" y="69"/>
                </a:cubicBezTo>
                <a:cubicBezTo>
                  <a:pt x="549" y="66"/>
                  <a:pt x="575" y="45"/>
                  <a:pt x="584" y="30"/>
                </a:cubicBezTo>
                <a:cubicBezTo>
                  <a:pt x="593" y="15"/>
                  <a:pt x="596" y="7"/>
                  <a:pt x="59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57" name="Freeform 118">
            <a:extLst>
              <a:ext uri="{FF2B5EF4-FFF2-40B4-BE49-F238E27FC236}">
                <a16:creationId xmlns:a16="http://schemas.microsoft.com/office/drawing/2014/main" id="{BD962D0F-FE86-4BEE-8DD3-02511F7D066B}"/>
              </a:ext>
            </a:extLst>
          </p:cNvPr>
          <p:cNvSpPr>
            <a:spLocks/>
          </p:cNvSpPr>
          <p:nvPr/>
        </p:nvSpPr>
        <p:spPr bwMode="auto">
          <a:xfrm flipH="1">
            <a:off x="9428650" y="-75403"/>
            <a:ext cx="129080" cy="123299"/>
          </a:xfrm>
          <a:custGeom>
            <a:avLst/>
            <a:gdLst>
              <a:gd name="T0" fmla="*/ 37 w 37"/>
              <a:gd name="T1" fmla="*/ 0 h 35"/>
              <a:gd name="T2" fmla="*/ 0 w 37"/>
              <a:gd name="T3" fmla="*/ 0 h 35"/>
              <a:gd name="T4" fmla="*/ 18 w 37"/>
              <a:gd name="T5" fmla="*/ 20 h 35"/>
              <a:gd name="T6" fmla="*/ 31 w 37"/>
              <a:gd name="T7" fmla="*/ 33 h 35"/>
              <a:gd name="T8" fmla="*/ 32 w 37"/>
              <a:gd name="T9" fmla="*/ 30 h 35"/>
              <a:gd name="T10" fmla="*/ 37 w 37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35">
                <a:moveTo>
                  <a:pt x="37" y="0"/>
                </a:moveTo>
                <a:cubicBezTo>
                  <a:pt x="0" y="0"/>
                  <a:pt x="0" y="0"/>
                  <a:pt x="0" y="0"/>
                </a:cubicBezTo>
                <a:cubicBezTo>
                  <a:pt x="7" y="10"/>
                  <a:pt x="16" y="16"/>
                  <a:pt x="18" y="20"/>
                </a:cubicBezTo>
                <a:cubicBezTo>
                  <a:pt x="23" y="25"/>
                  <a:pt x="30" y="32"/>
                  <a:pt x="31" y="33"/>
                </a:cubicBezTo>
                <a:cubicBezTo>
                  <a:pt x="32" y="35"/>
                  <a:pt x="33" y="34"/>
                  <a:pt x="32" y="30"/>
                </a:cubicBezTo>
                <a:cubicBezTo>
                  <a:pt x="32" y="28"/>
                  <a:pt x="36" y="14"/>
                  <a:pt x="37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78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80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E00924D-BB03-4023-ADEB-4C6E9CD448CE}"/>
              </a:ext>
            </a:extLst>
          </p:cNvPr>
          <p:cNvSpPr txBox="1"/>
          <p:nvPr/>
        </p:nvSpPr>
        <p:spPr>
          <a:xfrm>
            <a:off x="645986" y="1218043"/>
            <a:ext cx="3462486" cy="833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5400" b="1" dirty="0">
                <a:latin typeface="+mj-lt"/>
              </a:rPr>
              <a:t>完成課節後</a:t>
            </a:r>
            <a:endParaRPr lang="en-ID" sz="5400" b="1" dirty="0">
              <a:latin typeface="+mj-lt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624E71A-D22C-4C6E-B830-E3588AB48739}"/>
              </a:ext>
            </a:extLst>
          </p:cNvPr>
          <p:cNvGrpSpPr/>
          <p:nvPr/>
        </p:nvGrpSpPr>
        <p:grpSpPr>
          <a:xfrm>
            <a:off x="695325" y="896834"/>
            <a:ext cx="722760" cy="144117"/>
            <a:chOff x="670388" y="584200"/>
            <a:chExt cx="722760" cy="144117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56059004-7E34-421E-82CB-DFF2AE3DA2F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F1844913-C6C2-444A-9AF6-F07953B8B090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8B8D2863-5D02-4F94-BA25-1252B36E51E4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591D5AA-E810-4529-AB6A-107EF9EDB0D7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2B0123E-A8F6-488C-9682-561B40E1A24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98FF87C-B3A5-45E9-8764-804659B4775D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6A5D901-ADCA-4A3D-9495-1318AFD8F04C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B3F4CF8-CE33-4AEC-8D22-2FBCF4D76349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AB3BE32-D1F0-449D-8505-1627B3B78BB8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grpSp>
        <p:nvGrpSpPr>
          <p:cNvPr id="2781" name="Group 2780">
            <a:extLst>
              <a:ext uri="{FF2B5EF4-FFF2-40B4-BE49-F238E27FC236}">
                <a16:creationId xmlns:a16="http://schemas.microsoft.com/office/drawing/2014/main" id="{F0EE4D1F-89C1-4C0C-A245-57187F93703F}"/>
              </a:ext>
            </a:extLst>
          </p:cNvPr>
          <p:cNvGrpSpPr/>
          <p:nvPr/>
        </p:nvGrpSpPr>
        <p:grpSpPr>
          <a:xfrm>
            <a:off x="2031126" y="994042"/>
            <a:ext cx="10945728" cy="5881558"/>
            <a:chOff x="1316123" y="994042"/>
            <a:chExt cx="10945728" cy="58815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EFEB38-6D9B-4114-823A-5CF8E97E1378}"/>
                </a:ext>
              </a:extLst>
            </p:cNvPr>
            <p:cNvGrpSpPr/>
            <p:nvPr/>
          </p:nvGrpSpPr>
          <p:grpSpPr>
            <a:xfrm>
              <a:off x="11020316" y="5793398"/>
              <a:ext cx="501296" cy="456763"/>
              <a:chOff x="670388" y="584200"/>
              <a:chExt cx="158168" cy="14411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03C31C-1745-4A06-A388-4995F85854DD}"/>
                  </a:ext>
                </a:extLst>
              </p:cNvPr>
              <p:cNvSpPr/>
              <p:nvPr/>
            </p:nvSpPr>
            <p:spPr>
              <a:xfrm>
                <a:off x="684439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5C48DB9-F8DE-417A-BEDF-F6FDBB5166D9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20B648B-D35C-4B97-BB87-19EB389C1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6" y="3129229"/>
              <a:ext cx="7066669" cy="3271980"/>
            </a:xfrm>
            <a:custGeom>
              <a:avLst/>
              <a:gdLst>
                <a:gd name="connsiteX0" fmla="*/ 2903538 w 7066669"/>
                <a:gd name="connsiteY0" fmla="*/ 0 h 3271980"/>
                <a:gd name="connsiteX1" fmla="*/ 3568700 w 7066669"/>
                <a:gd name="connsiteY1" fmla="*/ 693738 h 3271980"/>
                <a:gd name="connsiteX2" fmla="*/ 7066669 w 7066669"/>
                <a:gd name="connsiteY2" fmla="*/ 693738 h 3271980"/>
                <a:gd name="connsiteX3" fmla="*/ 7066669 w 7066669"/>
                <a:gd name="connsiteY3" fmla="*/ 3271980 h 3271980"/>
                <a:gd name="connsiteX4" fmla="*/ 0 w 7066669"/>
                <a:gd name="connsiteY4" fmla="*/ 3219451 h 3271980"/>
                <a:gd name="connsiteX5" fmla="*/ 0 w 7066669"/>
                <a:gd name="connsiteY5" fmla="*/ 1817688 h 3271980"/>
                <a:gd name="connsiteX6" fmla="*/ 1281113 w 7066669"/>
                <a:gd name="connsiteY6" fmla="*/ 482600 h 3271980"/>
                <a:gd name="connsiteX7" fmla="*/ 1771651 w 7066669"/>
                <a:gd name="connsiteY7" fmla="*/ 796925 h 3271980"/>
                <a:gd name="connsiteX8" fmla="*/ 2473326 w 7066669"/>
                <a:gd name="connsiteY8" fmla="*/ 131763 h 3271980"/>
                <a:gd name="connsiteX9" fmla="*/ 2684463 w 7066669"/>
                <a:gd name="connsiteY9" fmla="*/ 258763 h 32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6669" h="3271980">
                  <a:moveTo>
                    <a:pt x="2903538" y="0"/>
                  </a:moveTo>
                  <a:lnTo>
                    <a:pt x="3568700" y="693738"/>
                  </a:lnTo>
                  <a:lnTo>
                    <a:pt x="7066669" y="693738"/>
                  </a:lnTo>
                  <a:lnTo>
                    <a:pt x="7066669" y="3271980"/>
                  </a:lnTo>
                  <a:lnTo>
                    <a:pt x="0" y="3219451"/>
                  </a:lnTo>
                  <a:lnTo>
                    <a:pt x="0" y="1817688"/>
                  </a:lnTo>
                  <a:lnTo>
                    <a:pt x="1281113" y="482600"/>
                  </a:lnTo>
                  <a:lnTo>
                    <a:pt x="1771651" y="796925"/>
                  </a:lnTo>
                  <a:lnTo>
                    <a:pt x="2473326" y="131763"/>
                  </a:lnTo>
                  <a:lnTo>
                    <a:pt x="2684463" y="258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BAA851CE-FC37-4F55-BD4B-92162CF35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9" y="994043"/>
              <a:ext cx="5429957" cy="4786105"/>
            </a:xfrm>
            <a:custGeom>
              <a:avLst/>
              <a:gdLst>
                <a:gd name="connsiteX0" fmla="*/ 4541663 w 5429957"/>
                <a:gd name="connsiteY0" fmla="*/ 0 h 4786105"/>
                <a:gd name="connsiteX1" fmla="*/ 5428788 w 5429957"/>
                <a:gd name="connsiteY1" fmla="*/ 802702 h 4786105"/>
                <a:gd name="connsiteX2" fmla="*/ 5429957 w 5429957"/>
                <a:gd name="connsiteY2" fmla="*/ 803760 h 4786105"/>
                <a:gd name="connsiteX3" fmla="*/ 5429957 w 5429957"/>
                <a:gd name="connsiteY3" fmla="*/ 4786105 h 4786105"/>
                <a:gd name="connsiteX4" fmla="*/ 5287577 w 5429957"/>
                <a:gd name="connsiteY4" fmla="*/ 4786030 h 4786105"/>
                <a:gd name="connsiteX5" fmla="*/ 0 w 5429957"/>
                <a:gd name="connsiteY5" fmla="*/ 4783215 h 4786105"/>
                <a:gd name="connsiteX6" fmla="*/ 1735280 w 5429957"/>
                <a:gd name="connsiteY6" fmla="*/ 1995739 h 4786105"/>
                <a:gd name="connsiteX7" fmla="*/ 2025273 w 5429957"/>
                <a:gd name="connsiteY7" fmla="*/ 1995739 h 4786105"/>
                <a:gd name="connsiteX8" fmla="*/ 2128174 w 5429957"/>
                <a:gd name="connsiteY8" fmla="*/ 1845825 h 4786105"/>
                <a:gd name="connsiteX9" fmla="*/ 2231074 w 5429957"/>
                <a:gd name="connsiteY9" fmla="*/ 1794292 h 4786105"/>
                <a:gd name="connsiteX10" fmla="*/ 3217986 w 5429957"/>
                <a:gd name="connsiteY10" fmla="*/ 787052 h 4786105"/>
                <a:gd name="connsiteX11" fmla="*/ 3489270 w 5429957"/>
                <a:gd name="connsiteY11" fmla="*/ 787052 h 4786105"/>
                <a:gd name="connsiteX12" fmla="*/ 3994418 w 5429957"/>
                <a:gd name="connsiteY12" fmla="*/ 140545 h 4786105"/>
                <a:gd name="connsiteX13" fmla="*/ 4541663 w 5429957"/>
                <a:gd name="connsiteY13" fmla="*/ 0 h 478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957" h="4786105">
                  <a:moveTo>
                    <a:pt x="4541663" y="0"/>
                  </a:moveTo>
                  <a:cubicBezTo>
                    <a:pt x="5086277" y="492786"/>
                    <a:pt x="5324546" y="708380"/>
                    <a:pt x="5428788" y="802702"/>
                  </a:cubicBezTo>
                  <a:lnTo>
                    <a:pt x="5429957" y="803760"/>
                  </a:lnTo>
                  <a:lnTo>
                    <a:pt x="5429957" y="4786105"/>
                  </a:lnTo>
                  <a:lnTo>
                    <a:pt x="5287577" y="4786030"/>
                  </a:lnTo>
                  <a:cubicBezTo>
                    <a:pt x="0" y="4783215"/>
                    <a:pt x="0" y="4783215"/>
                    <a:pt x="0" y="4783215"/>
                  </a:cubicBezTo>
                  <a:cubicBezTo>
                    <a:pt x="23387" y="4726997"/>
                    <a:pt x="1735280" y="1995739"/>
                    <a:pt x="1735280" y="1995739"/>
                  </a:cubicBezTo>
                  <a:cubicBezTo>
                    <a:pt x="2025273" y="1995739"/>
                    <a:pt x="2025273" y="1995739"/>
                    <a:pt x="2025273" y="1995739"/>
                  </a:cubicBezTo>
                  <a:cubicBezTo>
                    <a:pt x="2128174" y="1845825"/>
                    <a:pt x="2128174" y="1845825"/>
                    <a:pt x="2128174" y="1845825"/>
                  </a:cubicBezTo>
                  <a:cubicBezTo>
                    <a:pt x="2231074" y="1794292"/>
                    <a:pt x="2231074" y="1794292"/>
                    <a:pt x="2231074" y="1794292"/>
                  </a:cubicBezTo>
                  <a:cubicBezTo>
                    <a:pt x="3217986" y="787052"/>
                    <a:pt x="3217986" y="787052"/>
                    <a:pt x="3217986" y="787052"/>
                  </a:cubicBezTo>
                  <a:cubicBezTo>
                    <a:pt x="3489270" y="787052"/>
                    <a:pt x="3489270" y="787052"/>
                    <a:pt x="3489270" y="787052"/>
                  </a:cubicBezTo>
                  <a:cubicBezTo>
                    <a:pt x="3994418" y="140545"/>
                    <a:pt x="3994418" y="140545"/>
                    <a:pt x="3994418" y="140545"/>
                  </a:cubicBezTo>
                  <a:cubicBezTo>
                    <a:pt x="4541663" y="0"/>
                    <a:pt x="4541663" y="0"/>
                    <a:pt x="454166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07" name="Freeform 603">
              <a:extLst>
                <a:ext uri="{FF2B5EF4-FFF2-40B4-BE49-F238E27FC236}">
                  <a16:creationId xmlns:a16="http://schemas.microsoft.com/office/drawing/2014/main" id="{AAF8E073-BC08-46CF-B037-814CE2E22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994042"/>
              <a:ext cx="4830763" cy="5114925"/>
            </a:xfrm>
            <a:custGeom>
              <a:avLst/>
              <a:gdLst>
                <a:gd name="T0" fmla="*/ 2905 w 3043"/>
                <a:gd name="T1" fmla="*/ 0 h 3222"/>
                <a:gd name="T2" fmla="*/ 2967 w 3043"/>
                <a:gd name="T3" fmla="*/ 257 h 3222"/>
                <a:gd name="T4" fmla="*/ 2578 w 3043"/>
                <a:gd name="T5" fmla="*/ 478 h 3222"/>
                <a:gd name="T6" fmla="*/ 2943 w 3043"/>
                <a:gd name="T7" fmla="*/ 369 h 3222"/>
                <a:gd name="T8" fmla="*/ 3043 w 3043"/>
                <a:gd name="T9" fmla="*/ 791 h 3222"/>
                <a:gd name="T10" fmla="*/ 2083 w 3043"/>
                <a:gd name="T11" fmla="*/ 1018 h 3222"/>
                <a:gd name="T12" fmla="*/ 2619 w 3043"/>
                <a:gd name="T13" fmla="*/ 935 h 3222"/>
                <a:gd name="T14" fmla="*/ 2758 w 3043"/>
                <a:gd name="T15" fmla="*/ 1286 h 3222"/>
                <a:gd name="T16" fmla="*/ 1579 w 3043"/>
                <a:gd name="T17" fmla="*/ 1582 h 3222"/>
                <a:gd name="T18" fmla="*/ 2519 w 3043"/>
                <a:gd name="T19" fmla="*/ 1428 h 3222"/>
                <a:gd name="T20" fmla="*/ 2719 w 3043"/>
                <a:gd name="T21" fmla="*/ 2042 h 3222"/>
                <a:gd name="T22" fmla="*/ 1927 w 3043"/>
                <a:gd name="T23" fmla="*/ 2186 h 3222"/>
                <a:gd name="T24" fmla="*/ 2392 w 3043"/>
                <a:gd name="T25" fmla="*/ 2154 h 3222"/>
                <a:gd name="T26" fmla="*/ 2495 w 3043"/>
                <a:gd name="T27" fmla="*/ 2591 h 3222"/>
                <a:gd name="T28" fmla="*/ 2914 w 3043"/>
                <a:gd name="T29" fmla="*/ 2499 h 3222"/>
                <a:gd name="T30" fmla="*/ 2993 w 3043"/>
                <a:gd name="T31" fmla="*/ 2706 h 3222"/>
                <a:gd name="T32" fmla="*/ 2593 w 3043"/>
                <a:gd name="T33" fmla="*/ 2830 h 3222"/>
                <a:gd name="T34" fmla="*/ 2946 w 3043"/>
                <a:gd name="T35" fmla="*/ 2780 h 3222"/>
                <a:gd name="T36" fmla="*/ 3043 w 3043"/>
                <a:gd name="T37" fmla="*/ 3222 h 3222"/>
                <a:gd name="T38" fmla="*/ 0 w 3043"/>
                <a:gd name="T39" fmla="*/ 3060 h 3222"/>
                <a:gd name="T40" fmla="*/ 1137 w 3043"/>
                <a:gd name="T41" fmla="*/ 1257 h 3222"/>
                <a:gd name="T42" fmla="*/ 1320 w 3043"/>
                <a:gd name="T43" fmla="*/ 1257 h 3222"/>
                <a:gd name="T44" fmla="*/ 1385 w 3043"/>
                <a:gd name="T45" fmla="*/ 1163 h 3222"/>
                <a:gd name="T46" fmla="*/ 1461 w 3043"/>
                <a:gd name="T47" fmla="*/ 1118 h 3222"/>
                <a:gd name="T48" fmla="*/ 2071 w 3043"/>
                <a:gd name="T49" fmla="*/ 496 h 3222"/>
                <a:gd name="T50" fmla="*/ 2242 w 3043"/>
                <a:gd name="T51" fmla="*/ 496 h 3222"/>
                <a:gd name="T52" fmla="*/ 2560 w 3043"/>
                <a:gd name="T53" fmla="*/ 88 h 3222"/>
                <a:gd name="T54" fmla="*/ 2905 w 3043"/>
                <a:gd name="T55" fmla="*/ 0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3" h="3222">
                  <a:moveTo>
                    <a:pt x="2905" y="0"/>
                  </a:moveTo>
                  <a:lnTo>
                    <a:pt x="2967" y="257"/>
                  </a:lnTo>
                  <a:lnTo>
                    <a:pt x="2578" y="478"/>
                  </a:lnTo>
                  <a:lnTo>
                    <a:pt x="2943" y="369"/>
                  </a:lnTo>
                  <a:lnTo>
                    <a:pt x="3043" y="791"/>
                  </a:lnTo>
                  <a:lnTo>
                    <a:pt x="2083" y="1018"/>
                  </a:lnTo>
                  <a:lnTo>
                    <a:pt x="2619" y="935"/>
                  </a:lnTo>
                  <a:lnTo>
                    <a:pt x="2758" y="1286"/>
                  </a:lnTo>
                  <a:lnTo>
                    <a:pt x="1579" y="1582"/>
                  </a:lnTo>
                  <a:lnTo>
                    <a:pt x="2519" y="1428"/>
                  </a:lnTo>
                  <a:lnTo>
                    <a:pt x="2719" y="2042"/>
                  </a:lnTo>
                  <a:lnTo>
                    <a:pt x="1927" y="2186"/>
                  </a:lnTo>
                  <a:lnTo>
                    <a:pt x="2392" y="2154"/>
                  </a:lnTo>
                  <a:lnTo>
                    <a:pt x="2495" y="2591"/>
                  </a:lnTo>
                  <a:lnTo>
                    <a:pt x="2914" y="2499"/>
                  </a:lnTo>
                  <a:lnTo>
                    <a:pt x="2993" y="2706"/>
                  </a:lnTo>
                  <a:lnTo>
                    <a:pt x="2593" y="2830"/>
                  </a:lnTo>
                  <a:lnTo>
                    <a:pt x="2946" y="2780"/>
                  </a:lnTo>
                  <a:lnTo>
                    <a:pt x="3043" y="3222"/>
                  </a:lnTo>
                  <a:lnTo>
                    <a:pt x="0" y="3060"/>
                  </a:lnTo>
                  <a:lnTo>
                    <a:pt x="1137" y="1257"/>
                  </a:lnTo>
                  <a:lnTo>
                    <a:pt x="1320" y="1257"/>
                  </a:lnTo>
                  <a:lnTo>
                    <a:pt x="1385" y="1163"/>
                  </a:lnTo>
                  <a:lnTo>
                    <a:pt x="1461" y="1118"/>
                  </a:lnTo>
                  <a:lnTo>
                    <a:pt x="2071" y="496"/>
                  </a:lnTo>
                  <a:lnTo>
                    <a:pt x="2242" y="496"/>
                  </a:lnTo>
                  <a:lnTo>
                    <a:pt x="2560" y="88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8" name="Freeform 604">
              <a:extLst>
                <a:ext uri="{FF2B5EF4-FFF2-40B4-BE49-F238E27FC236}">
                  <a16:creationId xmlns:a16="http://schemas.microsoft.com/office/drawing/2014/main" id="{AE68CA18-8F64-4397-B4BA-0CDBA0D2B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994042"/>
              <a:ext cx="4830763" cy="5114925"/>
            </a:xfrm>
            <a:custGeom>
              <a:avLst/>
              <a:gdLst>
                <a:gd name="T0" fmla="*/ 2905 w 3043"/>
                <a:gd name="T1" fmla="*/ 0 h 3222"/>
                <a:gd name="T2" fmla="*/ 2967 w 3043"/>
                <a:gd name="T3" fmla="*/ 257 h 3222"/>
                <a:gd name="T4" fmla="*/ 2578 w 3043"/>
                <a:gd name="T5" fmla="*/ 478 h 3222"/>
                <a:gd name="T6" fmla="*/ 2943 w 3043"/>
                <a:gd name="T7" fmla="*/ 369 h 3222"/>
                <a:gd name="T8" fmla="*/ 3043 w 3043"/>
                <a:gd name="T9" fmla="*/ 791 h 3222"/>
                <a:gd name="T10" fmla="*/ 2083 w 3043"/>
                <a:gd name="T11" fmla="*/ 1018 h 3222"/>
                <a:gd name="T12" fmla="*/ 2619 w 3043"/>
                <a:gd name="T13" fmla="*/ 935 h 3222"/>
                <a:gd name="T14" fmla="*/ 2758 w 3043"/>
                <a:gd name="T15" fmla="*/ 1286 h 3222"/>
                <a:gd name="T16" fmla="*/ 1579 w 3043"/>
                <a:gd name="T17" fmla="*/ 1582 h 3222"/>
                <a:gd name="T18" fmla="*/ 2519 w 3043"/>
                <a:gd name="T19" fmla="*/ 1428 h 3222"/>
                <a:gd name="T20" fmla="*/ 2719 w 3043"/>
                <a:gd name="T21" fmla="*/ 2042 h 3222"/>
                <a:gd name="T22" fmla="*/ 1927 w 3043"/>
                <a:gd name="T23" fmla="*/ 2186 h 3222"/>
                <a:gd name="T24" fmla="*/ 2392 w 3043"/>
                <a:gd name="T25" fmla="*/ 2154 h 3222"/>
                <a:gd name="T26" fmla="*/ 2495 w 3043"/>
                <a:gd name="T27" fmla="*/ 2591 h 3222"/>
                <a:gd name="T28" fmla="*/ 2914 w 3043"/>
                <a:gd name="T29" fmla="*/ 2499 h 3222"/>
                <a:gd name="T30" fmla="*/ 2993 w 3043"/>
                <a:gd name="T31" fmla="*/ 2706 h 3222"/>
                <a:gd name="T32" fmla="*/ 2593 w 3043"/>
                <a:gd name="T33" fmla="*/ 2830 h 3222"/>
                <a:gd name="T34" fmla="*/ 2946 w 3043"/>
                <a:gd name="T35" fmla="*/ 2780 h 3222"/>
                <a:gd name="T36" fmla="*/ 3043 w 3043"/>
                <a:gd name="T37" fmla="*/ 3222 h 3222"/>
                <a:gd name="T38" fmla="*/ 0 w 3043"/>
                <a:gd name="T39" fmla="*/ 3060 h 3222"/>
                <a:gd name="T40" fmla="*/ 1137 w 3043"/>
                <a:gd name="T41" fmla="*/ 1257 h 3222"/>
                <a:gd name="T42" fmla="*/ 1320 w 3043"/>
                <a:gd name="T43" fmla="*/ 1257 h 3222"/>
                <a:gd name="T44" fmla="*/ 1385 w 3043"/>
                <a:gd name="T45" fmla="*/ 1163 h 3222"/>
                <a:gd name="T46" fmla="*/ 1461 w 3043"/>
                <a:gd name="T47" fmla="*/ 1118 h 3222"/>
                <a:gd name="T48" fmla="*/ 2071 w 3043"/>
                <a:gd name="T49" fmla="*/ 496 h 3222"/>
                <a:gd name="T50" fmla="*/ 2242 w 3043"/>
                <a:gd name="T51" fmla="*/ 496 h 3222"/>
                <a:gd name="T52" fmla="*/ 2560 w 3043"/>
                <a:gd name="T53" fmla="*/ 88 h 3222"/>
                <a:gd name="T54" fmla="*/ 2905 w 3043"/>
                <a:gd name="T55" fmla="*/ 0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3" h="3222">
                  <a:moveTo>
                    <a:pt x="2905" y="0"/>
                  </a:moveTo>
                  <a:lnTo>
                    <a:pt x="2967" y="257"/>
                  </a:lnTo>
                  <a:lnTo>
                    <a:pt x="2578" y="478"/>
                  </a:lnTo>
                  <a:lnTo>
                    <a:pt x="2943" y="369"/>
                  </a:lnTo>
                  <a:lnTo>
                    <a:pt x="3043" y="791"/>
                  </a:lnTo>
                  <a:lnTo>
                    <a:pt x="2083" y="1018"/>
                  </a:lnTo>
                  <a:lnTo>
                    <a:pt x="2619" y="935"/>
                  </a:lnTo>
                  <a:lnTo>
                    <a:pt x="2758" y="1286"/>
                  </a:lnTo>
                  <a:lnTo>
                    <a:pt x="1579" y="1582"/>
                  </a:lnTo>
                  <a:lnTo>
                    <a:pt x="2519" y="1428"/>
                  </a:lnTo>
                  <a:lnTo>
                    <a:pt x="2719" y="2042"/>
                  </a:lnTo>
                  <a:lnTo>
                    <a:pt x="1927" y="2186"/>
                  </a:lnTo>
                  <a:lnTo>
                    <a:pt x="2392" y="2154"/>
                  </a:lnTo>
                  <a:lnTo>
                    <a:pt x="2495" y="2591"/>
                  </a:lnTo>
                  <a:lnTo>
                    <a:pt x="2914" y="2499"/>
                  </a:lnTo>
                  <a:lnTo>
                    <a:pt x="2993" y="2706"/>
                  </a:lnTo>
                  <a:lnTo>
                    <a:pt x="2593" y="2830"/>
                  </a:lnTo>
                  <a:lnTo>
                    <a:pt x="2946" y="2780"/>
                  </a:lnTo>
                  <a:lnTo>
                    <a:pt x="3043" y="3222"/>
                  </a:lnTo>
                  <a:lnTo>
                    <a:pt x="0" y="3060"/>
                  </a:lnTo>
                  <a:lnTo>
                    <a:pt x="1137" y="1257"/>
                  </a:lnTo>
                  <a:lnTo>
                    <a:pt x="1320" y="1257"/>
                  </a:lnTo>
                  <a:lnTo>
                    <a:pt x="1385" y="1163"/>
                  </a:lnTo>
                  <a:lnTo>
                    <a:pt x="1461" y="1118"/>
                  </a:lnTo>
                  <a:lnTo>
                    <a:pt x="2071" y="496"/>
                  </a:lnTo>
                  <a:lnTo>
                    <a:pt x="2242" y="496"/>
                  </a:lnTo>
                  <a:lnTo>
                    <a:pt x="2560" y="88"/>
                  </a:lnTo>
                  <a:lnTo>
                    <a:pt x="29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7AF71484-7B93-4E5A-A246-623C0688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3026" y="5513654"/>
              <a:ext cx="7047619" cy="1361946"/>
            </a:xfrm>
            <a:custGeom>
              <a:avLst/>
              <a:gdLst>
                <a:gd name="connsiteX0" fmla="*/ 0 w 7047619"/>
                <a:gd name="connsiteY0" fmla="*/ 0 h 1361946"/>
                <a:gd name="connsiteX1" fmla="*/ 7047619 w 7047619"/>
                <a:gd name="connsiteY1" fmla="*/ 0 h 1361946"/>
                <a:gd name="connsiteX2" fmla="*/ 7047619 w 7047619"/>
                <a:gd name="connsiteY2" fmla="*/ 1361946 h 1361946"/>
                <a:gd name="connsiteX3" fmla="*/ 0 w 7047619"/>
                <a:gd name="connsiteY3" fmla="*/ 1361946 h 1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7619" h="1361946">
                  <a:moveTo>
                    <a:pt x="0" y="0"/>
                  </a:moveTo>
                  <a:lnTo>
                    <a:pt x="7047619" y="0"/>
                  </a:lnTo>
                  <a:lnTo>
                    <a:pt x="7047619" y="1361946"/>
                  </a:lnTo>
                  <a:lnTo>
                    <a:pt x="0" y="1361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0125AE52-9406-4E85-B35B-B93C667B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6" y="5586163"/>
              <a:ext cx="4130108" cy="1289437"/>
            </a:xfrm>
            <a:custGeom>
              <a:avLst/>
              <a:gdLst>
                <a:gd name="connsiteX0" fmla="*/ 958727 w 4130108"/>
                <a:gd name="connsiteY0" fmla="*/ 183 h 1289437"/>
                <a:gd name="connsiteX1" fmla="*/ 3475070 w 4130108"/>
                <a:gd name="connsiteY1" fmla="*/ 860942 h 1289437"/>
                <a:gd name="connsiteX2" fmla="*/ 4057151 w 4130108"/>
                <a:gd name="connsiteY2" fmla="*/ 1255699 h 1289437"/>
                <a:gd name="connsiteX3" fmla="*/ 4130108 w 4130108"/>
                <a:gd name="connsiteY3" fmla="*/ 1289437 h 1289437"/>
                <a:gd name="connsiteX4" fmla="*/ 0 w 4130108"/>
                <a:gd name="connsiteY4" fmla="*/ 1289437 h 1289437"/>
                <a:gd name="connsiteX5" fmla="*/ 0 w 4130108"/>
                <a:gd name="connsiteY5" fmla="*/ 83343 h 1289437"/>
                <a:gd name="connsiteX6" fmla="*/ 958727 w 4130108"/>
                <a:gd name="connsiteY6" fmla="*/ 183 h 128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108" h="1289437">
                  <a:moveTo>
                    <a:pt x="958727" y="183"/>
                  </a:moveTo>
                  <a:cubicBezTo>
                    <a:pt x="1682635" y="6235"/>
                    <a:pt x="2683182" y="165319"/>
                    <a:pt x="3475070" y="860942"/>
                  </a:cubicBezTo>
                  <a:cubicBezTo>
                    <a:pt x="3656545" y="1020356"/>
                    <a:pt x="3851931" y="1150891"/>
                    <a:pt x="4057151" y="1255699"/>
                  </a:cubicBezTo>
                  <a:lnTo>
                    <a:pt x="4130108" y="1289437"/>
                  </a:lnTo>
                  <a:lnTo>
                    <a:pt x="0" y="1289437"/>
                  </a:lnTo>
                  <a:lnTo>
                    <a:pt x="0" y="83343"/>
                  </a:lnTo>
                  <a:cubicBezTo>
                    <a:pt x="0" y="83343"/>
                    <a:pt x="395689" y="-4524"/>
                    <a:pt x="958727" y="18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E7320BFD-071F-4817-B4B2-4D04C8F6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7" y="5852947"/>
              <a:ext cx="3072911" cy="1022653"/>
            </a:xfrm>
            <a:custGeom>
              <a:avLst/>
              <a:gdLst>
                <a:gd name="connsiteX0" fmla="*/ 377233 w 3072911"/>
                <a:gd name="connsiteY0" fmla="*/ 122 h 1022653"/>
                <a:gd name="connsiteX1" fmla="*/ 2987329 w 3072911"/>
                <a:gd name="connsiteY1" fmla="*/ 936788 h 1022653"/>
                <a:gd name="connsiteX2" fmla="*/ 3072911 w 3072911"/>
                <a:gd name="connsiteY2" fmla="*/ 1022653 h 1022653"/>
                <a:gd name="connsiteX3" fmla="*/ 0 w 3072911"/>
                <a:gd name="connsiteY3" fmla="*/ 1022653 h 1022653"/>
                <a:gd name="connsiteX4" fmla="*/ 0 w 3072911"/>
                <a:gd name="connsiteY4" fmla="*/ 22083 h 1022653"/>
                <a:gd name="connsiteX5" fmla="*/ 377233 w 3072911"/>
                <a:gd name="connsiteY5" fmla="*/ 122 h 102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2911" h="1022653">
                  <a:moveTo>
                    <a:pt x="377233" y="122"/>
                  </a:moveTo>
                  <a:cubicBezTo>
                    <a:pt x="961497" y="-4271"/>
                    <a:pt x="2109380" y="106636"/>
                    <a:pt x="2987329" y="936788"/>
                  </a:cubicBezTo>
                  <a:lnTo>
                    <a:pt x="3072911" y="1022653"/>
                  </a:lnTo>
                  <a:lnTo>
                    <a:pt x="0" y="1022653"/>
                  </a:lnTo>
                  <a:lnTo>
                    <a:pt x="0" y="22083"/>
                  </a:lnTo>
                  <a:cubicBezTo>
                    <a:pt x="0" y="22083"/>
                    <a:pt x="143527" y="1879"/>
                    <a:pt x="377233" y="12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BF5B0B9-88B3-4BA5-8EDE-F16DB986C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3" y="6130194"/>
              <a:ext cx="5193205" cy="745406"/>
            </a:xfrm>
            <a:custGeom>
              <a:avLst/>
              <a:gdLst>
                <a:gd name="connsiteX0" fmla="*/ 4202364 w 5193205"/>
                <a:gd name="connsiteY0" fmla="*/ 474562 h 745406"/>
                <a:gd name="connsiteX1" fmla="*/ 4392043 w 5193205"/>
                <a:gd name="connsiteY1" fmla="*/ 485427 h 745406"/>
                <a:gd name="connsiteX2" fmla="*/ 5029626 w 5193205"/>
                <a:gd name="connsiteY2" fmla="*/ 654110 h 745406"/>
                <a:gd name="connsiteX3" fmla="*/ 5193205 w 5193205"/>
                <a:gd name="connsiteY3" fmla="*/ 745406 h 745406"/>
                <a:gd name="connsiteX4" fmla="*/ 3013010 w 5193205"/>
                <a:gd name="connsiteY4" fmla="*/ 745406 h 745406"/>
                <a:gd name="connsiteX5" fmla="*/ 3094660 w 5193205"/>
                <a:gd name="connsiteY5" fmla="*/ 725461 h 745406"/>
                <a:gd name="connsiteX6" fmla="*/ 4202364 w 5193205"/>
                <a:gd name="connsiteY6" fmla="*/ 474562 h 745406"/>
                <a:gd name="connsiteX7" fmla="*/ 676956 w 5193205"/>
                <a:gd name="connsiteY7" fmla="*/ 30 h 745406"/>
                <a:gd name="connsiteX8" fmla="*/ 1828849 w 5193205"/>
                <a:gd name="connsiteY8" fmla="*/ 452642 h 745406"/>
                <a:gd name="connsiteX9" fmla="*/ 2347703 w 5193205"/>
                <a:gd name="connsiteY9" fmla="*/ 743036 h 745406"/>
                <a:gd name="connsiteX10" fmla="*/ 2358015 w 5193205"/>
                <a:gd name="connsiteY10" fmla="*/ 745406 h 745406"/>
                <a:gd name="connsiteX11" fmla="*/ 2538 w 5193205"/>
                <a:gd name="connsiteY11" fmla="*/ 745406 h 745406"/>
                <a:gd name="connsiteX12" fmla="*/ 2509 w 5193205"/>
                <a:gd name="connsiteY12" fmla="*/ 738569 h 745406"/>
                <a:gd name="connsiteX13" fmla="*/ 0 w 5193205"/>
                <a:gd name="connsiteY13" fmla="*/ 148209 h 745406"/>
                <a:gd name="connsiteX14" fmla="*/ 14032 w 5193205"/>
                <a:gd name="connsiteY14" fmla="*/ 157576 h 745406"/>
                <a:gd name="connsiteX15" fmla="*/ 676956 w 5193205"/>
                <a:gd name="connsiteY15" fmla="*/ 30 h 74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93205" h="745406">
                  <a:moveTo>
                    <a:pt x="4202364" y="474562"/>
                  </a:moveTo>
                  <a:cubicBezTo>
                    <a:pt x="4263708" y="474706"/>
                    <a:pt x="4326852" y="478109"/>
                    <a:pt x="4392043" y="485427"/>
                  </a:cubicBezTo>
                  <a:cubicBezTo>
                    <a:pt x="4651636" y="514700"/>
                    <a:pt x="4861241" y="577050"/>
                    <a:pt x="5029626" y="654110"/>
                  </a:cubicBezTo>
                  <a:lnTo>
                    <a:pt x="5193205" y="745406"/>
                  </a:lnTo>
                  <a:lnTo>
                    <a:pt x="3013010" y="745406"/>
                  </a:lnTo>
                  <a:lnTo>
                    <a:pt x="3094660" y="725461"/>
                  </a:lnTo>
                  <a:cubicBezTo>
                    <a:pt x="3431795" y="632229"/>
                    <a:pt x="3772959" y="473554"/>
                    <a:pt x="4202364" y="474562"/>
                  </a:cubicBezTo>
                  <a:close/>
                  <a:moveTo>
                    <a:pt x="676956" y="30"/>
                  </a:moveTo>
                  <a:cubicBezTo>
                    <a:pt x="991126" y="1975"/>
                    <a:pt x="1392977" y="102251"/>
                    <a:pt x="1828849" y="452642"/>
                  </a:cubicBezTo>
                  <a:cubicBezTo>
                    <a:pt x="2016528" y="602810"/>
                    <a:pt x="2187270" y="693701"/>
                    <a:pt x="2347703" y="743036"/>
                  </a:cubicBezTo>
                  <a:lnTo>
                    <a:pt x="2358015" y="745406"/>
                  </a:lnTo>
                  <a:lnTo>
                    <a:pt x="2538" y="745406"/>
                  </a:lnTo>
                  <a:lnTo>
                    <a:pt x="2509" y="738569"/>
                  </a:lnTo>
                  <a:cubicBezTo>
                    <a:pt x="0" y="148209"/>
                    <a:pt x="0" y="148209"/>
                    <a:pt x="0" y="148209"/>
                  </a:cubicBezTo>
                  <a:lnTo>
                    <a:pt x="14032" y="157576"/>
                  </a:lnTo>
                  <a:cubicBezTo>
                    <a:pt x="14032" y="157576"/>
                    <a:pt x="273023" y="-2471"/>
                    <a:pt x="676956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674181EA-545C-496D-8B5E-36489457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123" y="6607067"/>
              <a:ext cx="950523" cy="268533"/>
            </a:xfrm>
            <a:custGeom>
              <a:avLst/>
              <a:gdLst>
                <a:gd name="connsiteX0" fmla="*/ 950523 w 950523"/>
                <a:gd name="connsiteY0" fmla="*/ 0 h 268533"/>
                <a:gd name="connsiteX1" fmla="*/ 950523 w 950523"/>
                <a:gd name="connsiteY1" fmla="*/ 268533 h 268533"/>
                <a:gd name="connsiteX2" fmla="*/ 0 w 950523"/>
                <a:gd name="connsiteY2" fmla="*/ 268533 h 268533"/>
                <a:gd name="connsiteX3" fmla="*/ 163578 w 950523"/>
                <a:gd name="connsiteY3" fmla="*/ 177238 h 268533"/>
                <a:gd name="connsiteX4" fmla="*/ 801161 w 950523"/>
                <a:gd name="connsiteY4" fmla="*/ 8555 h 26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523" h="268533">
                  <a:moveTo>
                    <a:pt x="950523" y="0"/>
                  </a:moveTo>
                  <a:lnTo>
                    <a:pt x="950523" y="268533"/>
                  </a:lnTo>
                  <a:lnTo>
                    <a:pt x="0" y="268533"/>
                  </a:lnTo>
                  <a:lnTo>
                    <a:pt x="163578" y="177238"/>
                  </a:lnTo>
                  <a:cubicBezTo>
                    <a:pt x="331963" y="100178"/>
                    <a:pt x="541567" y="37828"/>
                    <a:pt x="801161" y="85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17" name="Freeform 613">
              <a:extLst>
                <a:ext uri="{FF2B5EF4-FFF2-40B4-BE49-F238E27FC236}">
                  <a16:creationId xmlns:a16="http://schemas.microsoft.com/office/drawing/2014/main" id="{FD0278DF-43D4-4B12-94AB-09343A66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2163" y="5546992"/>
              <a:ext cx="622300" cy="566738"/>
            </a:xfrm>
            <a:custGeom>
              <a:avLst/>
              <a:gdLst>
                <a:gd name="T0" fmla="*/ 78 w 133"/>
                <a:gd name="T1" fmla="*/ 0 h 121"/>
                <a:gd name="T2" fmla="*/ 133 w 133"/>
                <a:gd name="T3" fmla="*/ 113 h 121"/>
                <a:gd name="T4" fmla="*/ 0 w 133"/>
                <a:gd name="T5" fmla="*/ 83 h 121"/>
                <a:gd name="T6" fmla="*/ 78 w 133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21">
                  <a:moveTo>
                    <a:pt x="78" y="0"/>
                  </a:moveTo>
                  <a:cubicBezTo>
                    <a:pt x="78" y="0"/>
                    <a:pt x="129" y="25"/>
                    <a:pt x="133" y="113"/>
                  </a:cubicBezTo>
                  <a:cubicBezTo>
                    <a:pt x="133" y="113"/>
                    <a:pt x="55" y="121"/>
                    <a:pt x="0" y="83"/>
                  </a:cubicBezTo>
                  <a:cubicBezTo>
                    <a:pt x="0" y="83"/>
                    <a:pt x="18" y="20"/>
                    <a:pt x="7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8" name="Freeform 614">
              <a:extLst>
                <a:ext uri="{FF2B5EF4-FFF2-40B4-BE49-F238E27FC236}">
                  <a16:creationId xmlns:a16="http://schemas.microsoft.com/office/drawing/2014/main" id="{63B6C83D-EB78-4D38-B41F-C8502AFB3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8" y="5477142"/>
              <a:ext cx="555625" cy="600075"/>
            </a:xfrm>
            <a:custGeom>
              <a:avLst/>
              <a:gdLst>
                <a:gd name="T0" fmla="*/ 0 w 119"/>
                <a:gd name="T1" fmla="*/ 15 h 128"/>
                <a:gd name="T2" fmla="*/ 119 w 119"/>
                <a:gd name="T3" fmla="*/ 100 h 128"/>
                <a:gd name="T4" fmla="*/ 55 w 119"/>
                <a:gd name="T5" fmla="*/ 128 h 128"/>
                <a:gd name="T6" fmla="*/ 0 w 119"/>
                <a:gd name="T7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8">
                  <a:moveTo>
                    <a:pt x="0" y="15"/>
                  </a:moveTo>
                  <a:cubicBezTo>
                    <a:pt x="0" y="15"/>
                    <a:pt x="90" y="0"/>
                    <a:pt x="119" y="100"/>
                  </a:cubicBezTo>
                  <a:cubicBezTo>
                    <a:pt x="119" y="100"/>
                    <a:pt x="100" y="127"/>
                    <a:pt x="55" y="128"/>
                  </a:cubicBezTo>
                  <a:cubicBezTo>
                    <a:pt x="55" y="128"/>
                    <a:pt x="52" y="46"/>
                    <a:pt x="0" y="15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9" name="Freeform 615">
              <a:extLst>
                <a:ext uri="{FF2B5EF4-FFF2-40B4-BE49-F238E27FC236}">
                  <a16:creationId xmlns:a16="http://schemas.microsoft.com/office/drawing/2014/main" id="{2BFA5B46-4BF2-4B01-84A5-BF245781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9813" y="5546992"/>
              <a:ext cx="117475" cy="501650"/>
            </a:xfrm>
            <a:custGeom>
              <a:avLst/>
              <a:gdLst>
                <a:gd name="T0" fmla="*/ 25 w 25"/>
                <a:gd name="T1" fmla="*/ 0 h 107"/>
                <a:gd name="T2" fmla="*/ 25 w 25"/>
                <a:gd name="T3" fmla="*/ 0 h 107"/>
                <a:gd name="T4" fmla="*/ 0 w 25"/>
                <a:gd name="T5" fmla="*/ 106 h 107"/>
                <a:gd name="T6" fmla="*/ 5 w 25"/>
                <a:gd name="T7" fmla="*/ 107 h 107"/>
                <a:gd name="T8" fmla="*/ 25 w 25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7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" y="40"/>
                    <a:pt x="0" y="106"/>
                    <a:pt x="0" y="10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58"/>
                    <a:pt x="25" y="0"/>
                    <a:pt x="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0" name="Freeform 616">
              <a:extLst>
                <a:ext uri="{FF2B5EF4-FFF2-40B4-BE49-F238E27FC236}">
                  <a16:creationId xmlns:a16="http://schemas.microsoft.com/office/drawing/2014/main" id="{0F2F1D5F-6A67-4F60-8E33-89094C92D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7913" y="5678754"/>
              <a:ext cx="125413" cy="393700"/>
            </a:xfrm>
            <a:custGeom>
              <a:avLst/>
              <a:gdLst>
                <a:gd name="T0" fmla="*/ 9 w 27"/>
                <a:gd name="T1" fmla="*/ 0 h 84"/>
                <a:gd name="T2" fmla="*/ 14 w 27"/>
                <a:gd name="T3" fmla="*/ 83 h 84"/>
                <a:gd name="T4" fmla="*/ 27 w 27"/>
                <a:gd name="T5" fmla="*/ 84 h 84"/>
                <a:gd name="T6" fmla="*/ 9 w 27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4">
                  <a:moveTo>
                    <a:pt x="9" y="0"/>
                  </a:moveTo>
                  <a:cubicBezTo>
                    <a:pt x="9" y="0"/>
                    <a:pt x="0" y="72"/>
                    <a:pt x="14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10" y="69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1" name="Freeform 617">
              <a:extLst>
                <a:ext uri="{FF2B5EF4-FFF2-40B4-BE49-F238E27FC236}">
                  <a16:creationId xmlns:a16="http://schemas.microsoft.com/office/drawing/2014/main" id="{D274562B-7488-48FB-B8A1-F128B1B4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6" y="5678754"/>
              <a:ext cx="98425" cy="388938"/>
            </a:xfrm>
            <a:custGeom>
              <a:avLst/>
              <a:gdLst>
                <a:gd name="T0" fmla="*/ 16 w 21"/>
                <a:gd name="T1" fmla="*/ 0 h 83"/>
                <a:gd name="T2" fmla="*/ 4 w 21"/>
                <a:gd name="T3" fmla="*/ 79 h 83"/>
                <a:gd name="T4" fmla="*/ 21 w 21"/>
                <a:gd name="T5" fmla="*/ 83 h 83"/>
                <a:gd name="T6" fmla="*/ 16 w 2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83">
                  <a:moveTo>
                    <a:pt x="16" y="0"/>
                  </a:moveTo>
                  <a:cubicBezTo>
                    <a:pt x="16" y="0"/>
                    <a:pt x="0" y="49"/>
                    <a:pt x="4" y="79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7" y="35"/>
                    <a:pt x="16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2" name="Freeform 618">
              <a:extLst>
                <a:ext uri="{FF2B5EF4-FFF2-40B4-BE49-F238E27FC236}">
                  <a16:creationId xmlns:a16="http://schemas.microsoft.com/office/drawing/2014/main" id="{21D0564A-4076-4CAB-BC16-A3F3E433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1101" y="5889892"/>
              <a:ext cx="565150" cy="280988"/>
            </a:xfrm>
            <a:custGeom>
              <a:avLst/>
              <a:gdLst>
                <a:gd name="T0" fmla="*/ 121 w 121"/>
                <a:gd name="T1" fmla="*/ 18 h 60"/>
                <a:gd name="T2" fmla="*/ 114 w 121"/>
                <a:gd name="T3" fmla="*/ 2 h 60"/>
                <a:gd name="T4" fmla="*/ 114 w 121"/>
                <a:gd name="T5" fmla="*/ 13 h 60"/>
                <a:gd name="T6" fmla="*/ 109 w 121"/>
                <a:gd name="T7" fmla="*/ 5 h 60"/>
                <a:gd name="T8" fmla="*/ 109 w 121"/>
                <a:gd name="T9" fmla="*/ 13 h 60"/>
                <a:gd name="T10" fmla="*/ 104 w 121"/>
                <a:gd name="T11" fmla="*/ 8 h 60"/>
                <a:gd name="T12" fmla="*/ 98 w 121"/>
                <a:gd name="T13" fmla="*/ 22 h 60"/>
                <a:gd name="T14" fmla="*/ 90 w 121"/>
                <a:gd name="T15" fmla="*/ 0 h 60"/>
                <a:gd name="T16" fmla="*/ 88 w 121"/>
                <a:gd name="T17" fmla="*/ 28 h 60"/>
                <a:gd name="T18" fmla="*/ 77 w 121"/>
                <a:gd name="T19" fmla="*/ 22 h 60"/>
                <a:gd name="T20" fmla="*/ 77 w 121"/>
                <a:gd name="T21" fmla="*/ 34 h 60"/>
                <a:gd name="T22" fmla="*/ 68 w 121"/>
                <a:gd name="T23" fmla="*/ 27 h 60"/>
                <a:gd name="T24" fmla="*/ 67 w 121"/>
                <a:gd name="T25" fmla="*/ 34 h 60"/>
                <a:gd name="T26" fmla="*/ 66 w 121"/>
                <a:gd name="T27" fmla="*/ 31 h 60"/>
                <a:gd name="T28" fmla="*/ 64 w 121"/>
                <a:gd name="T29" fmla="*/ 37 h 60"/>
                <a:gd name="T30" fmla="*/ 61 w 121"/>
                <a:gd name="T31" fmla="*/ 34 h 60"/>
                <a:gd name="T32" fmla="*/ 60 w 121"/>
                <a:gd name="T33" fmla="*/ 38 h 60"/>
                <a:gd name="T34" fmla="*/ 58 w 121"/>
                <a:gd name="T35" fmla="*/ 35 h 60"/>
                <a:gd name="T36" fmla="*/ 56 w 121"/>
                <a:gd name="T37" fmla="*/ 39 h 60"/>
                <a:gd name="T38" fmla="*/ 55 w 121"/>
                <a:gd name="T39" fmla="*/ 36 h 60"/>
                <a:gd name="T40" fmla="*/ 52 w 121"/>
                <a:gd name="T41" fmla="*/ 39 h 60"/>
                <a:gd name="T42" fmla="*/ 51 w 121"/>
                <a:gd name="T43" fmla="*/ 34 h 60"/>
                <a:gd name="T44" fmla="*/ 42 w 121"/>
                <a:gd name="T45" fmla="*/ 39 h 60"/>
                <a:gd name="T46" fmla="*/ 39 w 121"/>
                <a:gd name="T47" fmla="*/ 34 h 60"/>
                <a:gd name="T48" fmla="*/ 38 w 121"/>
                <a:gd name="T49" fmla="*/ 39 h 60"/>
                <a:gd name="T50" fmla="*/ 35 w 121"/>
                <a:gd name="T51" fmla="*/ 35 h 60"/>
                <a:gd name="T52" fmla="*/ 33 w 121"/>
                <a:gd name="T53" fmla="*/ 39 h 60"/>
                <a:gd name="T54" fmla="*/ 32 w 121"/>
                <a:gd name="T55" fmla="*/ 33 h 60"/>
                <a:gd name="T56" fmla="*/ 29 w 121"/>
                <a:gd name="T57" fmla="*/ 39 h 60"/>
                <a:gd name="T58" fmla="*/ 25 w 121"/>
                <a:gd name="T59" fmla="*/ 36 h 60"/>
                <a:gd name="T60" fmla="*/ 24 w 121"/>
                <a:gd name="T61" fmla="*/ 38 h 60"/>
                <a:gd name="T62" fmla="*/ 22 w 121"/>
                <a:gd name="T63" fmla="*/ 36 h 60"/>
                <a:gd name="T64" fmla="*/ 21 w 121"/>
                <a:gd name="T65" fmla="*/ 38 h 60"/>
                <a:gd name="T66" fmla="*/ 18 w 121"/>
                <a:gd name="T67" fmla="*/ 36 h 60"/>
                <a:gd name="T68" fmla="*/ 16 w 121"/>
                <a:gd name="T69" fmla="*/ 38 h 60"/>
                <a:gd name="T70" fmla="*/ 13 w 121"/>
                <a:gd name="T71" fmla="*/ 35 h 60"/>
                <a:gd name="T72" fmla="*/ 12 w 121"/>
                <a:gd name="T73" fmla="*/ 37 h 60"/>
                <a:gd name="T74" fmla="*/ 10 w 121"/>
                <a:gd name="T75" fmla="*/ 34 h 60"/>
                <a:gd name="T76" fmla="*/ 7 w 121"/>
                <a:gd name="T77" fmla="*/ 38 h 60"/>
                <a:gd name="T78" fmla="*/ 1 w 121"/>
                <a:gd name="T79" fmla="*/ 27 h 60"/>
                <a:gd name="T80" fmla="*/ 2 w 121"/>
                <a:gd name="T81" fmla="*/ 41 h 60"/>
                <a:gd name="T82" fmla="*/ 121 w 121"/>
                <a:gd name="T8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60">
                  <a:moveTo>
                    <a:pt x="121" y="18"/>
                  </a:moveTo>
                  <a:cubicBezTo>
                    <a:pt x="121" y="18"/>
                    <a:pt x="115" y="12"/>
                    <a:pt x="114" y="2"/>
                  </a:cubicBezTo>
                  <a:cubicBezTo>
                    <a:pt x="114" y="2"/>
                    <a:pt x="113" y="8"/>
                    <a:pt x="114" y="13"/>
                  </a:cubicBezTo>
                  <a:cubicBezTo>
                    <a:pt x="114" y="17"/>
                    <a:pt x="111" y="8"/>
                    <a:pt x="109" y="5"/>
                  </a:cubicBezTo>
                  <a:cubicBezTo>
                    <a:pt x="109" y="5"/>
                    <a:pt x="110" y="12"/>
                    <a:pt x="109" y="13"/>
                  </a:cubicBezTo>
                  <a:cubicBezTo>
                    <a:pt x="107" y="14"/>
                    <a:pt x="104" y="8"/>
                    <a:pt x="104" y="8"/>
                  </a:cubicBezTo>
                  <a:cubicBezTo>
                    <a:pt x="104" y="8"/>
                    <a:pt x="105" y="20"/>
                    <a:pt x="98" y="22"/>
                  </a:cubicBezTo>
                  <a:cubicBezTo>
                    <a:pt x="92" y="23"/>
                    <a:pt x="97" y="4"/>
                    <a:pt x="90" y="0"/>
                  </a:cubicBezTo>
                  <a:cubicBezTo>
                    <a:pt x="90" y="0"/>
                    <a:pt x="97" y="25"/>
                    <a:pt x="88" y="28"/>
                  </a:cubicBezTo>
                  <a:cubicBezTo>
                    <a:pt x="80" y="31"/>
                    <a:pt x="77" y="22"/>
                    <a:pt x="77" y="22"/>
                  </a:cubicBezTo>
                  <a:cubicBezTo>
                    <a:pt x="77" y="22"/>
                    <a:pt x="83" y="32"/>
                    <a:pt x="77" y="34"/>
                  </a:cubicBezTo>
                  <a:cubicBezTo>
                    <a:pt x="71" y="35"/>
                    <a:pt x="68" y="27"/>
                    <a:pt x="68" y="27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6"/>
                    <a:pt x="55" y="36"/>
                  </a:cubicBezTo>
                  <a:cubicBezTo>
                    <a:pt x="54" y="36"/>
                    <a:pt x="52" y="39"/>
                    <a:pt x="52" y="3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4" y="38"/>
                    <a:pt x="2" y="41"/>
                  </a:cubicBezTo>
                  <a:cubicBezTo>
                    <a:pt x="0" y="44"/>
                    <a:pt x="77" y="60"/>
                    <a:pt x="121" y="18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3" name="Freeform 619">
              <a:extLst>
                <a:ext uri="{FF2B5EF4-FFF2-40B4-BE49-F238E27FC236}">
                  <a16:creationId xmlns:a16="http://schemas.microsoft.com/office/drawing/2014/main" id="{E5FACE0A-351D-4FEC-9C17-DBB17605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76" y="5866079"/>
              <a:ext cx="261938" cy="206375"/>
            </a:xfrm>
            <a:custGeom>
              <a:avLst/>
              <a:gdLst>
                <a:gd name="T0" fmla="*/ 56 w 56"/>
                <a:gd name="T1" fmla="*/ 39 h 44"/>
                <a:gd name="T2" fmla="*/ 55 w 56"/>
                <a:gd name="T3" fmla="*/ 28 h 44"/>
                <a:gd name="T4" fmla="*/ 53 w 56"/>
                <a:gd name="T5" fmla="*/ 34 h 44"/>
                <a:gd name="T6" fmla="*/ 50 w 56"/>
                <a:gd name="T7" fmla="*/ 22 h 44"/>
                <a:gd name="T8" fmla="*/ 43 w 56"/>
                <a:gd name="T9" fmla="*/ 34 h 44"/>
                <a:gd name="T10" fmla="*/ 40 w 56"/>
                <a:gd name="T11" fmla="*/ 24 h 44"/>
                <a:gd name="T12" fmla="*/ 38 w 56"/>
                <a:gd name="T13" fmla="*/ 31 h 44"/>
                <a:gd name="T14" fmla="*/ 35 w 56"/>
                <a:gd name="T15" fmla="*/ 22 h 44"/>
                <a:gd name="T16" fmla="*/ 30 w 56"/>
                <a:gd name="T17" fmla="*/ 28 h 44"/>
                <a:gd name="T18" fmla="*/ 29 w 56"/>
                <a:gd name="T19" fmla="*/ 22 h 44"/>
                <a:gd name="T20" fmla="*/ 25 w 56"/>
                <a:gd name="T21" fmla="*/ 25 h 44"/>
                <a:gd name="T22" fmla="*/ 25 w 56"/>
                <a:gd name="T23" fmla="*/ 14 h 44"/>
                <a:gd name="T24" fmla="*/ 16 w 56"/>
                <a:gd name="T25" fmla="*/ 21 h 44"/>
                <a:gd name="T26" fmla="*/ 15 w 56"/>
                <a:gd name="T27" fmla="*/ 14 h 44"/>
                <a:gd name="T28" fmla="*/ 13 w 56"/>
                <a:gd name="T29" fmla="*/ 19 h 44"/>
                <a:gd name="T30" fmla="*/ 13 w 56"/>
                <a:gd name="T31" fmla="*/ 11 h 44"/>
                <a:gd name="T32" fmla="*/ 11 w 56"/>
                <a:gd name="T33" fmla="*/ 16 h 44"/>
                <a:gd name="T34" fmla="*/ 9 w 56"/>
                <a:gd name="T35" fmla="*/ 7 h 44"/>
                <a:gd name="T36" fmla="*/ 6 w 56"/>
                <a:gd name="T37" fmla="*/ 13 h 44"/>
                <a:gd name="T38" fmla="*/ 6 w 56"/>
                <a:gd name="T39" fmla="*/ 0 h 44"/>
                <a:gd name="T40" fmla="*/ 0 w 56"/>
                <a:gd name="T41" fmla="*/ 16 h 44"/>
                <a:gd name="T42" fmla="*/ 56 w 56"/>
                <a:gd name="T4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4">
                  <a:moveTo>
                    <a:pt x="56" y="39"/>
                  </a:moveTo>
                  <a:cubicBezTo>
                    <a:pt x="56" y="39"/>
                    <a:pt x="56" y="33"/>
                    <a:pt x="55" y="28"/>
                  </a:cubicBezTo>
                  <a:cubicBezTo>
                    <a:pt x="55" y="28"/>
                    <a:pt x="54" y="34"/>
                    <a:pt x="53" y="34"/>
                  </a:cubicBezTo>
                  <a:cubicBezTo>
                    <a:pt x="51" y="33"/>
                    <a:pt x="50" y="22"/>
                    <a:pt x="50" y="22"/>
                  </a:cubicBezTo>
                  <a:cubicBezTo>
                    <a:pt x="50" y="22"/>
                    <a:pt x="48" y="36"/>
                    <a:pt x="43" y="34"/>
                  </a:cubicBezTo>
                  <a:cubicBezTo>
                    <a:pt x="38" y="33"/>
                    <a:pt x="40" y="24"/>
                    <a:pt x="40" y="24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7" y="27"/>
                    <a:pt x="29" y="22"/>
                  </a:cubicBezTo>
                  <a:cubicBezTo>
                    <a:pt x="29" y="22"/>
                    <a:pt x="27" y="26"/>
                    <a:pt x="25" y="25"/>
                  </a:cubicBezTo>
                  <a:cubicBezTo>
                    <a:pt x="23" y="24"/>
                    <a:pt x="25" y="14"/>
                    <a:pt x="25" y="14"/>
                  </a:cubicBezTo>
                  <a:cubicBezTo>
                    <a:pt x="25" y="14"/>
                    <a:pt x="19" y="21"/>
                    <a:pt x="16" y="21"/>
                  </a:cubicBezTo>
                  <a:cubicBezTo>
                    <a:pt x="14" y="21"/>
                    <a:pt x="15" y="14"/>
                    <a:pt x="15" y="1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8" y="44"/>
                    <a:pt x="56" y="39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25DC8013-D45B-496C-9E3A-0E8AC3DA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689" y="5918911"/>
              <a:ext cx="349957" cy="510499"/>
            </a:xfrm>
            <a:custGeom>
              <a:avLst/>
              <a:gdLst>
                <a:gd name="connsiteX0" fmla="*/ 349957 w 349957"/>
                <a:gd name="connsiteY0" fmla="*/ 0 h 510499"/>
                <a:gd name="connsiteX1" fmla="*/ 349957 w 349957"/>
                <a:gd name="connsiteY1" fmla="*/ 510499 h 510499"/>
                <a:gd name="connsiteX2" fmla="*/ 309989 w 349957"/>
                <a:gd name="connsiteY2" fmla="*/ 504636 h 510499"/>
                <a:gd name="connsiteX3" fmla="*/ 0 w 349957"/>
                <a:gd name="connsiteY3" fmla="*/ 381961 h 510499"/>
                <a:gd name="connsiteX4" fmla="*/ 268674 w 349957"/>
                <a:gd name="connsiteY4" fmla="*/ 36807 h 51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57" h="510499">
                  <a:moveTo>
                    <a:pt x="349957" y="0"/>
                  </a:moveTo>
                  <a:lnTo>
                    <a:pt x="349957" y="510499"/>
                  </a:lnTo>
                  <a:lnTo>
                    <a:pt x="309989" y="504636"/>
                  </a:lnTo>
                  <a:cubicBezTo>
                    <a:pt x="208140" y="485151"/>
                    <a:pt x="96503" y="448705"/>
                    <a:pt x="0" y="381961"/>
                  </a:cubicBezTo>
                  <a:cubicBezTo>
                    <a:pt x="0" y="381961"/>
                    <a:pt x="64482" y="156042"/>
                    <a:pt x="268674" y="368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26" name="Freeform 622">
              <a:extLst>
                <a:ext uri="{FF2B5EF4-FFF2-40B4-BE49-F238E27FC236}">
                  <a16:creationId xmlns:a16="http://schemas.microsoft.com/office/drawing/2014/main" id="{9076C180-AA4C-4D22-B1DC-0EB26F76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5912117"/>
              <a:ext cx="117475" cy="501650"/>
            </a:xfrm>
            <a:custGeom>
              <a:avLst/>
              <a:gdLst>
                <a:gd name="T0" fmla="*/ 25 w 25"/>
                <a:gd name="T1" fmla="*/ 0 h 107"/>
                <a:gd name="T2" fmla="*/ 25 w 25"/>
                <a:gd name="T3" fmla="*/ 0 h 107"/>
                <a:gd name="T4" fmla="*/ 0 w 25"/>
                <a:gd name="T5" fmla="*/ 106 h 107"/>
                <a:gd name="T6" fmla="*/ 5 w 25"/>
                <a:gd name="T7" fmla="*/ 107 h 107"/>
                <a:gd name="T8" fmla="*/ 5 w 25"/>
                <a:gd name="T9" fmla="*/ 107 h 107"/>
                <a:gd name="T10" fmla="*/ 16 w 25"/>
                <a:gd name="T11" fmla="*/ 28 h 107"/>
                <a:gd name="T12" fmla="*/ 25 w 25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7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" y="40"/>
                    <a:pt x="0" y="106"/>
                    <a:pt x="0" y="10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1" y="78"/>
                    <a:pt x="16" y="30"/>
                    <a:pt x="16" y="28"/>
                  </a:cubicBezTo>
                  <a:cubicBezTo>
                    <a:pt x="21" y="11"/>
                    <a:pt x="25" y="0"/>
                    <a:pt x="25" y="0"/>
                  </a:cubicBezTo>
                </a:path>
              </a:pathLst>
            </a:custGeom>
            <a:solidFill>
              <a:srgbClr val="FFC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7" name="Freeform 623">
              <a:extLst>
                <a:ext uri="{FF2B5EF4-FFF2-40B4-BE49-F238E27FC236}">
                  <a16:creationId xmlns:a16="http://schemas.microsoft.com/office/drawing/2014/main" id="{967E9E9F-2144-4916-B784-8ECF4DB7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4851" y="6043879"/>
              <a:ext cx="127000" cy="393700"/>
            </a:xfrm>
            <a:custGeom>
              <a:avLst/>
              <a:gdLst>
                <a:gd name="T0" fmla="*/ 8 w 27"/>
                <a:gd name="T1" fmla="*/ 0 h 84"/>
                <a:gd name="T2" fmla="*/ 14 w 27"/>
                <a:gd name="T3" fmla="*/ 83 h 84"/>
                <a:gd name="T4" fmla="*/ 27 w 27"/>
                <a:gd name="T5" fmla="*/ 84 h 84"/>
                <a:gd name="T6" fmla="*/ 8 w 27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4">
                  <a:moveTo>
                    <a:pt x="8" y="0"/>
                  </a:moveTo>
                  <a:cubicBezTo>
                    <a:pt x="8" y="0"/>
                    <a:pt x="0" y="72"/>
                    <a:pt x="14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10" y="69"/>
                    <a:pt x="8" y="0"/>
                  </a:cubicBezTo>
                </a:path>
              </a:pathLst>
            </a:custGeom>
            <a:solidFill>
              <a:srgbClr val="FFC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8" name="Freeform 624">
              <a:extLst>
                <a:ext uri="{FF2B5EF4-FFF2-40B4-BE49-F238E27FC236}">
                  <a16:creationId xmlns:a16="http://schemas.microsoft.com/office/drawing/2014/main" id="{BAB4A1E8-F108-421F-B476-E2946638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88" y="6043879"/>
              <a:ext cx="84138" cy="388938"/>
            </a:xfrm>
            <a:custGeom>
              <a:avLst/>
              <a:gdLst>
                <a:gd name="T0" fmla="*/ 12 w 18"/>
                <a:gd name="T1" fmla="*/ 0 h 83"/>
                <a:gd name="T2" fmla="*/ 12 w 18"/>
                <a:gd name="T3" fmla="*/ 0 h 83"/>
                <a:gd name="T4" fmla="*/ 1 w 18"/>
                <a:gd name="T5" fmla="*/ 79 h 83"/>
                <a:gd name="T6" fmla="*/ 1 w 18"/>
                <a:gd name="T7" fmla="*/ 79 h 83"/>
                <a:gd name="T8" fmla="*/ 18 w 18"/>
                <a:gd name="T9" fmla="*/ 83 h 83"/>
                <a:gd name="T10" fmla="*/ 10 w 18"/>
                <a:gd name="T11" fmla="*/ 35 h 83"/>
                <a:gd name="T12" fmla="*/ 12 w 1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3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21"/>
                    <a:pt x="0" y="51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1" y="77"/>
                    <a:pt x="10" y="55"/>
                    <a:pt x="10" y="35"/>
                  </a:cubicBezTo>
                  <a:cubicBezTo>
                    <a:pt x="9" y="23"/>
                    <a:pt x="10" y="11"/>
                    <a:pt x="12" y="0"/>
                  </a:cubicBezTo>
                </a:path>
              </a:pathLst>
            </a:custGeom>
            <a:solidFill>
              <a:srgbClr val="A95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9" name="Freeform 625">
              <a:extLst>
                <a:ext uri="{FF2B5EF4-FFF2-40B4-BE49-F238E27FC236}">
                  <a16:creationId xmlns:a16="http://schemas.microsoft.com/office/drawing/2014/main" id="{78E3F884-5C48-4304-8323-B50BD7A7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3101" y="6043879"/>
              <a:ext cx="69850" cy="369888"/>
            </a:xfrm>
            <a:custGeom>
              <a:avLst/>
              <a:gdLst>
                <a:gd name="T0" fmla="*/ 15 w 15"/>
                <a:gd name="T1" fmla="*/ 0 h 79"/>
                <a:gd name="T2" fmla="*/ 4 w 15"/>
                <a:gd name="T3" fmla="*/ 79 h 79"/>
                <a:gd name="T4" fmla="*/ 15 w 15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9">
                  <a:moveTo>
                    <a:pt x="15" y="0"/>
                  </a:moveTo>
                  <a:cubicBezTo>
                    <a:pt x="15" y="2"/>
                    <a:pt x="0" y="50"/>
                    <a:pt x="4" y="79"/>
                  </a:cubicBezTo>
                  <a:cubicBezTo>
                    <a:pt x="3" y="51"/>
                    <a:pt x="9" y="21"/>
                    <a:pt x="15" y="0"/>
                  </a:cubicBezTo>
                </a:path>
              </a:pathLst>
            </a:custGeom>
            <a:solidFill>
              <a:srgbClr val="FFC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0" name="Freeform 626">
              <a:extLst>
                <a:ext uri="{FF2B5EF4-FFF2-40B4-BE49-F238E27FC236}">
                  <a16:creationId xmlns:a16="http://schemas.microsoft.com/office/drawing/2014/main" id="{10594928-121A-4DDD-A957-F52C2E102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3426" y="6207392"/>
              <a:ext cx="38100" cy="225425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T4" fmla="*/ 8 w 8"/>
                <a:gd name="T5" fmla="*/ 48 h 48"/>
                <a:gd name="T6" fmla="*/ 0 w 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8">
                  <a:moveTo>
                    <a:pt x="0" y="0"/>
                  </a:moveTo>
                  <a:cubicBezTo>
                    <a:pt x="0" y="20"/>
                    <a:pt x="1" y="42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2" y="25"/>
                    <a:pt x="0" y="0"/>
                  </a:cubicBezTo>
                </a:path>
              </a:pathLst>
            </a:custGeom>
            <a:solidFill>
              <a:srgbClr val="FFC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2" name="Freeform 628">
              <a:extLst>
                <a:ext uri="{FF2B5EF4-FFF2-40B4-BE49-F238E27FC236}">
                  <a16:creationId xmlns:a16="http://schemas.microsoft.com/office/drawing/2014/main" id="{1697E49C-1430-4137-8F0A-32D97DDD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6401" y="6231204"/>
              <a:ext cx="261938" cy="206375"/>
            </a:xfrm>
            <a:custGeom>
              <a:avLst/>
              <a:gdLst>
                <a:gd name="T0" fmla="*/ 56 w 56"/>
                <a:gd name="T1" fmla="*/ 39 h 44"/>
                <a:gd name="T2" fmla="*/ 54 w 56"/>
                <a:gd name="T3" fmla="*/ 28 h 44"/>
                <a:gd name="T4" fmla="*/ 53 w 56"/>
                <a:gd name="T5" fmla="*/ 34 h 44"/>
                <a:gd name="T6" fmla="*/ 50 w 56"/>
                <a:gd name="T7" fmla="*/ 22 h 44"/>
                <a:gd name="T8" fmla="*/ 43 w 56"/>
                <a:gd name="T9" fmla="*/ 34 h 44"/>
                <a:gd name="T10" fmla="*/ 40 w 56"/>
                <a:gd name="T11" fmla="*/ 23 h 44"/>
                <a:gd name="T12" fmla="*/ 37 w 56"/>
                <a:gd name="T13" fmla="*/ 31 h 44"/>
                <a:gd name="T14" fmla="*/ 34 w 56"/>
                <a:gd name="T15" fmla="*/ 22 h 44"/>
                <a:gd name="T16" fmla="*/ 30 w 56"/>
                <a:gd name="T17" fmla="*/ 28 h 44"/>
                <a:gd name="T18" fmla="*/ 29 w 56"/>
                <a:gd name="T19" fmla="*/ 22 h 44"/>
                <a:gd name="T20" fmla="*/ 25 w 56"/>
                <a:gd name="T21" fmla="*/ 25 h 44"/>
                <a:gd name="T22" fmla="*/ 25 w 56"/>
                <a:gd name="T23" fmla="*/ 14 h 44"/>
                <a:gd name="T24" fmla="*/ 16 w 56"/>
                <a:gd name="T25" fmla="*/ 21 h 44"/>
                <a:gd name="T26" fmla="*/ 15 w 56"/>
                <a:gd name="T27" fmla="*/ 14 h 44"/>
                <a:gd name="T28" fmla="*/ 13 w 56"/>
                <a:gd name="T29" fmla="*/ 19 h 44"/>
                <a:gd name="T30" fmla="*/ 12 w 56"/>
                <a:gd name="T31" fmla="*/ 11 h 44"/>
                <a:gd name="T32" fmla="*/ 11 w 56"/>
                <a:gd name="T33" fmla="*/ 16 h 44"/>
                <a:gd name="T34" fmla="*/ 9 w 56"/>
                <a:gd name="T35" fmla="*/ 7 h 44"/>
                <a:gd name="T36" fmla="*/ 6 w 56"/>
                <a:gd name="T37" fmla="*/ 13 h 44"/>
                <a:gd name="T38" fmla="*/ 6 w 56"/>
                <a:gd name="T39" fmla="*/ 0 h 44"/>
                <a:gd name="T40" fmla="*/ 0 w 56"/>
                <a:gd name="T41" fmla="*/ 16 h 44"/>
                <a:gd name="T42" fmla="*/ 56 w 56"/>
                <a:gd name="T4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4">
                  <a:moveTo>
                    <a:pt x="56" y="39"/>
                  </a:moveTo>
                  <a:cubicBezTo>
                    <a:pt x="56" y="39"/>
                    <a:pt x="56" y="33"/>
                    <a:pt x="54" y="28"/>
                  </a:cubicBezTo>
                  <a:cubicBezTo>
                    <a:pt x="54" y="28"/>
                    <a:pt x="54" y="34"/>
                    <a:pt x="53" y="34"/>
                  </a:cubicBezTo>
                  <a:cubicBezTo>
                    <a:pt x="51" y="33"/>
                    <a:pt x="50" y="22"/>
                    <a:pt x="50" y="22"/>
                  </a:cubicBezTo>
                  <a:cubicBezTo>
                    <a:pt x="50" y="22"/>
                    <a:pt x="48" y="36"/>
                    <a:pt x="43" y="34"/>
                  </a:cubicBezTo>
                  <a:cubicBezTo>
                    <a:pt x="38" y="33"/>
                    <a:pt x="40" y="23"/>
                    <a:pt x="40" y="2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7" y="27"/>
                    <a:pt x="29" y="22"/>
                  </a:cubicBezTo>
                  <a:cubicBezTo>
                    <a:pt x="29" y="22"/>
                    <a:pt x="26" y="26"/>
                    <a:pt x="25" y="25"/>
                  </a:cubicBezTo>
                  <a:cubicBezTo>
                    <a:pt x="23" y="24"/>
                    <a:pt x="25" y="14"/>
                    <a:pt x="25" y="14"/>
                  </a:cubicBezTo>
                  <a:cubicBezTo>
                    <a:pt x="25" y="14"/>
                    <a:pt x="19" y="21"/>
                    <a:pt x="16" y="21"/>
                  </a:cubicBezTo>
                  <a:cubicBezTo>
                    <a:pt x="14" y="21"/>
                    <a:pt x="15" y="14"/>
                    <a:pt x="15" y="1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8" y="44"/>
                    <a:pt x="56" y="39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3" name="Freeform 629">
              <a:extLst>
                <a:ext uri="{FF2B5EF4-FFF2-40B4-BE49-F238E27FC236}">
                  <a16:creationId xmlns:a16="http://schemas.microsoft.com/office/drawing/2014/main" id="{9A249EAE-2BFA-4C02-A3E3-ABD54F86E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1" y="5561279"/>
              <a:ext cx="617538" cy="561975"/>
            </a:xfrm>
            <a:custGeom>
              <a:avLst/>
              <a:gdLst>
                <a:gd name="T0" fmla="*/ 54 w 132"/>
                <a:gd name="T1" fmla="*/ 0 h 120"/>
                <a:gd name="T2" fmla="*/ 0 w 132"/>
                <a:gd name="T3" fmla="*/ 113 h 120"/>
                <a:gd name="T4" fmla="*/ 132 w 132"/>
                <a:gd name="T5" fmla="*/ 83 h 120"/>
                <a:gd name="T6" fmla="*/ 54 w 132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0">
                  <a:moveTo>
                    <a:pt x="54" y="0"/>
                  </a:moveTo>
                  <a:cubicBezTo>
                    <a:pt x="54" y="0"/>
                    <a:pt x="4" y="25"/>
                    <a:pt x="0" y="113"/>
                  </a:cubicBezTo>
                  <a:cubicBezTo>
                    <a:pt x="0" y="113"/>
                    <a:pt x="78" y="120"/>
                    <a:pt x="132" y="83"/>
                  </a:cubicBezTo>
                  <a:cubicBezTo>
                    <a:pt x="132" y="83"/>
                    <a:pt x="115" y="20"/>
                    <a:pt x="54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4" name="Freeform 630">
              <a:extLst>
                <a:ext uri="{FF2B5EF4-FFF2-40B4-BE49-F238E27FC236}">
                  <a16:creationId xmlns:a16="http://schemas.microsoft.com/office/drawing/2014/main" id="{8815085F-44FA-455B-9B36-772BDE5B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5491429"/>
              <a:ext cx="557213" cy="598488"/>
            </a:xfrm>
            <a:custGeom>
              <a:avLst/>
              <a:gdLst>
                <a:gd name="T0" fmla="*/ 119 w 119"/>
                <a:gd name="T1" fmla="*/ 15 h 128"/>
                <a:gd name="T2" fmla="*/ 0 w 119"/>
                <a:gd name="T3" fmla="*/ 100 h 128"/>
                <a:gd name="T4" fmla="*/ 65 w 119"/>
                <a:gd name="T5" fmla="*/ 128 h 128"/>
                <a:gd name="T6" fmla="*/ 119 w 119"/>
                <a:gd name="T7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8">
                  <a:moveTo>
                    <a:pt x="119" y="15"/>
                  </a:moveTo>
                  <a:cubicBezTo>
                    <a:pt x="119" y="15"/>
                    <a:pt x="30" y="0"/>
                    <a:pt x="0" y="100"/>
                  </a:cubicBezTo>
                  <a:cubicBezTo>
                    <a:pt x="0" y="100"/>
                    <a:pt x="19" y="127"/>
                    <a:pt x="65" y="128"/>
                  </a:cubicBezTo>
                  <a:cubicBezTo>
                    <a:pt x="65" y="128"/>
                    <a:pt x="68" y="46"/>
                    <a:pt x="119" y="1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5" name="Freeform 631">
              <a:extLst>
                <a:ext uri="{FF2B5EF4-FFF2-40B4-BE49-F238E27FC236}">
                  <a16:creationId xmlns:a16="http://schemas.microsoft.com/office/drawing/2014/main" id="{12C4ECBC-4C17-4B53-8EC5-8678C273F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9088" y="6058167"/>
              <a:ext cx="19050" cy="4763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  <a:gd name="T10" fmla="*/ 4 w 4"/>
                <a:gd name="T11" fmla="*/ 0 h 1"/>
                <a:gd name="T12" fmla="*/ 4 w 4"/>
                <a:gd name="T13" fmla="*/ 0 h 1"/>
                <a:gd name="T14" fmla="*/ 4 w 4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6" name="Freeform 632">
              <a:extLst>
                <a:ext uri="{FF2B5EF4-FFF2-40B4-BE49-F238E27FC236}">
                  <a16:creationId xmlns:a16="http://schemas.microsoft.com/office/drawing/2014/main" id="{380AB559-D6CC-47BF-A953-A617BA6BB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51" y="5561279"/>
              <a:ext cx="115888" cy="501650"/>
            </a:xfrm>
            <a:custGeom>
              <a:avLst/>
              <a:gdLst>
                <a:gd name="T0" fmla="*/ 0 w 25"/>
                <a:gd name="T1" fmla="*/ 0 h 107"/>
                <a:gd name="T2" fmla="*/ 21 w 25"/>
                <a:gd name="T3" fmla="*/ 107 h 107"/>
                <a:gd name="T4" fmla="*/ 21 w 25"/>
                <a:gd name="T5" fmla="*/ 107 h 107"/>
                <a:gd name="T6" fmla="*/ 25 w 25"/>
                <a:gd name="T7" fmla="*/ 106 h 107"/>
                <a:gd name="T8" fmla="*/ 25 w 25"/>
                <a:gd name="T9" fmla="*/ 106 h 107"/>
                <a:gd name="T10" fmla="*/ 0 w 25"/>
                <a:gd name="T11" fmla="*/ 0 h 107"/>
                <a:gd name="T12" fmla="*/ 0 w 25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7">
                  <a:moveTo>
                    <a:pt x="0" y="0"/>
                  </a:moveTo>
                  <a:cubicBezTo>
                    <a:pt x="0" y="0"/>
                    <a:pt x="22" y="58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6"/>
                    <a:pt x="22" y="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7" name="Freeform 633">
              <a:extLst>
                <a:ext uri="{FF2B5EF4-FFF2-40B4-BE49-F238E27FC236}">
                  <a16:creationId xmlns:a16="http://schemas.microsoft.com/office/drawing/2014/main" id="{D5124471-FEBC-4579-A345-FC3B29B4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688279"/>
              <a:ext cx="127000" cy="396875"/>
            </a:xfrm>
            <a:custGeom>
              <a:avLst/>
              <a:gdLst>
                <a:gd name="T0" fmla="*/ 19 w 27"/>
                <a:gd name="T1" fmla="*/ 0 h 85"/>
                <a:gd name="T2" fmla="*/ 13 w 27"/>
                <a:gd name="T3" fmla="*/ 84 h 85"/>
                <a:gd name="T4" fmla="*/ 0 w 27"/>
                <a:gd name="T5" fmla="*/ 85 h 85"/>
                <a:gd name="T6" fmla="*/ 19 w 27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5">
                  <a:moveTo>
                    <a:pt x="19" y="0"/>
                  </a:moveTo>
                  <a:cubicBezTo>
                    <a:pt x="19" y="0"/>
                    <a:pt x="27" y="73"/>
                    <a:pt x="13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7" y="7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8" name="Freeform 634">
              <a:extLst>
                <a:ext uri="{FF2B5EF4-FFF2-40B4-BE49-F238E27FC236}">
                  <a16:creationId xmlns:a16="http://schemas.microsoft.com/office/drawing/2014/main" id="{1966142A-3AD0-4113-8872-259EC7C9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951" y="5688279"/>
              <a:ext cx="98425" cy="393700"/>
            </a:xfrm>
            <a:custGeom>
              <a:avLst/>
              <a:gdLst>
                <a:gd name="T0" fmla="*/ 6 w 21"/>
                <a:gd name="T1" fmla="*/ 0 h 84"/>
                <a:gd name="T2" fmla="*/ 18 w 21"/>
                <a:gd name="T3" fmla="*/ 80 h 84"/>
                <a:gd name="T4" fmla="*/ 0 w 21"/>
                <a:gd name="T5" fmla="*/ 84 h 84"/>
                <a:gd name="T6" fmla="*/ 6 w 21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84">
                  <a:moveTo>
                    <a:pt x="6" y="0"/>
                  </a:moveTo>
                  <a:cubicBezTo>
                    <a:pt x="6" y="0"/>
                    <a:pt x="21" y="50"/>
                    <a:pt x="18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14" y="36"/>
                    <a:pt x="6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9" name="Freeform 635">
              <a:extLst>
                <a:ext uri="{FF2B5EF4-FFF2-40B4-BE49-F238E27FC236}">
                  <a16:creationId xmlns:a16="http://schemas.microsoft.com/office/drawing/2014/main" id="{25B9BD2B-2A8B-46B7-A843-B0789A8FC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902592"/>
              <a:ext cx="561975" cy="280988"/>
            </a:xfrm>
            <a:custGeom>
              <a:avLst/>
              <a:gdLst>
                <a:gd name="T0" fmla="*/ 0 w 120"/>
                <a:gd name="T1" fmla="*/ 17 h 60"/>
                <a:gd name="T2" fmla="*/ 6 w 120"/>
                <a:gd name="T3" fmla="*/ 2 h 60"/>
                <a:gd name="T4" fmla="*/ 7 w 120"/>
                <a:gd name="T5" fmla="*/ 12 h 60"/>
                <a:gd name="T6" fmla="*/ 12 w 120"/>
                <a:gd name="T7" fmla="*/ 5 h 60"/>
                <a:gd name="T8" fmla="*/ 12 w 120"/>
                <a:gd name="T9" fmla="*/ 13 h 60"/>
                <a:gd name="T10" fmla="*/ 17 w 120"/>
                <a:gd name="T11" fmla="*/ 8 h 60"/>
                <a:gd name="T12" fmla="*/ 22 w 120"/>
                <a:gd name="T13" fmla="*/ 21 h 60"/>
                <a:gd name="T14" fmla="*/ 30 w 120"/>
                <a:gd name="T15" fmla="*/ 0 h 60"/>
                <a:gd name="T16" fmla="*/ 32 w 120"/>
                <a:gd name="T17" fmla="*/ 28 h 60"/>
                <a:gd name="T18" fmla="*/ 44 w 120"/>
                <a:gd name="T19" fmla="*/ 22 h 60"/>
                <a:gd name="T20" fmla="*/ 43 w 120"/>
                <a:gd name="T21" fmla="*/ 33 h 60"/>
                <a:gd name="T22" fmla="*/ 53 w 120"/>
                <a:gd name="T23" fmla="*/ 27 h 60"/>
                <a:gd name="T24" fmla="*/ 54 w 120"/>
                <a:gd name="T25" fmla="*/ 34 h 60"/>
                <a:gd name="T26" fmla="*/ 55 w 120"/>
                <a:gd name="T27" fmla="*/ 30 h 60"/>
                <a:gd name="T28" fmla="*/ 56 w 120"/>
                <a:gd name="T29" fmla="*/ 37 h 60"/>
                <a:gd name="T30" fmla="*/ 60 w 120"/>
                <a:gd name="T31" fmla="*/ 34 h 60"/>
                <a:gd name="T32" fmla="*/ 60 w 120"/>
                <a:gd name="T33" fmla="*/ 38 h 60"/>
                <a:gd name="T34" fmla="*/ 62 w 120"/>
                <a:gd name="T35" fmla="*/ 35 h 60"/>
                <a:gd name="T36" fmla="*/ 65 w 120"/>
                <a:gd name="T37" fmla="*/ 39 h 60"/>
                <a:gd name="T38" fmla="*/ 66 w 120"/>
                <a:gd name="T39" fmla="*/ 36 h 60"/>
                <a:gd name="T40" fmla="*/ 69 w 120"/>
                <a:gd name="T41" fmla="*/ 39 h 60"/>
                <a:gd name="T42" fmla="*/ 70 w 120"/>
                <a:gd name="T43" fmla="*/ 34 h 60"/>
                <a:gd name="T44" fmla="*/ 79 w 120"/>
                <a:gd name="T45" fmla="*/ 39 h 60"/>
                <a:gd name="T46" fmla="*/ 81 w 120"/>
                <a:gd name="T47" fmla="*/ 34 h 60"/>
                <a:gd name="T48" fmla="*/ 83 w 120"/>
                <a:gd name="T49" fmla="*/ 39 h 60"/>
                <a:gd name="T50" fmla="*/ 86 w 120"/>
                <a:gd name="T51" fmla="*/ 35 h 60"/>
                <a:gd name="T52" fmla="*/ 87 w 120"/>
                <a:gd name="T53" fmla="*/ 38 h 60"/>
                <a:gd name="T54" fmla="*/ 88 w 120"/>
                <a:gd name="T55" fmla="*/ 33 h 60"/>
                <a:gd name="T56" fmla="*/ 92 w 120"/>
                <a:gd name="T57" fmla="*/ 39 h 60"/>
                <a:gd name="T58" fmla="*/ 96 w 120"/>
                <a:gd name="T59" fmla="*/ 36 h 60"/>
                <a:gd name="T60" fmla="*/ 97 w 120"/>
                <a:gd name="T61" fmla="*/ 38 h 60"/>
                <a:gd name="T62" fmla="*/ 98 w 120"/>
                <a:gd name="T63" fmla="*/ 36 h 60"/>
                <a:gd name="T64" fmla="*/ 100 w 120"/>
                <a:gd name="T65" fmla="*/ 38 h 60"/>
                <a:gd name="T66" fmla="*/ 103 w 120"/>
                <a:gd name="T67" fmla="*/ 35 h 60"/>
                <a:gd name="T68" fmla="*/ 104 w 120"/>
                <a:gd name="T69" fmla="*/ 38 h 60"/>
                <a:gd name="T70" fmla="*/ 107 w 120"/>
                <a:gd name="T71" fmla="*/ 35 h 60"/>
                <a:gd name="T72" fmla="*/ 109 w 120"/>
                <a:gd name="T73" fmla="*/ 37 h 60"/>
                <a:gd name="T74" fmla="*/ 110 w 120"/>
                <a:gd name="T75" fmla="*/ 34 h 60"/>
                <a:gd name="T76" fmla="*/ 114 w 120"/>
                <a:gd name="T77" fmla="*/ 38 h 60"/>
                <a:gd name="T78" fmla="*/ 120 w 120"/>
                <a:gd name="T79" fmla="*/ 27 h 60"/>
                <a:gd name="T80" fmla="*/ 119 w 120"/>
                <a:gd name="T81" fmla="*/ 41 h 60"/>
                <a:gd name="T82" fmla="*/ 0 w 120"/>
                <a:gd name="T8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60">
                  <a:moveTo>
                    <a:pt x="0" y="17"/>
                  </a:moveTo>
                  <a:cubicBezTo>
                    <a:pt x="0" y="17"/>
                    <a:pt x="6" y="12"/>
                    <a:pt x="6" y="2"/>
                  </a:cubicBezTo>
                  <a:cubicBezTo>
                    <a:pt x="6" y="2"/>
                    <a:pt x="7" y="8"/>
                    <a:pt x="7" y="12"/>
                  </a:cubicBezTo>
                  <a:cubicBezTo>
                    <a:pt x="7" y="17"/>
                    <a:pt x="9" y="8"/>
                    <a:pt x="12" y="5"/>
                  </a:cubicBezTo>
                  <a:cubicBezTo>
                    <a:pt x="12" y="5"/>
                    <a:pt x="10" y="12"/>
                    <a:pt x="12" y="13"/>
                  </a:cubicBezTo>
                  <a:cubicBezTo>
                    <a:pt x="13" y="14"/>
                    <a:pt x="17" y="8"/>
                    <a:pt x="17" y="8"/>
                  </a:cubicBezTo>
                  <a:cubicBezTo>
                    <a:pt x="17" y="8"/>
                    <a:pt x="16" y="20"/>
                    <a:pt x="22" y="21"/>
                  </a:cubicBezTo>
                  <a:cubicBezTo>
                    <a:pt x="29" y="23"/>
                    <a:pt x="23" y="4"/>
                    <a:pt x="30" y="0"/>
                  </a:cubicBezTo>
                  <a:cubicBezTo>
                    <a:pt x="30" y="0"/>
                    <a:pt x="24" y="25"/>
                    <a:pt x="32" y="28"/>
                  </a:cubicBezTo>
                  <a:cubicBezTo>
                    <a:pt x="40" y="31"/>
                    <a:pt x="44" y="22"/>
                    <a:pt x="44" y="22"/>
                  </a:cubicBezTo>
                  <a:cubicBezTo>
                    <a:pt x="44" y="22"/>
                    <a:pt x="37" y="32"/>
                    <a:pt x="43" y="33"/>
                  </a:cubicBezTo>
                  <a:cubicBezTo>
                    <a:pt x="49" y="35"/>
                    <a:pt x="53" y="27"/>
                    <a:pt x="53" y="2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5"/>
                    <a:pt x="66" y="36"/>
                  </a:cubicBezTo>
                  <a:cubicBezTo>
                    <a:pt x="66" y="36"/>
                    <a:pt x="69" y="39"/>
                    <a:pt x="69" y="39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17" y="38"/>
                    <a:pt x="119" y="41"/>
                  </a:cubicBezTo>
                  <a:cubicBezTo>
                    <a:pt x="120" y="43"/>
                    <a:pt x="44" y="60"/>
                    <a:pt x="0" y="17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0" name="Freeform 636">
              <a:extLst>
                <a:ext uri="{FF2B5EF4-FFF2-40B4-BE49-F238E27FC236}">
                  <a16:creationId xmlns:a16="http://schemas.microsoft.com/office/drawing/2014/main" id="{5E7FE115-8807-448B-A4E6-A5C2F482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138" y="5880367"/>
              <a:ext cx="261938" cy="204788"/>
            </a:xfrm>
            <a:custGeom>
              <a:avLst/>
              <a:gdLst>
                <a:gd name="T0" fmla="*/ 1 w 56"/>
                <a:gd name="T1" fmla="*/ 39 h 44"/>
                <a:gd name="T2" fmla="*/ 2 w 56"/>
                <a:gd name="T3" fmla="*/ 28 h 44"/>
                <a:gd name="T4" fmla="*/ 4 w 56"/>
                <a:gd name="T5" fmla="*/ 34 h 44"/>
                <a:gd name="T6" fmla="*/ 6 w 56"/>
                <a:gd name="T7" fmla="*/ 22 h 44"/>
                <a:gd name="T8" fmla="*/ 13 w 56"/>
                <a:gd name="T9" fmla="*/ 34 h 44"/>
                <a:gd name="T10" fmla="*/ 17 w 56"/>
                <a:gd name="T11" fmla="*/ 23 h 44"/>
                <a:gd name="T12" fmla="*/ 19 w 56"/>
                <a:gd name="T13" fmla="*/ 31 h 44"/>
                <a:gd name="T14" fmla="*/ 22 w 56"/>
                <a:gd name="T15" fmla="*/ 22 h 44"/>
                <a:gd name="T16" fmla="*/ 26 w 56"/>
                <a:gd name="T17" fmla="*/ 28 h 44"/>
                <a:gd name="T18" fmla="*/ 27 w 56"/>
                <a:gd name="T19" fmla="*/ 22 h 44"/>
                <a:gd name="T20" fmla="*/ 32 w 56"/>
                <a:gd name="T21" fmla="*/ 25 h 44"/>
                <a:gd name="T22" fmla="*/ 32 w 56"/>
                <a:gd name="T23" fmla="*/ 14 h 44"/>
                <a:gd name="T24" fmla="*/ 40 w 56"/>
                <a:gd name="T25" fmla="*/ 21 h 44"/>
                <a:gd name="T26" fmla="*/ 41 w 56"/>
                <a:gd name="T27" fmla="*/ 14 h 44"/>
                <a:gd name="T28" fmla="*/ 43 w 56"/>
                <a:gd name="T29" fmla="*/ 19 h 44"/>
                <a:gd name="T30" fmla="*/ 44 w 56"/>
                <a:gd name="T31" fmla="*/ 11 h 44"/>
                <a:gd name="T32" fmla="*/ 45 w 56"/>
                <a:gd name="T33" fmla="*/ 16 h 44"/>
                <a:gd name="T34" fmla="*/ 48 w 56"/>
                <a:gd name="T35" fmla="*/ 7 h 44"/>
                <a:gd name="T36" fmla="*/ 51 w 56"/>
                <a:gd name="T37" fmla="*/ 13 h 44"/>
                <a:gd name="T38" fmla="*/ 51 w 56"/>
                <a:gd name="T39" fmla="*/ 0 h 44"/>
                <a:gd name="T40" fmla="*/ 56 w 56"/>
                <a:gd name="T41" fmla="*/ 16 h 44"/>
                <a:gd name="T42" fmla="*/ 1 w 56"/>
                <a:gd name="T4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4">
                  <a:moveTo>
                    <a:pt x="1" y="39"/>
                  </a:moveTo>
                  <a:cubicBezTo>
                    <a:pt x="1" y="39"/>
                    <a:pt x="0" y="33"/>
                    <a:pt x="2" y="28"/>
                  </a:cubicBezTo>
                  <a:cubicBezTo>
                    <a:pt x="2" y="28"/>
                    <a:pt x="2" y="34"/>
                    <a:pt x="4" y="34"/>
                  </a:cubicBezTo>
                  <a:cubicBezTo>
                    <a:pt x="5" y="33"/>
                    <a:pt x="6" y="22"/>
                    <a:pt x="6" y="22"/>
                  </a:cubicBezTo>
                  <a:cubicBezTo>
                    <a:pt x="6" y="22"/>
                    <a:pt x="8" y="36"/>
                    <a:pt x="13" y="34"/>
                  </a:cubicBezTo>
                  <a:cubicBezTo>
                    <a:pt x="18" y="32"/>
                    <a:pt x="17" y="23"/>
                    <a:pt x="17" y="23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9" y="27"/>
                    <a:pt x="27" y="22"/>
                  </a:cubicBezTo>
                  <a:cubicBezTo>
                    <a:pt x="27" y="22"/>
                    <a:pt x="30" y="26"/>
                    <a:pt x="32" y="25"/>
                  </a:cubicBezTo>
                  <a:cubicBezTo>
                    <a:pt x="34" y="24"/>
                    <a:pt x="32" y="14"/>
                    <a:pt x="32" y="14"/>
                  </a:cubicBezTo>
                  <a:cubicBezTo>
                    <a:pt x="32" y="14"/>
                    <a:pt x="37" y="21"/>
                    <a:pt x="40" y="21"/>
                  </a:cubicBezTo>
                  <a:cubicBezTo>
                    <a:pt x="43" y="21"/>
                    <a:pt x="41" y="14"/>
                    <a:pt x="41" y="14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18" y="44"/>
                    <a:pt x="1" y="39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1" name="Freeform 637">
              <a:extLst>
                <a:ext uri="{FF2B5EF4-FFF2-40B4-BE49-F238E27FC236}">
                  <a16:creationId xmlns:a16="http://schemas.microsoft.com/office/drawing/2014/main" id="{902358DC-D5D4-459E-8CC0-FC6C87B9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2738" y="5870842"/>
              <a:ext cx="622300" cy="561975"/>
            </a:xfrm>
            <a:custGeom>
              <a:avLst/>
              <a:gdLst>
                <a:gd name="T0" fmla="*/ 54 w 133"/>
                <a:gd name="T1" fmla="*/ 0 h 120"/>
                <a:gd name="T2" fmla="*/ 0 w 133"/>
                <a:gd name="T3" fmla="*/ 113 h 120"/>
                <a:gd name="T4" fmla="*/ 133 w 133"/>
                <a:gd name="T5" fmla="*/ 82 h 120"/>
                <a:gd name="T6" fmla="*/ 54 w 133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20">
                  <a:moveTo>
                    <a:pt x="54" y="0"/>
                  </a:moveTo>
                  <a:cubicBezTo>
                    <a:pt x="54" y="0"/>
                    <a:pt x="4" y="25"/>
                    <a:pt x="0" y="113"/>
                  </a:cubicBezTo>
                  <a:cubicBezTo>
                    <a:pt x="0" y="113"/>
                    <a:pt x="78" y="120"/>
                    <a:pt x="133" y="82"/>
                  </a:cubicBezTo>
                  <a:cubicBezTo>
                    <a:pt x="133" y="82"/>
                    <a:pt x="115" y="19"/>
                    <a:pt x="54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2" name="Freeform 638">
              <a:extLst>
                <a:ext uri="{FF2B5EF4-FFF2-40B4-BE49-F238E27FC236}">
                  <a16:creationId xmlns:a16="http://schemas.microsoft.com/office/drawing/2014/main" id="{FCAC06D9-41DF-44F3-9222-C2554537B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6" y="5796229"/>
              <a:ext cx="555625" cy="603250"/>
            </a:xfrm>
            <a:custGeom>
              <a:avLst/>
              <a:gdLst>
                <a:gd name="T0" fmla="*/ 119 w 119"/>
                <a:gd name="T1" fmla="*/ 16 h 129"/>
                <a:gd name="T2" fmla="*/ 0 w 119"/>
                <a:gd name="T3" fmla="*/ 100 h 129"/>
                <a:gd name="T4" fmla="*/ 65 w 119"/>
                <a:gd name="T5" fmla="*/ 129 h 129"/>
                <a:gd name="T6" fmla="*/ 119 w 119"/>
                <a:gd name="T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9">
                  <a:moveTo>
                    <a:pt x="119" y="16"/>
                  </a:moveTo>
                  <a:cubicBezTo>
                    <a:pt x="119" y="16"/>
                    <a:pt x="30" y="0"/>
                    <a:pt x="0" y="100"/>
                  </a:cubicBezTo>
                  <a:cubicBezTo>
                    <a:pt x="0" y="100"/>
                    <a:pt x="20" y="127"/>
                    <a:pt x="65" y="129"/>
                  </a:cubicBezTo>
                  <a:cubicBezTo>
                    <a:pt x="65" y="129"/>
                    <a:pt x="68" y="46"/>
                    <a:pt x="119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3" name="Freeform 639">
              <a:extLst>
                <a:ext uri="{FF2B5EF4-FFF2-40B4-BE49-F238E27FC236}">
                  <a16:creationId xmlns:a16="http://schemas.microsoft.com/office/drawing/2014/main" id="{875F842E-656F-4060-95B1-E16FDC49A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151" y="5870842"/>
              <a:ext cx="117475" cy="496888"/>
            </a:xfrm>
            <a:custGeom>
              <a:avLst/>
              <a:gdLst>
                <a:gd name="T0" fmla="*/ 0 w 25"/>
                <a:gd name="T1" fmla="*/ 0 h 106"/>
                <a:gd name="T2" fmla="*/ 21 w 25"/>
                <a:gd name="T3" fmla="*/ 106 h 106"/>
                <a:gd name="T4" fmla="*/ 25 w 25"/>
                <a:gd name="T5" fmla="*/ 105 h 106"/>
                <a:gd name="T6" fmla="*/ 0 w 25"/>
                <a:gd name="T7" fmla="*/ 0 h 106"/>
                <a:gd name="T8" fmla="*/ 0 w 2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6">
                  <a:moveTo>
                    <a:pt x="0" y="0"/>
                  </a:moveTo>
                  <a:cubicBezTo>
                    <a:pt x="0" y="0"/>
                    <a:pt x="23" y="57"/>
                    <a:pt x="21" y="106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2" y="3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4" name="Freeform 640">
              <a:extLst>
                <a:ext uri="{FF2B5EF4-FFF2-40B4-BE49-F238E27FC236}">
                  <a16:creationId xmlns:a16="http://schemas.microsoft.com/office/drawing/2014/main" id="{AA4CA964-06EF-41F6-89C1-9BC44AB46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5996254"/>
              <a:ext cx="125413" cy="398463"/>
            </a:xfrm>
            <a:custGeom>
              <a:avLst/>
              <a:gdLst>
                <a:gd name="T0" fmla="*/ 19 w 27"/>
                <a:gd name="T1" fmla="*/ 0 h 85"/>
                <a:gd name="T2" fmla="*/ 14 w 27"/>
                <a:gd name="T3" fmla="*/ 83 h 85"/>
                <a:gd name="T4" fmla="*/ 0 w 27"/>
                <a:gd name="T5" fmla="*/ 85 h 85"/>
                <a:gd name="T6" fmla="*/ 19 w 27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5">
                  <a:moveTo>
                    <a:pt x="19" y="0"/>
                  </a:moveTo>
                  <a:cubicBezTo>
                    <a:pt x="19" y="0"/>
                    <a:pt x="27" y="72"/>
                    <a:pt x="14" y="8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8" y="69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5" name="Freeform 641">
              <a:extLst>
                <a:ext uri="{FF2B5EF4-FFF2-40B4-BE49-F238E27FC236}">
                  <a16:creationId xmlns:a16="http://schemas.microsoft.com/office/drawing/2014/main" id="{1801B123-63F0-491C-9376-BFECF032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1" y="5996254"/>
              <a:ext cx="93663" cy="388938"/>
            </a:xfrm>
            <a:custGeom>
              <a:avLst/>
              <a:gdLst>
                <a:gd name="T0" fmla="*/ 5 w 20"/>
                <a:gd name="T1" fmla="*/ 0 h 83"/>
                <a:gd name="T2" fmla="*/ 17 w 20"/>
                <a:gd name="T3" fmla="*/ 79 h 83"/>
                <a:gd name="T4" fmla="*/ 0 w 20"/>
                <a:gd name="T5" fmla="*/ 83 h 83"/>
                <a:gd name="T6" fmla="*/ 5 w 20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3">
                  <a:moveTo>
                    <a:pt x="5" y="0"/>
                  </a:moveTo>
                  <a:cubicBezTo>
                    <a:pt x="5" y="0"/>
                    <a:pt x="20" y="50"/>
                    <a:pt x="17" y="7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13" y="35"/>
                    <a:pt x="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6" name="Freeform 642">
              <a:extLst>
                <a:ext uri="{FF2B5EF4-FFF2-40B4-BE49-F238E27FC236}">
                  <a16:creationId xmlns:a16="http://schemas.microsoft.com/office/drawing/2014/main" id="{7FF71D4E-F2E9-47A8-93F4-B3F7A9172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1" y="6207392"/>
              <a:ext cx="565150" cy="280988"/>
            </a:xfrm>
            <a:custGeom>
              <a:avLst/>
              <a:gdLst>
                <a:gd name="T0" fmla="*/ 0 w 121"/>
                <a:gd name="T1" fmla="*/ 18 h 60"/>
                <a:gd name="T2" fmla="*/ 6 w 121"/>
                <a:gd name="T3" fmla="*/ 2 h 60"/>
                <a:gd name="T4" fmla="*/ 7 w 121"/>
                <a:gd name="T5" fmla="*/ 13 h 60"/>
                <a:gd name="T6" fmla="*/ 12 w 121"/>
                <a:gd name="T7" fmla="*/ 5 h 60"/>
                <a:gd name="T8" fmla="*/ 12 w 121"/>
                <a:gd name="T9" fmla="*/ 13 h 60"/>
                <a:gd name="T10" fmla="*/ 17 w 121"/>
                <a:gd name="T11" fmla="*/ 8 h 60"/>
                <a:gd name="T12" fmla="*/ 22 w 121"/>
                <a:gd name="T13" fmla="*/ 22 h 60"/>
                <a:gd name="T14" fmla="*/ 30 w 121"/>
                <a:gd name="T15" fmla="*/ 0 h 60"/>
                <a:gd name="T16" fmla="*/ 32 w 121"/>
                <a:gd name="T17" fmla="*/ 28 h 60"/>
                <a:gd name="T18" fmla="*/ 44 w 121"/>
                <a:gd name="T19" fmla="*/ 22 h 60"/>
                <a:gd name="T20" fmla="*/ 43 w 121"/>
                <a:gd name="T21" fmla="*/ 34 h 60"/>
                <a:gd name="T22" fmla="*/ 53 w 121"/>
                <a:gd name="T23" fmla="*/ 27 h 60"/>
                <a:gd name="T24" fmla="*/ 54 w 121"/>
                <a:gd name="T25" fmla="*/ 34 h 60"/>
                <a:gd name="T26" fmla="*/ 55 w 121"/>
                <a:gd name="T27" fmla="*/ 31 h 60"/>
                <a:gd name="T28" fmla="*/ 56 w 121"/>
                <a:gd name="T29" fmla="*/ 37 h 60"/>
                <a:gd name="T30" fmla="*/ 60 w 121"/>
                <a:gd name="T31" fmla="*/ 34 h 60"/>
                <a:gd name="T32" fmla="*/ 61 w 121"/>
                <a:gd name="T33" fmla="*/ 38 h 60"/>
                <a:gd name="T34" fmla="*/ 62 w 121"/>
                <a:gd name="T35" fmla="*/ 35 h 60"/>
                <a:gd name="T36" fmla="*/ 65 w 121"/>
                <a:gd name="T37" fmla="*/ 39 h 60"/>
                <a:gd name="T38" fmla="*/ 66 w 121"/>
                <a:gd name="T39" fmla="*/ 36 h 60"/>
                <a:gd name="T40" fmla="*/ 69 w 121"/>
                <a:gd name="T41" fmla="*/ 39 h 60"/>
                <a:gd name="T42" fmla="*/ 70 w 121"/>
                <a:gd name="T43" fmla="*/ 34 h 60"/>
                <a:gd name="T44" fmla="*/ 79 w 121"/>
                <a:gd name="T45" fmla="*/ 40 h 60"/>
                <a:gd name="T46" fmla="*/ 81 w 121"/>
                <a:gd name="T47" fmla="*/ 34 h 60"/>
                <a:gd name="T48" fmla="*/ 83 w 121"/>
                <a:gd name="T49" fmla="*/ 39 h 60"/>
                <a:gd name="T50" fmla="*/ 86 w 121"/>
                <a:gd name="T51" fmla="*/ 35 h 60"/>
                <a:gd name="T52" fmla="*/ 87 w 121"/>
                <a:gd name="T53" fmla="*/ 39 h 60"/>
                <a:gd name="T54" fmla="*/ 89 w 121"/>
                <a:gd name="T55" fmla="*/ 33 h 60"/>
                <a:gd name="T56" fmla="*/ 92 w 121"/>
                <a:gd name="T57" fmla="*/ 39 h 60"/>
                <a:gd name="T58" fmla="*/ 96 w 121"/>
                <a:gd name="T59" fmla="*/ 36 h 60"/>
                <a:gd name="T60" fmla="*/ 97 w 121"/>
                <a:gd name="T61" fmla="*/ 38 h 60"/>
                <a:gd name="T62" fmla="*/ 98 w 121"/>
                <a:gd name="T63" fmla="*/ 36 h 60"/>
                <a:gd name="T64" fmla="*/ 100 w 121"/>
                <a:gd name="T65" fmla="*/ 38 h 60"/>
                <a:gd name="T66" fmla="*/ 103 w 121"/>
                <a:gd name="T67" fmla="*/ 36 h 60"/>
                <a:gd name="T68" fmla="*/ 104 w 121"/>
                <a:gd name="T69" fmla="*/ 38 h 60"/>
                <a:gd name="T70" fmla="*/ 107 w 121"/>
                <a:gd name="T71" fmla="*/ 35 h 60"/>
                <a:gd name="T72" fmla="*/ 109 w 121"/>
                <a:gd name="T73" fmla="*/ 37 h 60"/>
                <a:gd name="T74" fmla="*/ 110 w 121"/>
                <a:gd name="T75" fmla="*/ 34 h 60"/>
                <a:gd name="T76" fmla="*/ 114 w 121"/>
                <a:gd name="T77" fmla="*/ 38 h 60"/>
                <a:gd name="T78" fmla="*/ 120 w 121"/>
                <a:gd name="T79" fmla="*/ 28 h 60"/>
                <a:gd name="T80" fmla="*/ 119 w 121"/>
                <a:gd name="T81" fmla="*/ 41 h 60"/>
                <a:gd name="T82" fmla="*/ 0 w 121"/>
                <a:gd name="T8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60">
                  <a:moveTo>
                    <a:pt x="0" y="18"/>
                  </a:moveTo>
                  <a:cubicBezTo>
                    <a:pt x="0" y="18"/>
                    <a:pt x="6" y="12"/>
                    <a:pt x="6" y="2"/>
                  </a:cubicBezTo>
                  <a:cubicBezTo>
                    <a:pt x="6" y="2"/>
                    <a:pt x="7" y="8"/>
                    <a:pt x="7" y="13"/>
                  </a:cubicBezTo>
                  <a:cubicBezTo>
                    <a:pt x="7" y="17"/>
                    <a:pt x="9" y="8"/>
                    <a:pt x="12" y="5"/>
                  </a:cubicBezTo>
                  <a:cubicBezTo>
                    <a:pt x="12" y="5"/>
                    <a:pt x="10" y="12"/>
                    <a:pt x="12" y="13"/>
                  </a:cubicBezTo>
                  <a:cubicBezTo>
                    <a:pt x="14" y="14"/>
                    <a:pt x="17" y="8"/>
                    <a:pt x="17" y="8"/>
                  </a:cubicBezTo>
                  <a:cubicBezTo>
                    <a:pt x="17" y="8"/>
                    <a:pt x="16" y="20"/>
                    <a:pt x="22" y="22"/>
                  </a:cubicBezTo>
                  <a:cubicBezTo>
                    <a:pt x="29" y="23"/>
                    <a:pt x="23" y="4"/>
                    <a:pt x="30" y="0"/>
                  </a:cubicBezTo>
                  <a:cubicBezTo>
                    <a:pt x="30" y="0"/>
                    <a:pt x="24" y="25"/>
                    <a:pt x="32" y="28"/>
                  </a:cubicBezTo>
                  <a:cubicBezTo>
                    <a:pt x="41" y="31"/>
                    <a:pt x="44" y="22"/>
                    <a:pt x="44" y="22"/>
                  </a:cubicBezTo>
                  <a:cubicBezTo>
                    <a:pt x="44" y="22"/>
                    <a:pt x="37" y="32"/>
                    <a:pt x="43" y="34"/>
                  </a:cubicBezTo>
                  <a:cubicBezTo>
                    <a:pt x="50" y="35"/>
                    <a:pt x="53" y="27"/>
                    <a:pt x="53" y="2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6"/>
                    <a:pt x="66" y="36"/>
                  </a:cubicBezTo>
                  <a:cubicBezTo>
                    <a:pt x="67" y="36"/>
                    <a:pt x="69" y="39"/>
                    <a:pt x="69" y="39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17" y="39"/>
                    <a:pt x="119" y="41"/>
                  </a:cubicBezTo>
                  <a:cubicBezTo>
                    <a:pt x="121" y="44"/>
                    <a:pt x="44" y="60"/>
                    <a:pt x="0" y="18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7" name="Freeform 643">
              <a:extLst>
                <a:ext uri="{FF2B5EF4-FFF2-40B4-BE49-F238E27FC236}">
                  <a16:creationId xmlns:a16="http://schemas.microsoft.com/office/drawing/2014/main" id="{31045F73-32A8-4A33-AE32-D5367031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26" y="6183579"/>
              <a:ext cx="261938" cy="206375"/>
            </a:xfrm>
            <a:custGeom>
              <a:avLst/>
              <a:gdLst>
                <a:gd name="T0" fmla="*/ 1 w 56"/>
                <a:gd name="T1" fmla="*/ 39 h 44"/>
                <a:gd name="T2" fmla="*/ 2 w 56"/>
                <a:gd name="T3" fmla="*/ 28 h 44"/>
                <a:gd name="T4" fmla="*/ 4 w 56"/>
                <a:gd name="T5" fmla="*/ 34 h 44"/>
                <a:gd name="T6" fmla="*/ 6 w 56"/>
                <a:gd name="T7" fmla="*/ 23 h 44"/>
                <a:gd name="T8" fmla="*/ 13 w 56"/>
                <a:gd name="T9" fmla="*/ 35 h 44"/>
                <a:gd name="T10" fmla="*/ 17 w 56"/>
                <a:gd name="T11" fmla="*/ 24 h 44"/>
                <a:gd name="T12" fmla="*/ 19 w 56"/>
                <a:gd name="T13" fmla="*/ 31 h 44"/>
                <a:gd name="T14" fmla="*/ 22 w 56"/>
                <a:gd name="T15" fmla="*/ 23 h 44"/>
                <a:gd name="T16" fmla="*/ 26 w 56"/>
                <a:gd name="T17" fmla="*/ 28 h 44"/>
                <a:gd name="T18" fmla="*/ 28 w 56"/>
                <a:gd name="T19" fmla="*/ 23 h 44"/>
                <a:gd name="T20" fmla="*/ 32 w 56"/>
                <a:gd name="T21" fmla="*/ 25 h 44"/>
                <a:gd name="T22" fmla="*/ 32 w 56"/>
                <a:gd name="T23" fmla="*/ 14 h 44"/>
                <a:gd name="T24" fmla="*/ 40 w 56"/>
                <a:gd name="T25" fmla="*/ 21 h 44"/>
                <a:gd name="T26" fmla="*/ 42 w 56"/>
                <a:gd name="T27" fmla="*/ 14 h 44"/>
                <a:gd name="T28" fmla="*/ 43 w 56"/>
                <a:gd name="T29" fmla="*/ 19 h 44"/>
                <a:gd name="T30" fmla="*/ 44 w 56"/>
                <a:gd name="T31" fmla="*/ 12 h 44"/>
                <a:gd name="T32" fmla="*/ 45 w 56"/>
                <a:gd name="T33" fmla="*/ 16 h 44"/>
                <a:gd name="T34" fmla="*/ 48 w 56"/>
                <a:gd name="T35" fmla="*/ 8 h 44"/>
                <a:gd name="T36" fmla="*/ 51 w 56"/>
                <a:gd name="T37" fmla="*/ 13 h 44"/>
                <a:gd name="T38" fmla="*/ 51 w 56"/>
                <a:gd name="T39" fmla="*/ 0 h 44"/>
                <a:gd name="T40" fmla="*/ 56 w 56"/>
                <a:gd name="T41" fmla="*/ 16 h 44"/>
                <a:gd name="T42" fmla="*/ 1 w 56"/>
                <a:gd name="T4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4">
                  <a:moveTo>
                    <a:pt x="1" y="39"/>
                  </a:moveTo>
                  <a:cubicBezTo>
                    <a:pt x="1" y="39"/>
                    <a:pt x="0" y="33"/>
                    <a:pt x="2" y="28"/>
                  </a:cubicBezTo>
                  <a:cubicBezTo>
                    <a:pt x="2" y="28"/>
                    <a:pt x="3" y="34"/>
                    <a:pt x="4" y="34"/>
                  </a:cubicBezTo>
                  <a:cubicBezTo>
                    <a:pt x="5" y="33"/>
                    <a:pt x="6" y="23"/>
                    <a:pt x="6" y="23"/>
                  </a:cubicBezTo>
                  <a:cubicBezTo>
                    <a:pt x="6" y="23"/>
                    <a:pt x="8" y="36"/>
                    <a:pt x="13" y="35"/>
                  </a:cubicBezTo>
                  <a:cubicBezTo>
                    <a:pt x="18" y="33"/>
                    <a:pt x="17" y="24"/>
                    <a:pt x="17" y="2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9" y="27"/>
                    <a:pt x="28" y="23"/>
                  </a:cubicBezTo>
                  <a:cubicBezTo>
                    <a:pt x="28" y="23"/>
                    <a:pt x="30" y="26"/>
                    <a:pt x="32" y="25"/>
                  </a:cubicBezTo>
                  <a:cubicBezTo>
                    <a:pt x="34" y="24"/>
                    <a:pt x="32" y="14"/>
                    <a:pt x="32" y="14"/>
                  </a:cubicBezTo>
                  <a:cubicBezTo>
                    <a:pt x="32" y="14"/>
                    <a:pt x="38" y="21"/>
                    <a:pt x="40" y="21"/>
                  </a:cubicBezTo>
                  <a:cubicBezTo>
                    <a:pt x="43" y="22"/>
                    <a:pt x="42" y="14"/>
                    <a:pt x="42" y="14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19" y="44"/>
                    <a:pt x="1" y="39"/>
                  </a:cubicBezTo>
                  <a:close/>
                </a:path>
              </a:pathLst>
            </a:custGeom>
            <a:solidFill>
              <a:srgbClr val="353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8" name="Oval 644">
              <a:extLst>
                <a:ext uri="{FF2B5EF4-FFF2-40B4-BE49-F238E27FC236}">
                  <a16:creationId xmlns:a16="http://schemas.microsoft.com/office/drawing/2014/main" id="{E64A4CFA-0E47-43CF-A478-19BC698AC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4563" y="6128017"/>
              <a:ext cx="1978025" cy="61436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9" name="Oval 645">
              <a:extLst>
                <a:ext uri="{FF2B5EF4-FFF2-40B4-BE49-F238E27FC236}">
                  <a16:creationId xmlns:a16="http://schemas.microsoft.com/office/drawing/2014/main" id="{D2F94511-0FD0-4FB3-8F51-5B03C103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0788" y="6226442"/>
              <a:ext cx="1458913" cy="44926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0" name="Oval 646">
              <a:extLst>
                <a:ext uri="{FF2B5EF4-FFF2-40B4-BE49-F238E27FC236}">
                  <a16:creationId xmlns:a16="http://schemas.microsoft.com/office/drawing/2014/main" id="{7A1A3591-5527-4281-86F4-FD5C38797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588" y="6286767"/>
              <a:ext cx="1055688" cy="32861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1" name="Freeform 647">
              <a:extLst>
                <a:ext uri="{FF2B5EF4-FFF2-40B4-BE49-F238E27FC236}">
                  <a16:creationId xmlns:a16="http://schemas.microsoft.com/office/drawing/2014/main" id="{75ECEF16-E797-41EF-9525-CB8A424CD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1801" y="6413767"/>
              <a:ext cx="233363" cy="127000"/>
            </a:xfrm>
            <a:custGeom>
              <a:avLst/>
              <a:gdLst>
                <a:gd name="T0" fmla="*/ 45 w 50"/>
                <a:gd name="T1" fmla="*/ 0 h 27"/>
                <a:gd name="T2" fmla="*/ 6 w 50"/>
                <a:gd name="T3" fmla="*/ 23 h 27"/>
                <a:gd name="T4" fmla="*/ 47 w 50"/>
                <a:gd name="T5" fmla="*/ 5 h 27"/>
                <a:gd name="T6" fmla="*/ 45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45" y="0"/>
                  </a:moveTo>
                  <a:cubicBezTo>
                    <a:pt x="45" y="0"/>
                    <a:pt x="0" y="20"/>
                    <a:pt x="6" y="23"/>
                  </a:cubicBezTo>
                  <a:cubicBezTo>
                    <a:pt x="11" y="27"/>
                    <a:pt x="33" y="17"/>
                    <a:pt x="47" y="5"/>
                  </a:cubicBezTo>
                  <a:cubicBezTo>
                    <a:pt x="47" y="5"/>
                    <a:pt x="50" y="1"/>
                    <a:pt x="45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2" name="Freeform 648">
              <a:extLst>
                <a:ext uri="{FF2B5EF4-FFF2-40B4-BE49-F238E27FC236}">
                  <a16:creationId xmlns:a16="http://schemas.microsoft.com/office/drawing/2014/main" id="{54CDB908-D173-4A11-BCBB-CD99BB47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463" y="6413767"/>
              <a:ext cx="228600" cy="127000"/>
            </a:xfrm>
            <a:custGeom>
              <a:avLst/>
              <a:gdLst>
                <a:gd name="T0" fmla="*/ 5 w 49"/>
                <a:gd name="T1" fmla="*/ 0 h 27"/>
                <a:gd name="T2" fmla="*/ 44 w 49"/>
                <a:gd name="T3" fmla="*/ 23 h 27"/>
                <a:gd name="T4" fmla="*/ 3 w 49"/>
                <a:gd name="T5" fmla="*/ 5 h 27"/>
                <a:gd name="T6" fmla="*/ 5 w 4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7">
                  <a:moveTo>
                    <a:pt x="5" y="0"/>
                  </a:moveTo>
                  <a:cubicBezTo>
                    <a:pt x="5" y="0"/>
                    <a:pt x="49" y="20"/>
                    <a:pt x="44" y="23"/>
                  </a:cubicBezTo>
                  <a:cubicBezTo>
                    <a:pt x="38" y="27"/>
                    <a:pt x="16" y="17"/>
                    <a:pt x="3" y="5"/>
                  </a:cubicBezTo>
                  <a:cubicBezTo>
                    <a:pt x="3" y="5"/>
                    <a:pt x="0" y="1"/>
                    <a:pt x="5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3" name="Freeform 649">
              <a:extLst>
                <a:ext uri="{FF2B5EF4-FFF2-40B4-BE49-F238E27FC236}">
                  <a16:creationId xmlns:a16="http://schemas.microsoft.com/office/drawing/2014/main" id="{43FBD2B1-1417-47AF-9EF4-51FB2FD05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363" y="6409004"/>
              <a:ext cx="98425" cy="158750"/>
            </a:xfrm>
            <a:custGeom>
              <a:avLst/>
              <a:gdLst>
                <a:gd name="T0" fmla="*/ 6 w 21"/>
                <a:gd name="T1" fmla="*/ 3 h 34"/>
                <a:gd name="T2" fmla="*/ 13 w 21"/>
                <a:gd name="T3" fmla="*/ 3 h 34"/>
                <a:gd name="T4" fmla="*/ 20 w 21"/>
                <a:gd name="T5" fmla="*/ 24 h 34"/>
                <a:gd name="T6" fmla="*/ 15 w 21"/>
                <a:gd name="T7" fmla="*/ 33 h 34"/>
                <a:gd name="T8" fmla="*/ 7 w 21"/>
                <a:gd name="T9" fmla="*/ 34 h 34"/>
                <a:gd name="T10" fmla="*/ 1 w 21"/>
                <a:gd name="T11" fmla="*/ 25 h 34"/>
                <a:gd name="T12" fmla="*/ 6 w 21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6" y="3"/>
                  </a:moveTo>
                  <a:cubicBezTo>
                    <a:pt x="6" y="3"/>
                    <a:pt x="9" y="0"/>
                    <a:pt x="13" y="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8"/>
                    <a:pt x="19" y="32"/>
                    <a:pt x="15" y="33"/>
                  </a:cubicBezTo>
                  <a:cubicBezTo>
                    <a:pt x="13" y="34"/>
                    <a:pt x="10" y="34"/>
                    <a:pt x="7" y="34"/>
                  </a:cubicBezTo>
                  <a:cubicBezTo>
                    <a:pt x="3" y="33"/>
                    <a:pt x="0" y="29"/>
                    <a:pt x="1" y="2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4" name="Freeform 650">
              <a:extLst>
                <a:ext uri="{FF2B5EF4-FFF2-40B4-BE49-F238E27FC236}">
                  <a16:creationId xmlns:a16="http://schemas.microsoft.com/office/drawing/2014/main" id="{30C51142-D9AE-4C24-B6FB-FA5C1FA6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099442"/>
              <a:ext cx="276225" cy="352425"/>
            </a:xfrm>
            <a:custGeom>
              <a:avLst/>
              <a:gdLst>
                <a:gd name="T0" fmla="*/ 20 w 59"/>
                <a:gd name="T1" fmla="*/ 72 h 75"/>
                <a:gd name="T2" fmla="*/ 40 w 59"/>
                <a:gd name="T3" fmla="*/ 74 h 75"/>
                <a:gd name="T4" fmla="*/ 59 w 59"/>
                <a:gd name="T5" fmla="*/ 52 h 75"/>
                <a:gd name="T6" fmla="*/ 49 w 59"/>
                <a:gd name="T7" fmla="*/ 48 h 75"/>
                <a:gd name="T8" fmla="*/ 42 w 59"/>
                <a:gd name="T9" fmla="*/ 45 h 75"/>
                <a:gd name="T10" fmla="*/ 52 w 59"/>
                <a:gd name="T11" fmla="*/ 29 h 75"/>
                <a:gd name="T12" fmla="*/ 40 w 59"/>
                <a:gd name="T13" fmla="*/ 34 h 75"/>
                <a:gd name="T14" fmla="*/ 36 w 59"/>
                <a:gd name="T15" fmla="*/ 23 h 75"/>
                <a:gd name="T16" fmla="*/ 29 w 59"/>
                <a:gd name="T17" fmla="*/ 4 h 75"/>
                <a:gd name="T18" fmla="*/ 26 w 59"/>
                <a:gd name="T19" fmla="*/ 35 h 75"/>
                <a:gd name="T20" fmla="*/ 10 w 59"/>
                <a:gd name="T21" fmla="*/ 26 h 75"/>
                <a:gd name="T22" fmla="*/ 15 w 59"/>
                <a:gd name="T23" fmla="*/ 41 h 75"/>
                <a:gd name="T24" fmla="*/ 18 w 59"/>
                <a:gd name="T25" fmla="*/ 51 h 75"/>
                <a:gd name="T26" fmla="*/ 4 w 59"/>
                <a:gd name="T27" fmla="*/ 47 h 75"/>
                <a:gd name="T28" fmla="*/ 20 w 59"/>
                <a:gd name="T2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75">
                  <a:moveTo>
                    <a:pt x="20" y="72"/>
                  </a:moveTo>
                  <a:cubicBezTo>
                    <a:pt x="20" y="72"/>
                    <a:pt x="24" y="75"/>
                    <a:pt x="40" y="74"/>
                  </a:cubicBezTo>
                  <a:cubicBezTo>
                    <a:pt x="56" y="73"/>
                    <a:pt x="58" y="62"/>
                    <a:pt x="59" y="52"/>
                  </a:cubicBezTo>
                  <a:cubicBezTo>
                    <a:pt x="59" y="43"/>
                    <a:pt x="53" y="43"/>
                    <a:pt x="49" y="48"/>
                  </a:cubicBezTo>
                  <a:cubicBezTo>
                    <a:pt x="46" y="53"/>
                    <a:pt x="41" y="49"/>
                    <a:pt x="42" y="45"/>
                  </a:cubicBezTo>
                  <a:cubicBezTo>
                    <a:pt x="44" y="41"/>
                    <a:pt x="53" y="35"/>
                    <a:pt x="52" y="29"/>
                  </a:cubicBezTo>
                  <a:cubicBezTo>
                    <a:pt x="50" y="24"/>
                    <a:pt x="43" y="31"/>
                    <a:pt x="40" y="34"/>
                  </a:cubicBezTo>
                  <a:cubicBezTo>
                    <a:pt x="35" y="37"/>
                    <a:pt x="34" y="31"/>
                    <a:pt x="36" y="23"/>
                  </a:cubicBezTo>
                  <a:cubicBezTo>
                    <a:pt x="38" y="16"/>
                    <a:pt x="38" y="0"/>
                    <a:pt x="29" y="4"/>
                  </a:cubicBezTo>
                  <a:cubicBezTo>
                    <a:pt x="20" y="9"/>
                    <a:pt x="29" y="28"/>
                    <a:pt x="26" y="35"/>
                  </a:cubicBezTo>
                  <a:cubicBezTo>
                    <a:pt x="22" y="41"/>
                    <a:pt x="17" y="23"/>
                    <a:pt x="10" y="26"/>
                  </a:cubicBezTo>
                  <a:cubicBezTo>
                    <a:pt x="6" y="28"/>
                    <a:pt x="8" y="38"/>
                    <a:pt x="15" y="41"/>
                  </a:cubicBezTo>
                  <a:cubicBezTo>
                    <a:pt x="23" y="45"/>
                    <a:pt x="21" y="52"/>
                    <a:pt x="18" y="51"/>
                  </a:cubicBezTo>
                  <a:cubicBezTo>
                    <a:pt x="14" y="50"/>
                    <a:pt x="9" y="44"/>
                    <a:pt x="4" y="47"/>
                  </a:cubicBezTo>
                  <a:cubicBezTo>
                    <a:pt x="1" y="49"/>
                    <a:pt x="0" y="64"/>
                    <a:pt x="20" y="7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5" name="Freeform 651">
              <a:extLst>
                <a:ext uri="{FF2B5EF4-FFF2-40B4-BE49-F238E27FC236}">
                  <a16:creationId xmlns:a16="http://schemas.microsoft.com/office/drawing/2014/main" id="{1EA1B714-0655-4C05-B3DF-9E0F690E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6137542"/>
              <a:ext cx="242888" cy="319088"/>
            </a:xfrm>
            <a:custGeom>
              <a:avLst/>
              <a:gdLst>
                <a:gd name="T0" fmla="*/ 17 w 52"/>
                <a:gd name="T1" fmla="*/ 65 h 68"/>
                <a:gd name="T2" fmla="*/ 35 w 52"/>
                <a:gd name="T3" fmla="*/ 67 h 68"/>
                <a:gd name="T4" fmla="*/ 51 w 52"/>
                <a:gd name="T5" fmla="*/ 47 h 68"/>
                <a:gd name="T6" fmla="*/ 43 w 52"/>
                <a:gd name="T7" fmla="*/ 43 h 68"/>
                <a:gd name="T8" fmla="*/ 37 w 52"/>
                <a:gd name="T9" fmla="*/ 40 h 68"/>
                <a:gd name="T10" fmla="*/ 45 w 52"/>
                <a:gd name="T11" fmla="*/ 26 h 68"/>
                <a:gd name="T12" fmla="*/ 35 w 52"/>
                <a:gd name="T13" fmla="*/ 30 h 68"/>
                <a:gd name="T14" fmla="*/ 32 w 52"/>
                <a:gd name="T15" fmla="*/ 21 h 68"/>
                <a:gd name="T16" fmla="*/ 25 w 52"/>
                <a:gd name="T17" fmla="*/ 3 h 68"/>
                <a:gd name="T18" fmla="*/ 22 w 52"/>
                <a:gd name="T19" fmla="*/ 31 h 68"/>
                <a:gd name="T20" fmla="*/ 9 w 52"/>
                <a:gd name="T21" fmla="*/ 23 h 68"/>
                <a:gd name="T22" fmla="*/ 13 w 52"/>
                <a:gd name="T23" fmla="*/ 37 h 68"/>
                <a:gd name="T24" fmla="*/ 15 w 52"/>
                <a:gd name="T25" fmla="*/ 46 h 68"/>
                <a:gd name="T26" fmla="*/ 4 w 52"/>
                <a:gd name="T27" fmla="*/ 42 h 68"/>
                <a:gd name="T28" fmla="*/ 17 w 52"/>
                <a:gd name="T2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8">
                  <a:moveTo>
                    <a:pt x="17" y="65"/>
                  </a:moveTo>
                  <a:cubicBezTo>
                    <a:pt x="17" y="65"/>
                    <a:pt x="21" y="68"/>
                    <a:pt x="35" y="67"/>
                  </a:cubicBezTo>
                  <a:cubicBezTo>
                    <a:pt x="49" y="66"/>
                    <a:pt x="50" y="56"/>
                    <a:pt x="51" y="47"/>
                  </a:cubicBezTo>
                  <a:cubicBezTo>
                    <a:pt x="52" y="38"/>
                    <a:pt x="46" y="38"/>
                    <a:pt x="43" y="43"/>
                  </a:cubicBezTo>
                  <a:cubicBezTo>
                    <a:pt x="40" y="47"/>
                    <a:pt x="36" y="44"/>
                    <a:pt x="37" y="40"/>
                  </a:cubicBezTo>
                  <a:cubicBezTo>
                    <a:pt x="38" y="37"/>
                    <a:pt x="46" y="31"/>
                    <a:pt x="45" y="26"/>
                  </a:cubicBezTo>
                  <a:cubicBezTo>
                    <a:pt x="43" y="21"/>
                    <a:pt x="37" y="28"/>
                    <a:pt x="35" y="30"/>
                  </a:cubicBezTo>
                  <a:cubicBezTo>
                    <a:pt x="30" y="33"/>
                    <a:pt x="30" y="28"/>
                    <a:pt x="32" y="21"/>
                  </a:cubicBezTo>
                  <a:cubicBezTo>
                    <a:pt x="33" y="14"/>
                    <a:pt x="33" y="0"/>
                    <a:pt x="25" y="3"/>
                  </a:cubicBezTo>
                  <a:cubicBezTo>
                    <a:pt x="17" y="7"/>
                    <a:pt x="25" y="25"/>
                    <a:pt x="22" y="31"/>
                  </a:cubicBezTo>
                  <a:cubicBezTo>
                    <a:pt x="19" y="37"/>
                    <a:pt x="14" y="20"/>
                    <a:pt x="9" y="23"/>
                  </a:cubicBezTo>
                  <a:cubicBezTo>
                    <a:pt x="5" y="25"/>
                    <a:pt x="7" y="34"/>
                    <a:pt x="13" y="37"/>
                  </a:cubicBezTo>
                  <a:cubicBezTo>
                    <a:pt x="20" y="40"/>
                    <a:pt x="19" y="47"/>
                    <a:pt x="15" y="46"/>
                  </a:cubicBezTo>
                  <a:cubicBezTo>
                    <a:pt x="12" y="45"/>
                    <a:pt x="8" y="39"/>
                    <a:pt x="4" y="42"/>
                  </a:cubicBezTo>
                  <a:cubicBezTo>
                    <a:pt x="1" y="44"/>
                    <a:pt x="0" y="58"/>
                    <a:pt x="17" y="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6" name="Freeform 652">
              <a:extLst>
                <a:ext uri="{FF2B5EF4-FFF2-40B4-BE49-F238E27FC236}">
                  <a16:creationId xmlns:a16="http://schemas.microsoft.com/office/drawing/2014/main" id="{45BD00DA-A2F8-46DC-97C2-59137A8D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6183579"/>
              <a:ext cx="201613" cy="268288"/>
            </a:xfrm>
            <a:custGeom>
              <a:avLst/>
              <a:gdLst>
                <a:gd name="T0" fmla="*/ 14 w 43"/>
                <a:gd name="T1" fmla="*/ 54 h 57"/>
                <a:gd name="T2" fmla="*/ 28 w 43"/>
                <a:gd name="T3" fmla="*/ 56 h 57"/>
                <a:gd name="T4" fmla="*/ 42 w 43"/>
                <a:gd name="T5" fmla="*/ 41 h 57"/>
                <a:gd name="T6" fmla="*/ 36 w 43"/>
                <a:gd name="T7" fmla="*/ 36 h 57"/>
                <a:gd name="T8" fmla="*/ 29 w 43"/>
                <a:gd name="T9" fmla="*/ 31 h 57"/>
                <a:gd name="T10" fmla="*/ 36 w 43"/>
                <a:gd name="T11" fmla="*/ 20 h 57"/>
                <a:gd name="T12" fmla="*/ 27 w 43"/>
                <a:gd name="T13" fmla="*/ 25 h 57"/>
                <a:gd name="T14" fmla="*/ 25 w 43"/>
                <a:gd name="T15" fmla="*/ 17 h 57"/>
                <a:gd name="T16" fmla="*/ 20 w 43"/>
                <a:gd name="T17" fmla="*/ 3 h 57"/>
                <a:gd name="T18" fmla="*/ 18 w 43"/>
                <a:gd name="T19" fmla="*/ 26 h 57"/>
                <a:gd name="T20" fmla="*/ 7 w 43"/>
                <a:gd name="T21" fmla="*/ 19 h 57"/>
                <a:gd name="T22" fmla="*/ 11 w 43"/>
                <a:gd name="T23" fmla="*/ 28 h 57"/>
                <a:gd name="T24" fmla="*/ 12 w 43"/>
                <a:gd name="T25" fmla="*/ 38 h 57"/>
                <a:gd name="T26" fmla="*/ 3 w 43"/>
                <a:gd name="T27" fmla="*/ 37 h 57"/>
                <a:gd name="T28" fmla="*/ 14 w 43"/>
                <a:gd name="T2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7">
                  <a:moveTo>
                    <a:pt x="14" y="54"/>
                  </a:moveTo>
                  <a:cubicBezTo>
                    <a:pt x="14" y="54"/>
                    <a:pt x="17" y="57"/>
                    <a:pt x="28" y="56"/>
                  </a:cubicBezTo>
                  <a:cubicBezTo>
                    <a:pt x="39" y="55"/>
                    <a:pt x="42" y="49"/>
                    <a:pt x="42" y="41"/>
                  </a:cubicBezTo>
                  <a:cubicBezTo>
                    <a:pt x="43" y="34"/>
                    <a:pt x="40" y="33"/>
                    <a:pt x="36" y="36"/>
                  </a:cubicBezTo>
                  <a:cubicBezTo>
                    <a:pt x="31" y="40"/>
                    <a:pt x="28" y="34"/>
                    <a:pt x="29" y="31"/>
                  </a:cubicBezTo>
                  <a:cubicBezTo>
                    <a:pt x="30" y="29"/>
                    <a:pt x="37" y="24"/>
                    <a:pt x="36" y="20"/>
                  </a:cubicBezTo>
                  <a:cubicBezTo>
                    <a:pt x="35" y="15"/>
                    <a:pt x="29" y="23"/>
                    <a:pt x="27" y="25"/>
                  </a:cubicBezTo>
                  <a:cubicBezTo>
                    <a:pt x="24" y="27"/>
                    <a:pt x="24" y="23"/>
                    <a:pt x="25" y="17"/>
                  </a:cubicBezTo>
                  <a:cubicBezTo>
                    <a:pt x="27" y="12"/>
                    <a:pt x="26" y="0"/>
                    <a:pt x="20" y="3"/>
                  </a:cubicBezTo>
                  <a:cubicBezTo>
                    <a:pt x="14" y="6"/>
                    <a:pt x="20" y="21"/>
                    <a:pt x="18" y="26"/>
                  </a:cubicBezTo>
                  <a:cubicBezTo>
                    <a:pt x="16" y="31"/>
                    <a:pt x="11" y="17"/>
                    <a:pt x="7" y="19"/>
                  </a:cubicBezTo>
                  <a:cubicBezTo>
                    <a:pt x="4" y="21"/>
                    <a:pt x="6" y="25"/>
                    <a:pt x="11" y="28"/>
                  </a:cubicBezTo>
                  <a:cubicBezTo>
                    <a:pt x="16" y="31"/>
                    <a:pt x="15" y="39"/>
                    <a:pt x="12" y="38"/>
                  </a:cubicBezTo>
                  <a:cubicBezTo>
                    <a:pt x="10" y="38"/>
                    <a:pt x="6" y="35"/>
                    <a:pt x="3" y="37"/>
                  </a:cubicBezTo>
                  <a:cubicBezTo>
                    <a:pt x="1" y="39"/>
                    <a:pt x="0" y="48"/>
                    <a:pt x="14" y="54"/>
                  </a:cubicBezTo>
                  <a:close/>
                </a:path>
              </a:pathLst>
            </a:custGeom>
            <a:solidFill>
              <a:srgbClr val="CE88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7" name="Freeform 653">
              <a:extLst>
                <a:ext uri="{FF2B5EF4-FFF2-40B4-BE49-F238E27FC236}">
                  <a16:creationId xmlns:a16="http://schemas.microsoft.com/office/drawing/2014/main" id="{E8B0C2D5-B7AD-4DE9-B055-484824150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2788" y="6178817"/>
              <a:ext cx="19050" cy="2381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8A0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8" name="Freeform 654">
              <a:extLst>
                <a:ext uri="{FF2B5EF4-FFF2-40B4-BE49-F238E27FC236}">
                  <a16:creationId xmlns:a16="http://schemas.microsoft.com/office/drawing/2014/main" id="{179E9E09-4C4A-4651-9702-3F53F43AA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6166117"/>
              <a:ext cx="33338" cy="26988"/>
            </a:xfrm>
            <a:custGeom>
              <a:avLst/>
              <a:gdLst>
                <a:gd name="T0" fmla="*/ 0 w 7"/>
                <a:gd name="T1" fmla="*/ 3 h 6"/>
                <a:gd name="T2" fmla="*/ 3 w 7"/>
                <a:gd name="T3" fmla="*/ 6 h 6"/>
                <a:gd name="T4" fmla="*/ 7 w 7"/>
                <a:gd name="T5" fmla="*/ 3 h 6"/>
                <a:gd name="T6" fmla="*/ 4 w 7"/>
                <a:gd name="T7" fmla="*/ 0 h 6"/>
                <a:gd name="T8" fmla="*/ 0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8A0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9" name="Freeform 655">
              <a:extLst>
                <a:ext uri="{FF2B5EF4-FFF2-40B4-BE49-F238E27FC236}">
                  <a16:creationId xmlns:a16="http://schemas.microsoft.com/office/drawing/2014/main" id="{09FBDB57-EE91-40ED-BBFB-CB6074967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326" y="6235967"/>
              <a:ext cx="173038" cy="211138"/>
            </a:xfrm>
            <a:custGeom>
              <a:avLst/>
              <a:gdLst>
                <a:gd name="T0" fmla="*/ 21 w 37"/>
                <a:gd name="T1" fmla="*/ 44 h 45"/>
                <a:gd name="T2" fmla="*/ 6 w 37"/>
                <a:gd name="T3" fmla="*/ 39 h 45"/>
                <a:gd name="T4" fmla="*/ 6 w 37"/>
                <a:gd name="T5" fmla="*/ 29 h 45"/>
                <a:gd name="T6" fmla="*/ 12 w 37"/>
                <a:gd name="T7" fmla="*/ 22 h 45"/>
                <a:gd name="T8" fmla="*/ 5 w 37"/>
                <a:gd name="T9" fmla="*/ 13 h 45"/>
                <a:gd name="T10" fmla="*/ 14 w 37"/>
                <a:gd name="T11" fmla="*/ 18 h 45"/>
                <a:gd name="T12" fmla="*/ 15 w 37"/>
                <a:gd name="T13" fmla="*/ 2 h 45"/>
                <a:gd name="T14" fmla="*/ 19 w 37"/>
                <a:gd name="T15" fmla="*/ 17 h 45"/>
                <a:gd name="T16" fmla="*/ 28 w 37"/>
                <a:gd name="T17" fmla="*/ 11 h 45"/>
                <a:gd name="T18" fmla="*/ 21 w 37"/>
                <a:gd name="T19" fmla="*/ 24 h 45"/>
                <a:gd name="T20" fmla="*/ 30 w 37"/>
                <a:gd name="T21" fmla="*/ 28 h 45"/>
                <a:gd name="T22" fmla="*/ 35 w 37"/>
                <a:gd name="T23" fmla="*/ 26 h 45"/>
                <a:gd name="T24" fmla="*/ 21 w 37"/>
                <a:gd name="T2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5">
                  <a:moveTo>
                    <a:pt x="21" y="44"/>
                  </a:moveTo>
                  <a:cubicBezTo>
                    <a:pt x="21" y="44"/>
                    <a:pt x="12" y="45"/>
                    <a:pt x="6" y="39"/>
                  </a:cubicBezTo>
                  <a:cubicBezTo>
                    <a:pt x="0" y="33"/>
                    <a:pt x="0" y="28"/>
                    <a:pt x="6" y="29"/>
                  </a:cubicBezTo>
                  <a:cubicBezTo>
                    <a:pt x="12" y="30"/>
                    <a:pt x="13" y="25"/>
                    <a:pt x="12" y="22"/>
                  </a:cubicBezTo>
                  <a:cubicBezTo>
                    <a:pt x="11" y="18"/>
                    <a:pt x="4" y="14"/>
                    <a:pt x="5" y="13"/>
                  </a:cubicBezTo>
                  <a:cubicBezTo>
                    <a:pt x="6" y="12"/>
                    <a:pt x="10" y="19"/>
                    <a:pt x="14" y="18"/>
                  </a:cubicBezTo>
                  <a:cubicBezTo>
                    <a:pt x="17" y="18"/>
                    <a:pt x="13" y="3"/>
                    <a:pt x="15" y="2"/>
                  </a:cubicBezTo>
                  <a:cubicBezTo>
                    <a:pt x="17" y="0"/>
                    <a:pt x="16" y="17"/>
                    <a:pt x="19" y="17"/>
                  </a:cubicBezTo>
                  <a:cubicBezTo>
                    <a:pt x="22" y="17"/>
                    <a:pt x="27" y="9"/>
                    <a:pt x="28" y="11"/>
                  </a:cubicBezTo>
                  <a:cubicBezTo>
                    <a:pt x="29" y="12"/>
                    <a:pt x="20" y="19"/>
                    <a:pt x="21" y="24"/>
                  </a:cubicBezTo>
                  <a:cubicBezTo>
                    <a:pt x="23" y="29"/>
                    <a:pt x="28" y="29"/>
                    <a:pt x="30" y="28"/>
                  </a:cubicBezTo>
                  <a:cubicBezTo>
                    <a:pt x="32" y="27"/>
                    <a:pt x="33" y="25"/>
                    <a:pt x="35" y="26"/>
                  </a:cubicBezTo>
                  <a:cubicBezTo>
                    <a:pt x="37" y="27"/>
                    <a:pt x="36" y="44"/>
                    <a:pt x="21" y="44"/>
                  </a:cubicBezTo>
                  <a:close/>
                </a:path>
              </a:pathLst>
            </a:custGeom>
            <a:solidFill>
              <a:srgbClr val="C673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0" name="Freeform 656">
              <a:extLst>
                <a:ext uri="{FF2B5EF4-FFF2-40B4-BE49-F238E27FC236}">
                  <a16:creationId xmlns:a16="http://schemas.microsoft.com/office/drawing/2014/main" id="{ADF3C352-AB06-4AF5-A604-B9FFE8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41" y="5462855"/>
              <a:ext cx="3948160" cy="766760"/>
            </a:xfrm>
            <a:custGeom>
              <a:avLst/>
              <a:gdLst>
                <a:gd name="T0" fmla="*/ 0 w 2451"/>
                <a:gd name="T1" fmla="*/ 319 h 319"/>
                <a:gd name="T2" fmla="*/ 2286 w 2451"/>
                <a:gd name="T3" fmla="*/ 130 h 319"/>
                <a:gd name="T4" fmla="*/ 2451 w 2451"/>
                <a:gd name="T5" fmla="*/ 35 h 319"/>
                <a:gd name="T6" fmla="*/ 1721 w 2451"/>
                <a:gd name="T7" fmla="*/ 0 h 319"/>
                <a:gd name="T8" fmla="*/ 0 w 2451"/>
                <a:gd name="T9" fmla="*/ 319 h 319"/>
                <a:gd name="connsiteX0" fmla="*/ 0 w 10147"/>
                <a:gd name="connsiteY0" fmla="*/ 15141 h 15141"/>
                <a:gd name="connsiteX1" fmla="*/ 9474 w 10147"/>
                <a:gd name="connsiteY1" fmla="*/ 4075 h 15141"/>
                <a:gd name="connsiteX2" fmla="*/ 10147 w 10147"/>
                <a:gd name="connsiteY2" fmla="*/ 1097 h 15141"/>
                <a:gd name="connsiteX3" fmla="*/ 7169 w 10147"/>
                <a:gd name="connsiteY3" fmla="*/ 0 h 15141"/>
                <a:gd name="connsiteX4" fmla="*/ 0 w 10147"/>
                <a:gd name="connsiteY4" fmla="*/ 15141 h 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" h="15141">
                  <a:moveTo>
                    <a:pt x="0" y="15141"/>
                  </a:moveTo>
                  <a:lnTo>
                    <a:pt x="9474" y="4075"/>
                  </a:lnTo>
                  <a:lnTo>
                    <a:pt x="10147" y="1097"/>
                  </a:lnTo>
                  <a:lnTo>
                    <a:pt x="7169" y="0"/>
                  </a:lnTo>
                  <a:lnTo>
                    <a:pt x="0" y="151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62" name="Freeform 658">
              <a:extLst>
                <a:ext uri="{FF2B5EF4-FFF2-40B4-BE49-F238E27FC236}">
                  <a16:creationId xmlns:a16="http://schemas.microsoft.com/office/drawing/2014/main" id="{86B692F1-5816-488D-A656-58471AE78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093" y="5664467"/>
              <a:ext cx="4017808" cy="577840"/>
            </a:xfrm>
            <a:custGeom>
              <a:avLst/>
              <a:gdLst>
                <a:gd name="T0" fmla="*/ 2304 w 2451"/>
                <a:gd name="T1" fmla="*/ 0 h 192"/>
                <a:gd name="T2" fmla="*/ 943 w 2451"/>
                <a:gd name="T3" fmla="*/ 97 h 192"/>
                <a:gd name="T4" fmla="*/ 0 w 2451"/>
                <a:gd name="T5" fmla="*/ 192 h 192"/>
                <a:gd name="T6" fmla="*/ 2286 w 2451"/>
                <a:gd name="T7" fmla="*/ 133 h 192"/>
                <a:gd name="T8" fmla="*/ 2451 w 2451"/>
                <a:gd name="T9" fmla="*/ 74 h 192"/>
                <a:gd name="T10" fmla="*/ 2304 w 2451"/>
                <a:gd name="T11" fmla="*/ 0 h 192"/>
                <a:gd name="connsiteX0" fmla="*/ 9726 w 10326"/>
                <a:gd name="connsiteY0" fmla="*/ 0 h 18958"/>
                <a:gd name="connsiteX1" fmla="*/ 4173 w 10326"/>
                <a:gd name="connsiteY1" fmla="*/ 5052 h 18958"/>
                <a:gd name="connsiteX2" fmla="*/ 0 w 10326"/>
                <a:gd name="connsiteY2" fmla="*/ 18958 h 18958"/>
                <a:gd name="connsiteX3" fmla="*/ 9653 w 10326"/>
                <a:gd name="connsiteY3" fmla="*/ 6927 h 18958"/>
                <a:gd name="connsiteX4" fmla="*/ 10326 w 10326"/>
                <a:gd name="connsiteY4" fmla="*/ 3854 h 18958"/>
                <a:gd name="connsiteX5" fmla="*/ 9726 w 10326"/>
                <a:gd name="connsiteY5" fmla="*/ 0 h 1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6" h="18958">
                  <a:moveTo>
                    <a:pt x="9726" y="0"/>
                  </a:moveTo>
                  <a:lnTo>
                    <a:pt x="4173" y="5052"/>
                  </a:lnTo>
                  <a:lnTo>
                    <a:pt x="0" y="18958"/>
                  </a:lnTo>
                  <a:lnTo>
                    <a:pt x="9653" y="6927"/>
                  </a:lnTo>
                  <a:lnTo>
                    <a:pt x="10326" y="3854"/>
                  </a:lnTo>
                  <a:lnTo>
                    <a:pt x="972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3" name="Freeform 659">
              <a:extLst>
                <a:ext uri="{FF2B5EF4-FFF2-40B4-BE49-F238E27FC236}">
                  <a16:creationId xmlns:a16="http://schemas.microsoft.com/office/drawing/2014/main" id="{5D2746F7-B4A0-4E9B-9880-9A27D83A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182" y="5866079"/>
              <a:ext cx="4032156" cy="420688"/>
            </a:xfrm>
            <a:custGeom>
              <a:avLst/>
              <a:gdLst>
                <a:gd name="T0" fmla="*/ 2313 w 2416"/>
                <a:gd name="T1" fmla="*/ 0 h 265"/>
                <a:gd name="T2" fmla="*/ 0 w 2416"/>
                <a:gd name="T3" fmla="*/ 65 h 265"/>
                <a:gd name="T4" fmla="*/ 2286 w 2416"/>
                <a:gd name="T5" fmla="*/ 265 h 265"/>
                <a:gd name="T6" fmla="*/ 2416 w 2416"/>
                <a:gd name="T7" fmla="*/ 65 h 265"/>
                <a:gd name="T8" fmla="*/ 2313 w 2416"/>
                <a:gd name="T9" fmla="*/ 0 h 265"/>
                <a:gd name="connsiteX0" fmla="*/ 9839 w 10265"/>
                <a:gd name="connsiteY0" fmla="*/ 0 h 10604"/>
                <a:gd name="connsiteX1" fmla="*/ 0 w 10265"/>
                <a:gd name="connsiteY1" fmla="*/ 10604 h 10604"/>
                <a:gd name="connsiteX2" fmla="*/ 9727 w 10265"/>
                <a:gd name="connsiteY2" fmla="*/ 10000 h 10604"/>
                <a:gd name="connsiteX3" fmla="*/ 10265 w 10265"/>
                <a:gd name="connsiteY3" fmla="*/ 2453 h 10604"/>
                <a:gd name="connsiteX4" fmla="*/ 9839 w 10265"/>
                <a:gd name="connsiteY4" fmla="*/ 0 h 10604"/>
                <a:gd name="connsiteX0" fmla="*/ 10087 w 10513"/>
                <a:gd name="connsiteY0" fmla="*/ 0 h 10000"/>
                <a:gd name="connsiteX1" fmla="*/ 0 w 10513"/>
                <a:gd name="connsiteY1" fmla="*/ 8944 h 10000"/>
                <a:gd name="connsiteX2" fmla="*/ 9975 w 10513"/>
                <a:gd name="connsiteY2" fmla="*/ 10000 h 10000"/>
                <a:gd name="connsiteX3" fmla="*/ 10513 w 10513"/>
                <a:gd name="connsiteY3" fmla="*/ 2453 h 10000"/>
                <a:gd name="connsiteX4" fmla="*/ 10087 w 10513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3" h="10000">
                  <a:moveTo>
                    <a:pt x="10087" y="0"/>
                  </a:moveTo>
                  <a:lnTo>
                    <a:pt x="0" y="8944"/>
                  </a:lnTo>
                  <a:lnTo>
                    <a:pt x="9975" y="10000"/>
                  </a:lnTo>
                  <a:cubicBezTo>
                    <a:pt x="10154" y="7484"/>
                    <a:pt x="10334" y="4969"/>
                    <a:pt x="10513" y="2453"/>
                  </a:cubicBezTo>
                  <a:lnTo>
                    <a:pt x="1008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D88A254B-38C0-4446-A323-E4045604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123" y="6229497"/>
              <a:ext cx="4125829" cy="646103"/>
            </a:xfrm>
            <a:custGeom>
              <a:avLst/>
              <a:gdLst>
                <a:gd name="connsiteX0" fmla="*/ 0 w 4125829"/>
                <a:gd name="connsiteY0" fmla="*/ 0 h 646103"/>
                <a:gd name="connsiteX1" fmla="*/ 3863819 w 4125829"/>
                <a:gd name="connsiteY1" fmla="*/ 57233 h 646103"/>
                <a:gd name="connsiteX2" fmla="*/ 4125829 w 4125829"/>
                <a:gd name="connsiteY2" fmla="*/ 338156 h 646103"/>
                <a:gd name="connsiteX3" fmla="*/ 4026379 w 4125829"/>
                <a:gd name="connsiteY3" fmla="*/ 646103 h 646103"/>
                <a:gd name="connsiteX4" fmla="*/ 2171807 w 4125829"/>
                <a:gd name="connsiteY4" fmla="*/ 646103 h 6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829" h="646103">
                  <a:moveTo>
                    <a:pt x="0" y="0"/>
                  </a:moveTo>
                  <a:lnTo>
                    <a:pt x="3863819" y="57233"/>
                  </a:lnTo>
                  <a:lnTo>
                    <a:pt x="4125829" y="338156"/>
                  </a:lnTo>
                  <a:lnTo>
                    <a:pt x="4026379" y="646103"/>
                  </a:lnTo>
                  <a:lnTo>
                    <a:pt x="2171807" y="646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14" name="Freeform 657">
              <a:extLst>
                <a:ext uri="{FF2B5EF4-FFF2-40B4-BE49-F238E27FC236}">
                  <a16:creationId xmlns:a16="http://schemas.microsoft.com/office/drawing/2014/main" id="{4F47938D-35CF-4CFB-A17C-0512A73A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651" y="4881053"/>
              <a:ext cx="4145193" cy="1354161"/>
            </a:xfrm>
            <a:custGeom>
              <a:avLst/>
              <a:gdLst>
                <a:gd name="T0" fmla="*/ 788 w 844"/>
                <a:gd name="T1" fmla="*/ 0 h 236"/>
                <a:gd name="T2" fmla="*/ 0 w 844"/>
                <a:gd name="T3" fmla="*/ 236 h 236"/>
                <a:gd name="T4" fmla="*/ 844 w 844"/>
                <a:gd name="T5" fmla="*/ 128 h 236"/>
                <a:gd name="T6" fmla="*/ 788 w 844"/>
                <a:gd name="T7" fmla="*/ 0 h 236"/>
                <a:gd name="connsiteX0" fmla="*/ 9320 w 9984"/>
                <a:gd name="connsiteY0" fmla="*/ 0 h 12009"/>
                <a:gd name="connsiteX1" fmla="*/ 0 w 9984"/>
                <a:gd name="connsiteY1" fmla="*/ 12009 h 12009"/>
                <a:gd name="connsiteX2" fmla="*/ 9984 w 9984"/>
                <a:gd name="connsiteY2" fmla="*/ 5424 h 12009"/>
                <a:gd name="connsiteX3" fmla="*/ 9320 w 9984"/>
                <a:gd name="connsiteY3" fmla="*/ 0 h 12009"/>
                <a:gd name="connsiteX0" fmla="*/ 9851 w 10516"/>
                <a:gd name="connsiteY0" fmla="*/ 0 h 10191"/>
                <a:gd name="connsiteX1" fmla="*/ 0 w 10516"/>
                <a:gd name="connsiteY1" fmla="*/ 10191 h 10191"/>
                <a:gd name="connsiteX2" fmla="*/ 10516 w 10516"/>
                <a:gd name="connsiteY2" fmla="*/ 4517 h 10191"/>
                <a:gd name="connsiteX3" fmla="*/ 9851 w 10516"/>
                <a:gd name="connsiteY3" fmla="*/ 0 h 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6" h="10191">
                  <a:moveTo>
                    <a:pt x="9851" y="0"/>
                  </a:moveTo>
                  <a:cubicBezTo>
                    <a:pt x="9851" y="0"/>
                    <a:pt x="4462" y="8074"/>
                    <a:pt x="0" y="10191"/>
                  </a:cubicBezTo>
                  <a:cubicBezTo>
                    <a:pt x="10016" y="6381"/>
                    <a:pt x="10516" y="4517"/>
                    <a:pt x="10516" y="4517"/>
                  </a:cubicBezTo>
                  <a:cubicBezTo>
                    <a:pt x="10295" y="3011"/>
                    <a:pt x="10072" y="1506"/>
                    <a:pt x="9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776" name="Graphic 2774">
            <a:extLst>
              <a:ext uri="{FF2B5EF4-FFF2-40B4-BE49-F238E27FC236}">
                <a16:creationId xmlns:a16="http://schemas.microsoft.com/office/drawing/2014/main" id="{77723F5F-2C6F-4D1E-909F-E5B469DE514B}"/>
              </a:ext>
            </a:extLst>
          </p:cNvPr>
          <p:cNvSpPr/>
          <p:nvPr/>
        </p:nvSpPr>
        <p:spPr>
          <a:xfrm>
            <a:off x="1874223" y="540727"/>
            <a:ext cx="9463866" cy="5618046"/>
          </a:xfrm>
          <a:custGeom>
            <a:avLst/>
            <a:gdLst>
              <a:gd name="connsiteX0" fmla="*/ 0 w 7258050"/>
              <a:gd name="connsiteY0" fmla="*/ 4352925 h 4343400"/>
              <a:gd name="connsiteX1" fmla="*/ 2524125 w 7258050"/>
              <a:gd name="connsiteY1" fmla="*/ 3067050 h 4343400"/>
              <a:gd name="connsiteX2" fmla="*/ 3933825 w 7258050"/>
              <a:gd name="connsiteY2" fmla="*/ 2286000 h 4343400"/>
              <a:gd name="connsiteX3" fmla="*/ 4343400 w 7258050"/>
              <a:gd name="connsiteY3" fmla="*/ 2381250 h 4343400"/>
              <a:gd name="connsiteX4" fmla="*/ 4905375 w 7258050"/>
              <a:gd name="connsiteY4" fmla="*/ 2028825 h 4343400"/>
              <a:gd name="connsiteX5" fmla="*/ 5657850 w 7258050"/>
              <a:gd name="connsiteY5" fmla="*/ 1343025 h 4343400"/>
              <a:gd name="connsiteX6" fmla="*/ 6010275 w 7258050"/>
              <a:gd name="connsiteY6" fmla="*/ 1409700 h 4343400"/>
              <a:gd name="connsiteX7" fmla="*/ 7258050 w 7258050"/>
              <a:gd name="connsiteY7" fmla="*/ 0 h 4343400"/>
              <a:gd name="connsiteX0" fmla="*/ 0 w 7632944"/>
              <a:gd name="connsiteY0" fmla="*/ 4531153 h 4531153"/>
              <a:gd name="connsiteX1" fmla="*/ 2899019 w 7632944"/>
              <a:gd name="connsiteY1" fmla="*/ 3067050 h 4531153"/>
              <a:gd name="connsiteX2" fmla="*/ 4308719 w 7632944"/>
              <a:gd name="connsiteY2" fmla="*/ 2286000 h 4531153"/>
              <a:gd name="connsiteX3" fmla="*/ 4718294 w 7632944"/>
              <a:gd name="connsiteY3" fmla="*/ 2381250 h 4531153"/>
              <a:gd name="connsiteX4" fmla="*/ 5280269 w 7632944"/>
              <a:gd name="connsiteY4" fmla="*/ 2028825 h 4531153"/>
              <a:gd name="connsiteX5" fmla="*/ 6032744 w 7632944"/>
              <a:gd name="connsiteY5" fmla="*/ 1343025 h 4531153"/>
              <a:gd name="connsiteX6" fmla="*/ 6385169 w 7632944"/>
              <a:gd name="connsiteY6" fmla="*/ 1409700 h 4531153"/>
              <a:gd name="connsiteX7" fmla="*/ 7632944 w 7632944"/>
              <a:gd name="connsiteY7" fmla="*/ 0 h 45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944" h="4531153">
                <a:moveTo>
                  <a:pt x="0" y="4531153"/>
                </a:moveTo>
                <a:lnTo>
                  <a:pt x="2899019" y="3067050"/>
                </a:lnTo>
                <a:lnTo>
                  <a:pt x="4308719" y="2286000"/>
                </a:lnTo>
                <a:lnTo>
                  <a:pt x="4718294" y="2381250"/>
                </a:lnTo>
                <a:lnTo>
                  <a:pt x="5280269" y="2028825"/>
                </a:lnTo>
                <a:lnTo>
                  <a:pt x="6032744" y="1343025"/>
                </a:lnTo>
                <a:lnTo>
                  <a:pt x="6385169" y="1409700"/>
                </a:lnTo>
                <a:lnTo>
                  <a:pt x="7632944" y="0"/>
                </a:lnTo>
              </a:path>
            </a:pathLst>
          </a:custGeom>
          <a:noFill/>
          <a:ln w="25400" cap="rnd">
            <a:solidFill>
              <a:srgbClr val="161F24"/>
            </a:solidFill>
            <a:prstDash val="solid"/>
            <a:round/>
            <a:tailEnd type="arrow"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71577E33-A7F1-42B2-B471-C6EE6C69530C}"/>
              </a:ext>
            </a:extLst>
          </p:cNvPr>
          <p:cNvGrpSpPr/>
          <p:nvPr/>
        </p:nvGrpSpPr>
        <p:grpSpPr>
          <a:xfrm>
            <a:off x="328093" y="5204957"/>
            <a:ext cx="5038224" cy="2202179"/>
            <a:chOff x="428358" y="5132194"/>
            <a:chExt cx="5038224" cy="2202179"/>
          </a:xfrm>
        </p:grpSpPr>
        <p:grpSp>
          <p:nvGrpSpPr>
            <p:cNvPr id="966" name="Group 965">
              <a:extLst>
                <a:ext uri="{FF2B5EF4-FFF2-40B4-BE49-F238E27FC236}">
                  <a16:creationId xmlns:a16="http://schemas.microsoft.com/office/drawing/2014/main" id="{3F9B1497-A675-4FF4-B4EB-03A98906AD24}"/>
                </a:ext>
              </a:extLst>
            </p:cNvPr>
            <p:cNvGrpSpPr/>
            <p:nvPr/>
          </p:nvGrpSpPr>
          <p:grpSpPr>
            <a:xfrm>
              <a:off x="2047993" y="5132194"/>
              <a:ext cx="2336798" cy="2202179"/>
              <a:chOff x="3428351" y="5132194"/>
              <a:chExt cx="2336798" cy="2202179"/>
            </a:xfrm>
          </p:grpSpPr>
          <p:sp>
            <p:nvSpPr>
              <p:cNvPr id="999" name="Freeform 96">
                <a:extLst>
                  <a:ext uri="{FF2B5EF4-FFF2-40B4-BE49-F238E27FC236}">
                    <a16:creationId xmlns:a16="http://schemas.microsoft.com/office/drawing/2014/main" id="{563491E7-59CE-4569-8350-F543A06E914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17283" y="5169188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0" name="Freeform 97">
                <a:extLst>
                  <a:ext uri="{FF2B5EF4-FFF2-40B4-BE49-F238E27FC236}">
                    <a16:creationId xmlns:a16="http://schemas.microsoft.com/office/drawing/2014/main" id="{462DB6C7-E4E1-47A5-A49E-31534646E9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447385" y="5215426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48234573-366C-4796-95CA-D41BC898D54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28351" y="5132194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B92CA5DE-916C-4DB0-B81D-2C21512117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73251" y="5700960"/>
              <a:ext cx="2193331" cy="1301160"/>
            </a:xfrm>
            <a:custGeom>
              <a:avLst/>
              <a:gdLst>
                <a:gd name="connsiteX0" fmla="*/ 558359 w 2193331"/>
                <a:gd name="connsiteY0" fmla="*/ 356487 h 1301160"/>
                <a:gd name="connsiteX1" fmla="*/ 660055 w 2193331"/>
                <a:gd name="connsiteY1" fmla="*/ 814456 h 1301160"/>
                <a:gd name="connsiteX2" fmla="*/ 821367 w 2193331"/>
                <a:gd name="connsiteY2" fmla="*/ 1075147 h 1301160"/>
                <a:gd name="connsiteX3" fmla="*/ 754738 w 2193331"/>
                <a:gd name="connsiteY3" fmla="*/ 765137 h 1301160"/>
                <a:gd name="connsiteX4" fmla="*/ 558359 w 2193331"/>
                <a:gd name="connsiteY4" fmla="*/ 356487 h 1301160"/>
                <a:gd name="connsiteX5" fmla="*/ 902943 w 2193331"/>
                <a:gd name="connsiteY5" fmla="*/ 212005 h 1301160"/>
                <a:gd name="connsiteX6" fmla="*/ 924108 w 2193331"/>
                <a:gd name="connsiteY6" fmla="*/ 793991 h 1301160"/>
                <a:gd name="connsiteX7" fmla="*/ 1061680 w 2193331"/>
                <a:gd name="connsiteY7" fmla="*/ 1139656 h 1301160"/>
                <a:gd name="connsiteX8" fmla="*/ 1047570 w 2193331"/>
                <a:gd name="connsiteY8" fmla="*/ 762246 h 1301160"/>
                <a:gd name="connsiteX9" fmla="*/ 902943 w 2193331"/>
                <a:gd name="connsiteY9" fmla="*/ 212005 h 1301160"/>
                <a:gd name="connsiteX10" fmla="*/ 1254684 w 2193331"/>
                <a:gd name="connsiteY10" fmla="*/ 152605 h 1301160"/>
                <a:gd name="connsiteX11" fmla="*/ 1226389 w 2193331"/>
                <a:gd name="connsiteY11" fmla="*/ 832889 h 1301160"/>
                <a:gd name="connsiteX12" fmla="*/ 1323375 w 2193331"/>
                <a:gd name="connsiteY12" fmla="*/ 1233393 h 1301160"/>
                <a:gd name="connsiteX13" fmla="*/ 1338019 w 2193331"/>
                <a:gd name="connsiteY13" fmla="*/ 1242404 h 1301160"/>
                <a:gd name="connsiteX14" fmla="*/ 1251746 w 2193331"/>
                <a:gd name="connsiteY14" fmla="*/ 1206383 h 1301160"/>
                <a:gd name="connsiteX15" fmla="*/ 824809 w 2193331"/>
                <a:gd name="connsiteY15" fmla="*/ 1085685 h 1301160"/>
                <a:gd name="connsiteX16" fmla="*/ 788831 w 2193331"/>
                <a:gd name="connsiteY16" fmla="*/ 1080062 h 1301160"/>
                <a:gd name="connsiteX17" fmla="*/ 783081 w 2193331"/>
                <a:gd name="connsiteY17" fmla="*/ 1076208 h 1301160"/>
                <a:gd name="connsiteX18" fmla="*/ 771415 w 2193331"/>
                <a:gd name="connsiteY18" fmla="*/ 1077340 h 1301160"/>
                <a:gd name="connsiteX19" fmla="*/ 688850 w 2193331"/>
                <a:gd name="connsiteY19" fmla="*/ 1064435 h 1301160"/>
                <a:gd name="connsiteX20" fmla="*/ 611425 w 2193331"/>
                <a:gd name="connsiteY20" fmla="*/ 1058315 h 1301160"/>
                <a:gd name="connsiteX21" fmla="*/ 627234 w 2193331"/>
                <a:gd name="connsiteY21" fmla="*/ 1050779 h 1301160"/>
                <a:gd name="connsiteX22" fmla="*/ 493399 w 2193331"/>
                <a:gd name="connsiteY22" fmla="*/ 790290 h 1301160"/>
                <a:gd name="connsiteX23" fmla="*/ 208119 w 2193331"/>
                <a:gd name="connsiteY23" fmla="*/ 512200 h 1301160"/>
                <a:gd name="connsiteX24" fmla="*/ 422960 w 2193331"/>
                <a:gd name="connsiteY24" fmla="*/ 871253 h 1301160"/>
                <a:gd name="connsiteX25" fmla="*/ 569638 w 2193331"/>
                <a:gd name="connsiteY25" fmla="*/ 1039641 h 1301160"/>
                <a:gd name="connsiteX26" fmla="*/ 575058 w 2193331"/>
                <a:gd name="connsiteY26" fmla="*/ 1043291 h 1301160"/>
                <a:gd name="connsiteX27" fmla="*/ 574061 w 2193331"/>
                <a:gd name="connsiteY27" fmla="*/ 1043244 h 1301160"/>
                <a:gd name="connsiteX28" fmla="*/ 555695 w 2193331"/>
                <a:gd name="connsiteY28" fmla="*/ 1049288 h 1301160"/>
                <a:gd name="connsiteX29" fmla="*/ 548773 w 2193331"/>
                <a:gd name="connsiteY29" fmla="*/ 1053362 h 1301160"/>
                <a:gd name="connsiteX30" fmla="*/ 486627 w 2193331"/>
                <a:gd name="connsiteY30" fmla="*/ 1048449 h 1301160"/>
                <a:gd name="connsiteX31" fmla="*/ 414383 w 2193331"/>
                <a:gd name="connsiteY31" fmla="*/ 1049329 h 1301160"/>
                <a:gd name="connsiteX32" fmla="*/ 386304 w 2193331"/>
                <a:gd name="connsiteY32" fmla="*/ 1055104 h 1301160"/>
                <a:gd name="connsiteX33" fmla="*/ 383723 w 2193331"/>
                <a:gd name="connsiteY33" fmla="*/ 1052462 h 1301160"/>
                <a:gd name="connsiteX34" fmla="*/ 391204 w 2193331"/>
                <a:gd name="connsiteY34" fmla="*/ 1046907 h 1301160"/>
                <a:gd name="connsiteX35" fmla="*/ 260930 w 2193331"/>
                <a:gd name="connsiteY35" fmla="*/ 863693 h 1301160"/>
                <a:gd name="connsiteX36" fmla="*/ 380 w 2193331"/>
                <a:gd name="connsiteY36" fmla="*/ 687526 h 1301160"/>
                <a:gd name="connsiteX37" fmla="*/ 215157 w 2193331"/>
                <a:gd name="connsiteY37" fmla="*/ 934160 h 1301160"/>
                <a:gd name="connsiteX38" fmla="*/ 350714 w 2193331"/>
                <a:gd name="connsiteY38" fmla="*/ 1048669 h 1301160"/>
                <a:gd name="connsiteX39" fmla="*/ 358436 w 2193331"/>
                <a:gd name="connsiteY39" fmla="*/ 1051076 h 1301160"/>
                <a:gd name="connsiteX40" fmla="*/ 335405 w 2193331"/>
                <a:gd name="connsiteY40" fmla="*/ 1059953 h 1301160"/>
                <a:gd name="connsiteX41" fmla="*/ 233662 w 2193331"/>
                <a:gd name="connsiteY41" fmla="*/ 1135166 h 1301160"/>
                <a:gd name="connsiteX42" fmla="*/ 95832 w 2193331"/>
                <a:gd name="connsiteY42" fmla="*/ 1270750 h 1301160"/>
                <a:gd name="connsiteX43" fmla="*/ 73292 w 2193331"/>
                <a:gd name="connsiteY43" fmla="*/ 1301160 h 1301160"/>
                <a:gd name="connsiteX44" fmla="*/ 167963 w 2193331"/>
                <a:gd name="connsiteY44" fmla="*/ 1301160 h 1301160"/>
                <a:gd name="connsiteX45" fmla="*/ 201572 w 2193331"/>
                <a:gd name="connsiteY45" fmla="*/ 1282526 h 1301160"/>
                <a:gd name="connsiteX46" fmla="*/ 286505 w 2193331"/>
                <a:gd name="connsiteY46" fmla="*/ 1219686 h 1301160"/>
                <a:gd name="connsiteX47" fmla="*/ 395713 w 2193331"/>
                <a:gd name="connsiteY47" fmla="*/ 1064733 h 1301160"/>
                <a:gd name="connsiteX48" fmla="*/ 386714 w 2193331"/>
                <a:gd name="connsiteY48" fmla="*/ 1055523 h 1301160"/>
                <a:gd name="connsiteX49" fmla="*/ 414383 w 2193331"/>
                <a:gd name="connsiteY49" fmla="*/ 1055930 h 1301160"/>
                <a:gd name="connsiteX50" fmla="*/ 486627 w 2193331"/>
                <a:gd name="connsiteY50" fmla="*/ 1059010 h 1301160"/>
                <a:gd name="connsiteX51" fmla="*/ 532009 w 2193331"/>
                <a:gd name="connsiteY51" fmla="*/ 1063228 h 1301160"/>
                <a:gd name="connsiteX52" fmla="*/ 531389 w 2193331"/>
                <a:gd name="connsiteY52" fmla="*/ 1063593 h 1301160"/>
                <a:gd name="connsiteX53" fmla="*/ 409641 w 2193331"/>
                <a:gd name="connsiteY53" fmla="*/ 1171766 h 1301160"/>
                <a:gd name="connsiteX54" fmla="*/ 315773 w 2193331"/>
                <a:gd name="connsiteY54" fmla="*/ 1273482 h 1301160"/>
                <a:gd name="connsiteX55" fmla="*/ 294907 w 2193331"/>
                <a:gd name="connsiteY55" fmla="*/ 1301160 h 1301160"/>
                <a:gd name="connsiteX56" fmla="*/ 458301 w 2193331"/>
                <a:gd name="connsiteY56" fmla="*/ 1301160 h 1301160"/>
                <a:gd name="connsiteX57" fmla="*/ 483547 w 2193331"/>
                <a:gd name="connsiteY57" fmla="*/ 1277502 h 1301160"/>
                <a:gd name="connsiteX58" fmla="*/ 617668 w 2193331"/>
                <a:gd name="connsiteY58" fmla="*/ 1083708 h 1301160"/>
                <a:gd name="connsiteX59" fmla="*/ 611890 w 2193331"/>
                <a:gd name="connsiteY59" fmla="*/ 1070651 h 1301160"/>
                <a:gd name="connsiteX60" fmla="*/ 688685 w 2193331"/>
                <a:gd name="connsiteY60" fmla="*/ 1077788 h 1301160"/>
                <a:gd name="connsiteX61" fmla="*/ 749039 w 2193331"/>
                <a:gd name="connsiteY61" fmla="*/ 1088757 h 1301160"/>
                <a:gd name="connsiteX62" fmla="*/ 727742 w 2193331"/>
                <a:gd name="connsiteY62" fmla="*/ 1106640 h 1301160"/>
                <a:gd name="connsiteX63" fmla="*/ 613720 w 2193331"/>
                <a:gd name="connsiteY63" fmla="*/ 1245289 h 1301160"/>
                <a:gd name="connsiteX64" fmla="*/ 575601 w 2193331"/>
                <a:gd name="connsiteY64" fmla="*/ 1301160 h 1301160"/>
                <a:gd name="connsiteX65" fmla="*/ 732165 w 2193331"/>
                <a:gd name="connsiteY65" fmla="*/ 1301160 h 1301160"/>
                <a:gd name="connsiteX66" fmla="*/ 733973 w 2193331"/>
                <a:gd name="connsiteY66" fmla="*/ 1298688 h 1301160"/>
                <a:gd name="connsiteX67" fmla="*/ 817581 w 2193331"/>
                <a:gd name="connsiteY67" fmla="*/ 1115985 h 1301160"/>
                <a:gd name="connsiteX68" fmla="*/ 808913 w 2193331"/>
                <a:gd name="connsiteY68" fmla="*/ 1099639 h 1301160"/>
                <a:gd name="connsiteX69" fmla="*/ 870189 w 2193331"/>
                <a:gd name="connsiteY69" fmla="*/ 1110775 h 1301160"/>
                <a:gd name="connsiteX70" fmla="*/ 1014645 w 2193331"/>
                <a:gd name="connsiteY70" fmla="*/ 1148445 h 1301160"/>
                <a:gd name="connsiteX71" fmla="*/ 1002631 w 2193331"/>
                <a:gd name="connsiteY71" fmla="*/ 1154088 h 1301160"/>
                <a:gd name="connsiteX72" fmla="*/ 890726 w 2193331"/>
                <a:gd name="connsiteY72" fmla="*/ 1261244 h 1301160"/>
                <a:gd name="connsiteX73" fmla="*/ 856626 w 2193331"/>
                <a:gd name="connsiteY73" fmla="*/ 1301160 h 1301160"/>
                <a:gd name="connsiteX74" fmla="*/ 1045276 w 2193331"/>
                <a:gd name="connsiteY74" fmla="*/ 1301160 h 1301160"/>
                <a:gd name="connsiteX75" fmla="*/ 1058849 w 2193331"/>
                <a:gd name="connsiteY75" fmla="*/ 1279197 h 1301160"/>
                <a:gd name="connsiteX76" fmla="*/ 1080438 w 2193331"/>
                <a:gd name="connsiteY76" fmla="*/ 1192012 h 1301160"/>
                <a:gd name="connsiteX77" fmla="*/ 1066552 w 2193331"/>
                <a:gd name="connsiteY77" fmla="*/ 1164446 h 1301160"/>
                <a:gd name="connsiteX78" fmla="*/ 1200803 w 2193331"/>
                <a:gd name="connsiteY78" fmla="*/ 1209395 h 1301160"/>
                <a:gd name="connsiteX79" fmla="*/ 1300578 w 2193331"/>
                <a:gd name="connsiteY79" fmla="*/ 1249221 h 1301160"/>
                <a:gd name="connsiteX80" fmla="*/ 1286262 w 2193331"/>
                <a:gd name="connsiteY80" fmla="*/ 1259446 h 1301160"/>
                <a:gd name="connsiteX81" fmla="*/ 1258523 w 2193331"/>
                <a:gd name="connsiteY81" fmla="*/ 1290066 h 1301160"/>
                <a:gd name="connsiteX82" fmla="*/ 1250547 w 2193331"/>
                <a:gd name="connsiteY82" fmla="*/ 1301160 h 1301160"/>
                <a:gd name="connsiteX83" fmla="*/ 1380238 w 2193331"/>
                <a:gd name="connsiteY83" fmla="*/ 1301160 h 1301160"/>
                <a:gd name="connsiteX84" fmla="*/ 1378967 w 2193331"/>
                <a:gd name="connsiteY84" fmla="*/ 1288628 h 1301160"/>
                <a:gd name="connsiteX85" fmla="*/ 1373878 w 2193331"/>
                <a:gd name="connsiteY85" fmla="*/ 1280890 h 1301160"/>
                <a:gd name="connsiteX86" fmla="*/ 1418548 w 2193331"/>
                <a:gd name="connsiteY86" fmla="*/ 1301160 h 1301160"/>
                <a:gd name="connsiteX87" fmla="*/ 1474420 w 2193331"/>
                <a:gd name="connsiteY87" fmla="*/ 1301160 h 1301160"/>
                <a:gd name="connsiteX88" fmla="*/ 1452352 w 2193331"/>
                <a:gd name="connsiteY88" fmla="*/ 1290141 h 1301160"/>
                <a:gd name="connsiteX89" fmla="*/ 1339428 w 2193331"/>
                <a:gd name="connsiteY89" fmla="*/ 1242992 h 1301160"/>
                <a:gd name="connsiteX90" fmla="*/ 1353715 w 2193331"/>
                <a:gd name="connsiteY90" fmla="*/ 1245289 h 1301160"/>
                <a:gd name="connsiteX91" fmla="*/ 1367862 w 2193331"/>
                <a:gd name="connsiteY91" fmla="*/ 818789 h 1301160"/>
                <a:gd name="connsiteX92" fmla="*/ 1254684 w 2193331"/>
                <a:gd name="connsiteY92" fmla="*/ 152605 h 1301160"/>
                <a:gd name="connsiteX93" fmla="*/ 1583394 w 2193331"/>
                <a:gd name="connsiteY93" fmla="*/ 106044 h 1301160"/>
                <a:gd name="connsiteX94" fmla="*/ 1569326 w 2193331"/>
                <a:gd name="connsiteY94" fmla="*/ 924288 h 1301160"/>
                <a:gd name="connsiteX95" fmla="*/ 1636466 w 2193331"/>
                <a:gd name="connsiteY95" fmla="*/ 1282876 h 1301160"/>
                <a:gd name="connsiteX96" fmla="*/ 1642271 w 2193331"/>
                <a:gd name="connsiteY96" fmla="*/ 1301160 h 1301160"/>
                <a:gd name="connsiteX97" fmla="*/ 1783494 w 2193331"/>
                <a:gd name="connsiteY97" fmla="*/ 1301160 h 1301160"/>
                <a:gd name="connsiteX98" fmla="*/ 1783401 w 2193331"/>
                <a:gd name="connsiteY98" fmla="*/ 1288353 h 1301160"/>
                <a:gd name="connsiteX99" fmla="*/ 1738146 w 2193331"/>
                <a:gd name="connsiteY99" fmla="*/ 913707 h 1301160"/>
                <a:gd name="connsiteX100" fmla="*/ 1583394 w 2193331"/>
                <a:gd name="connsiteY100" fmla="*/ 106044 h 1301160"/>
                <a:gd name="connsiteX101" fmla="*/ 1970981 w 2193331"/>
                <a:gd name="connsiteY101" fmla="*/ 79 h 1301160"/>
                <a:gd name="connsiteX102" fmla="*/ 1949934 w 2193331"/>
                <a:gd name="connsiteY102" fmla="*/ 1043409 h 1301160"/>
                <a:gd name="connsiteX103" fmla="*/ 1976078 w 2193331"/>
                <a:gd name="connsiteY103" fmla="*/ 1234642 h 1301160"/>
                <a:gd name="connsiteX104" fmla="*/ 1986919 w 2193331"/>
                <a:gd name="connsiteY104" fmla="*/ 1301160 h 1301160"/>
                <a:gd name="connsiteX105" fmla="*/ 2193331 w 2193331"/>
                <a:gd name="connsiteY105" fmla="*/ 1301160 h 1301160"/>
                <a:gd name="connsiteX106" fmla="*/ 2187668 w 2193331"/>
                <a:gd name="connsiteY106" fmla="*/ 1258206 h 1301160"/>
                <a:gd name="connsiteX107" fmla="*/ 2156893 w 2193331"/>
                <a:gd name="connsiteY107" fmla="*/ 1053983 h 1301160"/>
                <a:gd name="connsiteX108" fmla="*/ 1970981 w 2193331"/>
                <a:gd name="connsiteY108" fmla="*/ 79 h 130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193331" h="1301160">
                  <a:moveTo>
                    <a:pt x="558359" y="356487"/>
                  </a:moveTo>
                  <a:cubicBezTo>
                    <a:pt x="544332" y="363533"/>
                    <a:pt x="565373" y="571381"/>
                    <a:pt x="660055" y="814456"/>
                  </a:cubicBezTo>
                  <a:cubicBezTo>
                    <a:pt x="761752" y="1075147"/>
                    <a:pt x="793312" y="1089238"/>
                    <a:pt x="821367" y="1075147"/>
                  </a:cubicBezTo>
                  <a:cubicBezTo>
                    <a:pt x="849421" y="1064578"/>
                    <a:pt x="856434" y="1029350"/>
                    <a:pt x="754738" y="765137"/>
                  </a:cubicBezTo>
                  <a:cubicBezTo>
                    <a:pt x="660055" y="515015"/>
                    <a:pt x="572386" y="349442"/>
                    <a:pt x="558359" y="356487"/>
                  </a:cubicBezTo>
                  <a:close/>
                  <a:moveTo>
                    <a:pt x="902943" y="212005"/>
                  </a:moveTo>
                  <a:cubicBezTo>
                    <a:pt x="888833" y="219060"/>
                    <a:pt x="864140" y="480071"/>
                    <a:pt x="924108" y="793991"/>
                  </a:cubicBezTo>
                  <a:cubicBezTo>
                    <a:pt x="987602" y="1114966"/>
                    <a:pt x="1029932" y="1143183"/>
                    <a:pt x="1061680" y="1139656"/>
                  </a:cubicBezTo>
                  <a:cubicBezTo>
                    <a:pt x="1100482" y="1132602"/>
                    <a:pt x="1114592" y="1097330"/>
                    <a:pt x="1047570" y="762246"/>
                  </a:cubicBezTo>
                  <a:cubicBezTo>
                    <a:pt x="980548" y="441272"/>
                    <a:pt x="917053" y="204951"/>
                    <a:pt x="902943" y="212005"/>
                  </a:cubicBezTo>
                  <a:close/>
                  <a:moveTo>
                    <a:pt x="1254684" y="152605"/>
                  </a:moveTo>
                  <a:cubicBezTo>
                    <a:pt x="1237000" y="159654"/>
                    <a:pt x="1183947" y="466311"/>
                    <a:pt x="1226389" y="832889"/>
                  </a:cubicBezTo>
                  <a:cubicBezTo>
                    <a:pt x="1258220" y="1113110"/>
                    <a:pt x="1292041" y="1204975"/>
                    <a:pt x="1323375" y="1233393"/>
                  </a:cubicBezTo>
                  <a:lnTo>
                    <a:pt x="1338019" y="1242404"/>
                  </a:lnTo>
                  <a:lnTo>
                    <a:pt x="1251746" y="1206383"/>
                  </a:lnTo>
                  <a:cubicBezTo>
                    <a:pt x="1104015" y="1150863"/>
                    <a:pt x="962192" y="1111418"/>
                    <a:pt x="824809" y="1085685"/>
                  </a:cubicBezTo>
                  <a:lnTo>
                    <a:pt x="788831" y="1080062"/>
                  </a:lnTo>
                  <a:lnTo>
                    <a:pt x="783081" y="1076208"/>
                  </a:lnTo>
                  <a:lnTo>
                    <a:pt x="771415" y="1077340"/>
                  </a:lnTo>
                  <a:lnTo>
                    <a:pt x="688850" y="1064435"/>
                  </a:lnTo>
                  <a:lnTo>
                    <a:pt x="611425" y="1058315"/>
                  </a:lnTo>
                  <a:lnTo>
                    <a:pt x="627234" y="1050779"/>
                  </a:lnTo>
                  <a:cubicBezTo>
                    <a:pt x="648366" y="1029659"/>
                    <a:pt x="648366" y="990937"/>
                    <a:pt x="493399" y="790290"/>
                  </a:cubicBezTo>
                  <a:cubicBezTo>
                    <a:pt x="348998" y="607243"/>
                    <a:pt x="218685" y="501640"/>
                    <a:pt x="208119" y="512200"/>
                  </a:cubicBezTo>
                  <a:cubicBezTo>
                    <a:pt x="197553" y="522760"/>
                    <a:pt x="278559" y="684686"/>
                    <a:pt x="422960" y="871253"/>
                  </a:cubicBezTo>
                  <a:cubicBezTo>
                    <a:pt x="495601" y="965306"/>
                    <a:pt x="540382" y="1015272"/>
                    <a:pt x="569638" y="1039641"/>
                  </a:cubicBezTo>
                  <a:lnTo>
                    <a:pt x="575058" y="1043291"/>
                  </a:lnTo>
                  <a:lnTo>
                    <a:pt x="574061" y="1043244"/>
                  </a:lnTo>
                  <a:cubicBezTo>
                    <a:pt x="568782" y="1044056"/>
                    <a:pt x="562733" y="1045984"/>
                    <a:pt x="555695" y="1049288"/>
                  </a:cubicBezTo>
                  <a:lnTo>
                    <a:pt x="548773" y="1053362"/>
                  </a:lnTo>
                  <a:lnTo>
                    <a:pt x="486627" y="1048449"/>
                  </a:lnTo>
                  <a:cubicBezTo>
                    <a:pt x="458434" y="1046689"/>
                    <a:pt x="432885" y="1047569"/>
                    <a:pt x="414383" y="1049329"/>
                  </a:cubicBezTo>
                  <a:lnTo>
                    <a:pt x="386304" y="1055104"/>
                  </a:lnTo>
                  <a:lnTo>
                    <a:pt x="383723" y="1052462"/>
                  </a:lnTo>
                  <a:lnTo>
                    <a:pt x="391204" y="1046907"/>
                  </a:lnTo>
                  <a:cubicBezTo>
                    <a:pt x="401767" y="1025767"/>
                    <a:pt x="401767" y="997580"/>
                    <a:pt x="260930" y="863693"/>
                  </a:cubicBezTo>
                  <a:cubicBezTo>
                    <a:pt x="127134" y="740376"/>
                    <a:pt x="7422" y="676956"/>
                    <a:pt x="380" y="687526"/>
                  </a:cubicBezTo>
                  <a:cubicBezTo>
                    <a:pt x="-6662" y="694572"/>
                    <a:pt x="84883" y="807319"/>
                    <a:pt x="215157" y="934160"/>
                  </a:cubicBezTo>
                  <a:cubicBezTo>
                    <a:pt x="285576" y="1001103"/>
                    <a:pt x="326067" y="1034576"/>
                    <a:pt x="350714" y="1048669"/>
                  </a:cubicBezTo>
                  <a:lnTo>
                    <a:pt x="358436" y="1051076"/>
                  </a:lnTo>
                  <a:lnTo>
                    <a:pt x="335405" y="1059953"/>
                  </a:lnTo>
                  <a:cubicBezTo>
                    <a:pt x="312266" y="1072271"/>
                    <a:pt x="279900" y="1095547"/>
                    <a:pt x="233662" y="1135166"/>
                  </a:cubicBezTo>
                  <a:cubicBezTo>
                    <a:pt x="175536" y="1182709"/>
                    <a:pt x="127978" y="1232012"/>
                    <a:pt x="95832" y="1270750"/>
                  </a:cubicBezTo>
                  <a:lnTo>
                    <a:pt x="73292" y="1301160"/>
                  </a:lnTo>
                  <a:lnTo>
                    <a:pt x="167963" y="1301160"/>
                  </a:lnTo>
                  <a:lnTo>
                    <a:pt x="201572" y="1282526"/>
                  </a:lnTo>
                  <a:cubicBezTo>
                    <a:pt x="228598" y="1265248"/>
                    <a:pt x="257442" y="1244338"/>
                    <a:pt x="286505" y="1219686"/>
                  </a:cubicBezTo>
                  <a:cubicBezTo>
                    <a:pt x="413327" y="1117558"/>
                    <a:pt x="409804" y="1085863"/>
                    <a:pt x="395713" y="1064733"/>
                  </a:cubicBezTo>
                  <a:lnTo>
                    <a:pt x="386714" y="1055523"/>
                  </a:lnTo>
                  <a:lnTo>
                    <a:pt x="414383" y="1055930"/>
                  </a:lnTo>
                  <a:cubicBezTo>
                    <a:pt x="432885" y="1056370"/>
                    <a:pt x="458434" y="1057250"/>
                    <a:pt x="486627" y="1059010"/>
                  </a:cubicBezTo>
                  <a:lnTo>
                    <a:pt x="532009" y="1063228"/>
                  </a:lnTo>
                  <a:lnTo>
                    <a:pt x="531389" y="1063593"/>
                  </a:lnTo>
                  <a:cubicBezTo>
                    <a:pt x="503674" y="1082551"/>
                    <a:pt x="465071" y="1116255"/>
                    <a:pt x="409641" y="1171766"/>
                  </a:cubicBezTo>
                  <a:cubicBezTo>
                    <a:pt x="374447" y="1206131"/>
                    <a:pt x="342993" y="1240715"/>
                    <a:pt x="315773" y="1273482"/>
                  </a:cubicBezTo>
                  <a:lnTo>
                    <a:pt x="294907" y="1301160"/>
                  </a:lnTo>
                  <a:lnTo>
                    <a:pt x="458301" y="1301160"/>
                  </a:lnTo>
                  <a:lnTo>
                    <a:pt x="483547" y="1277502"/>
                  </a:lnTo>
                  <a:cubicBezTo>
                    <a:pt x="597047" y="1163836"/>
                    <a:pt x="621462" y="1113611"/>
                    <a:pt x="617668" y="1083708"/>
                  </a:cubicBezTo>
                  <a:lnTo>
                    <a:pt x="611890" y="1070651"/>
                  </a:lnTo>
                  <a:lnTo>
                    <a:pt x="688685" y="1077788"/>
                  </a:lnTo>
                  <a:lnTo>
                    <a:pt x="749039" y="1088757"/>
                  </a:lnTo>
                  <a:lnTo>
                    <a:pt x="727742" y="1106640"/>
                  </a:lnTo>
                  <a:cubicBezTo>
                    <a:pt x="701372" y="1131907"/>
                    <a:pt x="665221" y="1175210"/>
                    <a:pt x="613720" y="1245289"/>
                  </a:cubicBezTo>
                  <a:lnTo>
                    <a:pt x="575601" y="1301160"/>
                  </a:lnTo>
                  <a:lnTo>
                    <a:pt x="732165" y="1301160"/>
                  </a:lnTo>
                  <a:lnTo>
                    <a:pt x="733973" y="1298688"/>
                  </a:lnTo>
                  <a:cubicBezTo>
                    <a:pt x="808572" y="1193086"/>
                    <a:pt x="823503" y="1144475"/>
                    <a:pt x="817581" y="1115985"/>
                  </a:cubicBezTo>
                  <a:lnTo>
                    <a:pt x="808913" y="1099639"/>
                  </a:lnTo>
                  <a:lnTo>
                    <a:pt x="870189" y="1110775"/>
                  </a:lnTo>
                  <a:lnTo>
                    <a:pt x="1014645" y="1148445"/>
                  </a:lnTo>
                  <a:lnTo>
                    <a:pt x="1002631" y="1154088"/>
                  </a:lnTo>
                  <a:cubicBezTo>
                    <a:pt x="977887" y="1169588"/>
                    <a:pt x="942998" y="1202153"/>
                    <a:pt x="890726" y="1261244"/>
                  </a:cubicBezTo>
                  <a:lnTo>
                    <a:pt x="856626" y="1301160"/>
                  </a:lnTo>
                  <a:lnTo>
                    <a:pt x="1045276" y="1301160"/>
                  </a:lnTo>
                  <a:lnTo>
                    <a:pt x="1058849" y="1279197"/>
                  </a:lnTo>
                  <a:cubicBezTo>
                    <a:pt x="1080149" y="1237769"/>
                    <a:pt x="1084315" y="1211304"/>
                    <a:pt x="1080438" y="1192012"/>
                  </a:cubicBezTo>
                  <a:lnTo>
                    <a:pt x="1066552" y="1164446"/>
                  </a:lnTo>
                  <a:lnTo>
                    <a:pt x="1200803" y="1209395"/>
                  </a:lnTo>
                  <a:lnTo>
                    <a:pt x="1300578" y="1249221"/>
                  </a:lnTo>
                  <a:lnTo>
                    <a:pt x="1286262" y="1259446"/>
                  </a:lnTo>
                  <a:cubicBezTo>
                    <a:pt x="1278004" y="1267045"/>
                    <a:pt x="1268838" y="1277093"/>
                    <a:pt x="1258523" y="1290066"/>
                  </a:cubicBezTo>
                  <a:lnTo>
                    <a:pt x="1250547" y="1301160"/>
                  </a:lnTo>
                  <a:lnTo>
                    <a:pt x="1380238" y="1301160"/>
                  </a:lnTo>
                  <a:lnTo>
                    <a:pt x="1378967" y="1288628"/>
                  </a:lnTo>
                  <a:lnTo>
                    <a:pt x="1373878" y="1280890"/>
                  </a:lnTo>
                  <a:lnTo>
                    <a:pt x="1418548" y="1301160"/>
                  </a:lnTo>
                  <a:lnTo>
                    <a:pt x="1474420" y="1301160"/>
                  </a:lnTo>
                  <a:lnTo>
                    <a:pt x="1452352" y="1290141"/>
                  </a:lnTo>
                  <a:lnTo>
                    <a:pt x="1339428" y="1242992"/>
                  </a:lnTo>
                  <a:lnTo>
                    <a:pt x="1353715" y="1245289"/>
                  </a:lnTo>
                  <a:cubicBezTo>
                    <a:pt x="1399693" y="1245289"/>
                    <a:pt x="1420914" y="1210041"/>
                    <a:pt x="1367862" y="818789"/>
                  </a:cubicBezTo>
                  <a:cubicBezTo>
                    <a:pt x="1318346" y="434588"/>
                    <a:pt x="1272368" y="149080"/>
                    <a:pt x="1254684" y="152605"/>
                  </a:cubicBezTo>
                  <a:close/>
                  <a:moveTo>
                    <a:pt x="1583394" y="106044"/>
                  </a:moveTo>
                  <a:cubicBezTo>
                    <a:pt x="1565809" y="116624"/>
                    <a:pt x="1509535" y="483424"/>
                    <a:pt x="1569326" y="924288"/>
                  </a:cubicBezTo>
                  <a:cubicBezTo>
                    <a:pt x="1593066" y="1094903"/>
                    <a:pt x="1615323" y="1207985"/>
                    <a:pt x="1636466" y="1282876"/>
                  </a:cubicBezTo>
                  <a:lnTo>
                    <a:pt x="1642271" y="1301160"/>
                  </a:lnTo>
                  <a:lnTo>
                    <a:pt x="1783494" y="1301160"/>
                  </a:lnTo>
                  <a:lnTo>
                    <a:pt x="1783401" y="1288353"/>
                  </a:lnTo>
                  <a:cubicBezTo>
                    <a:pt x="1779691" y="1211456"/>
                    <a:pt x="1765843" y="1093580"/>
                    <a:pt x="1738146" y="913707"/>
                  </a:cubicBezTo>
                  <a:cubicBezTo>
                    <a:pt x="1664287" y="448154"/>
                    <a:pt x="1600979" y="98990"/>
                    <a:pt x="1583394" y="106044"/>
                  </a:cubicBezTo>
                  <a:close/>
                  <a:moveTo>
                    <a:pt x="1970981" y="79"/>
                  </a:moveTo>
                  <a:cubicBezTo>
                    <a:pt x="1949934" y="10654"/>
                    <a:pt x="1883286" y="482972"/>
                    <a:pt x="1949934" y="1043409"/>
                  </a:cubicBezTo>
                  <a:cubicBezTo>
                    <a:pt x="1958704" y="1114786"/>
                    <a:pt x="1967418" y="1178232"/>
                    <a:pt x="1976078" y="1234642"/>
                  </a:cubicBezTo>
                  <a:lnTo>
                    <a:pt x="1986919" y="1301160"/>
                  </a:lnTo>
                  <a:lnTo>
                    <a:pt x="2193331" y="1301160"/>
                  </a:lnTo>
                  <a:lnTo>
                    <a:pt x="2187668" y="1258206"/>
                  </a:lnTo>
                  <a:cubicBezTo>
                    <a:pt x="2179365" y="1198388"/>
                    <a:pt x="2169170" y="1130647"/>
                    <a:pt x="2156893" y="1053983"/>
                  </a:cubicBezTo>
                  <a:cubicBezTo>
                    <a:pt x="2058675" y="454774"/>
                    <a:pt x="1992028" y="-6970"/>
                    <a:pt x="1970981" y="79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968" name="Group 967">
              <a:extLst>
                <a:ext uri="{FF2B5EF4-FFF2-40B4-BE49-F238E27FC236}">
                  <a16:creationId xmlns:a16="http://schemas.microsoft.com/office/drawing/2014/main" id="{F93677E4-EE8B-4177-8E22-BDF3442BA317}"/>
                </a:ext>
              </a:extLst>
            </p:cNvPr>
            <p:cNvGrpSpPr/>
            <p:nvPr/>
          </p:nvGrpSpPr>
          <p:grpSpPr>
            <a:xfrm>
              <a:off x="428358" y="5455730"/>
              <a:ext cx="3074289" cy="1344049"/>
              <a:chOff x="4179970" y="5489991"/>
              <a:chExt cx="3074289" cy="1344049"/>
            </a:xfrm>
          </p:grpSpPr>
          <p:sp>
            <p:nvSpPr>
              <p:cNvPr id="969" name="Freeform 81">
                <a:extLst>
                  <a:ext uri="{FF2B5EF4-FFF2-40B4-BE49-F238E27FC236}">
                    <a16:creationId xmlns:a16="http://schemas.microsoft.com/office/drawing/2014/main" id="{85241138-DE4E-4CFE-874A-DCE1EA86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450" y="5685627"/>
                <a:ext cx="1023916" cy="786358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0" name="Freeform 82">
                <a:extLst>
                  <a:ext uri="{FF2B5EF4-FFF2-40B4-BE49-F238E27FC236}">
                    <a16:creationId xmlns:a16="http://schemas.microsoft.com/office/drawing/2014/main" id="{E8FF73C1-5CDF-4D09-8E08-1E4F4799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544" y="5920645"/>
                <a:ext cx="952776" cy="551339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4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4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60" y="116"/>
                      <a:pt x="184" y="54"/>
                    </a:cubicBezTo>
                    <a:cubicBezTo>
                      <a:pt x="184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6"/>
                      <a:pt x="132" y="93"/>
                    </a:cubicBezTo>
                    <a:cubicBezTo>
                      <a:pt x="127" y="79"/>
                      <a:pt x="114" y="51"/>
                      <a:pt x="72" y="22"/>
                    </a:cubicBezTo>
                    <a:cubicBezTo>
                      <a:pt x="72" y="22"/>
                      <a:pt x="107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4" y="174"/>
                    </a:cubicBezTo>
                    <a:cubicBezTo>
                      <a:pt x="44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7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1" name="Freeform 106">
                <a:extLst>
                  <a:ext uri="{FF2B5EF4-FFF2-40B4-BE49-F238E27FC236}">
                    <a16:creationId xmlns:a16="http://schemas.microsoft.com/office/drawing/2014/main" id="{D29CEFEA-AD6B-4202-82AA-D039AF00E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987" y="6042601"/>
                <a:ext cx="260425" cy="495443"/>
              </a:xfrm>
              <a:custGeom>
                <a:avLst/>
                <a:gdLst>
                  <a:gd name="T0" fmla="*/ 22 w 103"/>
                  <a:gd name="T1" fmla="*/ 196 h 196"/>
                  <a:gd name="T2" fmla="*/ 0 w 103"/>
                  <a:gd name="T3" fmla="*/ 196 h 196"/>
                  <a:gd name="T4" fmla="*/ 47 w 103"/>
                  <a:gd name="T5" fmla="*/ 30 h 196"/>
                  <a:gd name="T6" fmla="*/ 103 w 103"/>
                  <a:gd name="T7" fmla="*/ 57 h 196"/>
                  <a:gd name="T8" fmla="*/ 22 w 103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96">
                    <a:moveTo>
                      <a:pt x="22" y="196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103" y="0"/>
                      <a:pt x="103" y="57"/>
                    </a:cubicBezTo>
                    <a:lnTo>
                      <a:pt x="22" y="196"/>
                    </a:lnTo>
                    <a:close/>
                  </a:path>
                </a:pathLst>
              </a:cu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2" name="Freeform 123">
                <a:extLst>
                  <a:ext uri="{FF2B5EF4-FFF2-40B4-BE49-F238E27FC236}">
                    <a16:creationId xmlns:a16="http://schemas.microsoft.com/office/drawing/2014/main" id="{8877D1E4-98A3-4268-AD77-82C3B57D4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088" y="5885075"/>
                <a:ext cx="2740182" cy="948965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3" name="Freeform 124">
                <a:extLst>
                  <a:ext uri="{FF2B5EF4-FFF2-40B4-BE49-F238E27FC236}">
                    <a16:creationId xmlns:a16="http://schemas.microsoft.com/office/drawing/2014/main" id="{8E6B37BB-4AEE-41CB-A3EF-F17EF69EC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314" y="6193774"/>
                <a:ext cx="2510246" cy="640265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4" name="Freeform 125">
                <a:extLst>
                  <a:ext uri="{FF2B5EF4-FFF2-40B4-BE49-F238E27FC236}">
                    <a16:creationId xmlns:a16="http://schemas.microsoft.com/office/drawing/2014/main" id="{2A2CC24E-55F9-4EBB-91CF-43ED742F8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705" y="6535503"/>
                <a:ext cx="776194" cy="88926"/>
              </a:xfrm>
              <a:custGeom>
                <a:avLst/>
                <a:gdLst>
                  <a:gd name="T0" fmla="*/ 611 w 611"/>
                  <a:gd name="T1" fmla="*/ 70 h 70"/>
                  <a:gd name="T2" fmla="*/ 430 w 611"/>
                  <a:gd name="T3" fmla="*/ 60 h 70"/>
                  <a:gd name="T4" fmla="*/ 187 w 611"/>
                  <a:gd name="T5" fmla="*/ 54 h 70"/>
                  <a:gd name="T6" fmla="*/ 0 w 611"/>
                  <a:gd name="T7" fmla="*/ 0 h 70"/>
                  <a:gd name="T8" fmla="*/ 187 w 611"/>
                  <a:gd name="T9" fmla="*/ 36 h 70"/>
                  <a:gd name="T10" fmla="*/ 438 w 611"/>
                  <a:gd name="T11" fmla="*/ 26 h 70"/>
                  <a:gd name="T12" fmla="*/ 611 w 611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">
                    <a:moveTo>
                      <a:pt x="611" y="70"/>
                    </a:moveTo>
                    <a:lnTo>
                      <a:pt x="430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8" y="26"/>
                    </a:lnTo>
                    <a:lnTo>
                      <a:pt x="611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5" name="Freeform 126">
                <a:extLst>
                  <a:ext uri="{FF2B5EF4-FFF2-40B4-BE49-F238E27FC236}">
                    <a16:creationId xmlns:a16="http://schemas.microsoft.com/office/drawing/2014/main" id="{EBA66D1D-9F48-4E1A-9774-61FD504A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846" y="6168367"/>
                <a:ext cx="899420" cy="63518"/>
              </a:xfrm>
              <a:custGeom>
                <a:avLst/>
                <a:gdLst>
                  <a:gd name="T0" fmla="*/ 708 w 708"/>
                  <a:gd name="T1" fmla="*/ 30 h 50"/>
                  <a:gd name="T2" fmla="*/ 499 w 708"/>
                  <a:gd name="T3" fmla="*/ 36 h 50"/>
                  <a:gd name="T4" fmla="*/ 217 w 708"/>
                  <a:gd name="T5" fmla="*/ 50 h 50"/>
                  <a:gd name="T6" fmla="*/ 0 w 708"/>
                  <a:gd name="T7" fmla="*/ 10 h 50"/>
                  <a:gd name="T8" fmla="*/ 217 w 708"/>
                  <a:gd name="T9" fmla="*/ 32 h 50"/>
                  <a:gd name="T10" fmla="*/ 509 w 708"/>
                  <a:gd name="T11" fmla="*/ 0 h 50"/>
                  <a:gd name="T12" fmla="*/ 708 w 708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8" h="50">
                    <a:moveTo>
                      <a:pt x="708" y="30"/>
                    </a:moveTo>
                    <a:lnTo>
                      <a:pt x="499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09" y="0"/>
                    </a:lnTo>
                    <a:lnTo>
                      <a:pt x="708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6" name="Freeform 127">
                <a:extLst>
                  <a:ext uri="{FF2B5EF4-FFF2-40B4-BE49-F238E27FC236}">
                    <a16:creationId xmlns:a16="http://schemas.microsoft.com/office/drawing/2014/main" id="{D04E50F0-89A0-4B23-AA53-EEE4670CC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534" y="6732410"/>
                <a:ext cx="868931" cy="60978"/>
              </a:xfrm>
              <a:custGeom>
                <a:avLst/>
                <a:gdLst>
                  <a:gd name="T0" fmla="*/ 684 w 684"/>
                  <a:gd name="T1" fmla="*/ 32 h 48"/>
                  <a:gd name="T2" fmla="*/ 483 w 684"/>
                  <a:gd name="T3" fmla="*/ 34 h 48"/>
                  <a:gd name="T4" fmla="*/ 213 w 684"/>
                  <a:gd name="T5" fmla="*/ 48 h 48"/>
                  <a:gd name="T6" fmla="*/ 0 w 684"/>
                  <a:gd name="T7" fmla="*/ 8 h 48"/>
                  <a:gd name="T8" fmla="*/ 211 w 684"/>
                  <a:gd name="T9" fmla="*/ 30 h 48"/>
                  <a:gd name="T10" fmla="*/ 489 w 684"/>
                  <a:gd name="T11" fmla="*/ 0 h 48"/>
                  <a:gd name="T12" fmla="*/ 684 w 684"/>
                  <a:gd name="T1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48">
                    <a:moveTo>
                      <a:pt x="684" y="32"/>
                    </a:moveTo>
                    <a:lnTo>
                      <a:pt x="483" y="34"/>
                    </a:lnTo>
                    <a:lnTo>
                      <a:pt x="213" y="48"/>
                    </a:lnTo>
                    <a:lnTo>
                      <a:pt x="0" y="8"/>
                    </a:lnTo>
                    <a:lnTo>
                      <a:pt x="211" y="30"/>
                    </a:lnTo>
                    <a:lnTo>
                      <a:pt x="489" y="0"/>
                    </a:lnTo>
                    <a:lnTo>
                      <a:pt x="684" y="32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7" name="Freeform 128">
                <a:extLst>
                  <a:ext uri="{FF2B5EF4-FFF2-40B4-BE49-F238E27FC236}">
                    <a16:creationId xmlns:a16="http://schemas.microsoft.com/office/drawing/2014/main" id="{E705FB41-5420-48DD-A7F8-C8FC1761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577" y="6287781"/>
                <a:ext cx="509417" cy="102900"/>
              </a:xfrm>
              <a:custGeom>
                <a:avLst/>
                <a:gdLst>
                  <a:gd name="T0" fmla="*/ 374 w 401"/>
                  <a:gd name="T1" fmla="*/ 60 h 81"/>
                  <a:gd name="T2" fmla="*/ 268 w 401"/>
                  <a:gd name="T3" fmla="*/ 48 h 81"/>
                  <a:gd name="T4" fmla="*/ 127 w 401"/>
                  <a:gd name="T5" fmla="*/ 81 h 81"/>
                  <a:gd name="T6" fmla="*/ 0 w 401"/>
                  <a:gd name="T7" fmla="*/ 71 h 81"/>
                  <a:gd name="T8" fmla="*/ 127 w 401"/>
                  <a:gd name="T9" fmla="*/ 62 h 81"/>
                  <a:gd name="T10" fmla="*/ 282 w 401"/>
                  <a:gd name="T11" fmla="*/ 0 h 81"/>
                  <a:gd name="T12" fmla="*/ 401 w 401"/>
                  <a:gd name="T13" fmla="*/ 8 h 81"/>
                  <a:gd name="T14" fmla="*/ 374 w 401"/>
                  <a:gd name="T15" fmla="*/ 6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1" h="81">
                    <a:moveTo>
                      <a:pt x="374" y="60"/>
                    </a:moveTo>
                    <a:lnTo>
                      <a:pt x="268" y="48"/>
                    </a:lnTo>
                    <a:lnTo>
                      <a:pt x="127" y="81"/>
                    </a:lnTo>
                    <a:lnTo>
                      <a:pt x="0" y="71"/>
                    </a:lnTo>
                    <a:lnTo>
                      <a:pt x="127" y="62"/>
                    </a:lnTo>
                    <a:lnTo>
                      <a:pt x="282" y="0"/>
                    </a:lnTo>
                    <a:lnTo>
                      <a:pt x="401" y="8"/>
                    </a:lnTo>
                    <a:lnTo>
                      <a:pt x="374" y="60"/>
                    </a:lnTo>
                    <a:close/>
                  </a:path>
                </a:pathLst>
              </a:custGeom>
              <a:solidFill>
                <a:srgbClr val="8E5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8" name="Freeform 129">
                <a:extLst>
                  <a:ext uri="{FF2B5EF4-FFF2-40B4-BE49-F238E27FC236}">
                    <a16:creationId xmlns:a16="http://schemas.microsoft.com/office/drawing/2014/main" id="{2103F533-540D-49D8-84B3-81733E100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658" y="5867290"/>
                <a:ext cx="801601" cy="966750"/>
              </a:xfrm>
              <a:custGeom>
                <a:avLst/>
                <a:gdLst>
                  <a:gd name="T0" fmla="*/ 88 w 317"/>
                  <a:gd name="T1" fmla="*/ 382 h 382"/>
                  <a:gd name="T2" fmla="*/ 274 w 317"/>
                  <a:gd name="T3" fmla="*/ 250 h 382"/>
                  <a:gd name="T4" fmla="*/ 254 w 317"/>
                  <a:gd name="T5" fmla="*/ 3 h 382"/>
                  <a:gd name="T6" fmla="*/ 50 w 317"/>
                  <a:gd name="T7" fmla="*/ 192 h 382"/>
                  <a:gd name="T8" fmla="*/ 88 w 317"/>
                  <a:gd name="T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82">
                    <a:moveTo>
                      <a:pt x="88" y="382"/>
                    </a:moveTo>
                    <a:cubicBezTo>
                      <a:pt x="173" y="382"/>
                      <a:pt x="248" y="357"/>
                      <a:pt x="274" y="250"/>
                    </a:cubicBezTo>
                    <a:cubicBezTo>
                      <a:pt x="301" y="142"/>
                      <a:pt x="317" y="0"/>
                      <a:pt x="254" y="3"/>
                    </a:cubicBezTo>
                    <a:cubicBezTo>
                      <a:pt x="191" y="6"/>
                      <a:pt x="101" y="90"/>
                      <a:pt x="50" y="192"/>
                    </a:cubicBezTo>
                    <a:cubicBezTo>
                      <a:pt x="11" y="268"/>
                      <a:pt x="0" y="382"/>
                      <a:pt x="88" y="382"/>
                    </a:cubicBez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9" name="Freeform 130">
                <a:extLst>
                  <a:ext uri="{FF2B5EF4-FFF2-40B4-BE49-F238E27FC236}">
                    <a16:creationId xmlns:a16="http://schemas.microsoft.com/office/drawing/2014/main" id="{87287D8D-7DFE-4029-B2A0-02742EB9F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002" y="6560911"/>
                <a:ext cx="214692" cy="86385"/>
              </a:xfrm>
              <a:custGeom>
                <a:avLst/>
                <a:gdLst>
                  <a:gd name="T0" fmla="*/ 63 w 85"/>
                  <a:gd name="T1" fmla="*/ 34 h 34"/>
                  <a:gd name="T2" fmla="*/ 0 w 85"/>
                  <a:gd name="T3" fmla="*/ 28 h 34"/>
                  <a:gd name="T4" fmla="*/ 82 w 85"/>
                  <a:gd name="T5" fmla="*/ 4 h 34"/>
                  <a:gd name="T6" fmla="*/ 63 w 85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34">
                    <a:moveTo>
                      <a:pt x="63" y="3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85" y="0"/>
                      <a:pt x="82" y="4"/>
                    </a:cubicBezTo>
                    <a:cubicBezTo>
                      <a:pt x="79" y="9"/>
                      <a:pt x="63" y="34"/>
                      <a:pt x="63" y="34"/>
                    </a:cubicBez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0" name="Freeform 131">
                <a:extLst>
                  <a:ext uri="{FF2B5EF4-FFF2-40B4-BE49-F238E27FC236}">
                    <a16:creationId xmlns:a16="http://schemas.microsoft.com/office/drawing/2014/main" id="{BB34751B-E3AA-4BC3-A00C-319111619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866" y="5576376"/>
                <a:ext cx="758409" cy="500525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1" name="Freeform 132">
                <a:extLst>
                  <a:ext uri="{FF2B5EF4-FFF2-40B4-BE49-F238E27FC236}">
                    <a16:creationId xmlns:a16="http://schemas.microsoft.com/office/drawing/2014/main" id="{549482E8-620D-4F94-B84D-2A601C5E6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970" y="5716116"/>
                <a:ext cx="316321" cy="36841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2" name="Freeform 133">
                <a:extLst>
                  <a:ext uri="{FF2B5EF4-FFF2-40B4-BE49-F238E27FC236}">
                    <a16:creationId xmlns:a16="http://schemas.microsoft.com/office/drawing/2014/main" id="{5572655B-BED2-4CA6-A58A-7F550458B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918" y="5752957"/>
                <a:ext cx="99089" cy="106711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3" name="Freeform 134">
                <a:extLst>
                  <a:ext uri="{FF2B5EF4-FFF2-40B4-BE49-F238E27FC236}">
                    <a16:creationId xmlns:a16="http://schemas.microsoft.com/office/drawing/2014/main" id="{E9904199-ED86-4E37-B9D0-4F0846DE0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814" y="5489991"/>
                <a:ext cx="99089" cy="111792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4" name="Freeform 135">
                <a:extLst>
                  <a:ext uri="{FF2B5EF4-FFF2-40B4-BE49-F238E27FC236}">
                    <a16:creationId xmlns:a16="http://schemas.microsoft.com/office/drawing/2014/main" id="{23EAF448-0F94-4885-BAA5-504F1791A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368" y="5882534"/>
                <a:ext cx="687268" cy="951506"/>
              </a:xfrm>
              <a:custGeom>
                <a:avLst/>
                <a:gdLst>
                  <a:gd name="T0" fmla="*/ 35 w 272"/>
                  <a:gd name="T1" fmla="*/ 368 h 376"/>
                  <a:gd name="T2" fmla="*/ 222 w 272"/>
                  <a:gd name="T3" fmla="*/ 236 h 376"/>
                  <a:gd name="T4" fmla="*/ 227 w 272"/>
                  <a:gd name="T5" fmla="*/ 0 h 376"/>
                  <a:gd name="T6" fmla="*/ 232 w 272"/>
                  <a:gd name="T7" fmla="*/ 244 h 376"/>
                  <a:gd name="T8" fmla="*/ 46 w 272"/>
                  <a:gd name="T9" fmla="*/ 376 h 376"/>
                  <a:gd name="T10" fmla="*/ 0 w 272"/>
                  <a:gd name="T11" fmla="*/ 359 h 376"/>
                  <a:gd name="T12" fmla="*/ 35 w 272"/>
                  <a:gd name="T13" fmla="*/ 36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76">
                    <a:moveTo>
                      <a:pt x="35" y="368"/>
                    </a:moveTo>
                    <a:cubicBezTo>
                      <a:pt x="120" y="368"/>
                      <a:pt x="195" y="343"/>
                      <a:pt x="222" y="236"/>
                    </a:cubicBezTo>
                    <a:cubicBezTo>
                      <a:pt x="243" y="147"/>
                      <a:pt x="258" y="34"/>
                      <a:pt x="227" y="0"/>
                    </a:cubicBezTo>
                    <a:cubicBezTo>
                      <a:pt x="272" y="19"/>
                      <a:pt x="256" y="146"/>
                      <a:pt x="232" y="244"/>
                    </a:cubicBezTo>
                    <a:cubicBezTo>
                      <a:pt x="206" y="351"/>
                      <a:pt x="131" y="376"/>
                      <a:pt x="46" y="376"/>
                    </a:cubicBezTo>
                    <a:cubicBezTo>
                      <a:pt x="26" y="376"/>
                      <a:pt x="11" y="370"/>
                      <a:pt x="0" y="359"/>
                    </a:cubicBezTo>
                    <a:cubicBezTo>
                      <a:pt x="9" y="365"/>
                      <a:pt x="21" y="368"/>
                      <a:pt x="35" y="368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5" name="Freeform 136">
                <a:extLst>
                  <a:ext uri="{FF2B5EF4-FFF2-40B4-BE49-F238E27FC236}">
                    <a16:creationId xmlns:a16="http://schemas.microsoft.com/office/drawing/2014/main" id="{ACA778BB-EE7F-4C13-86AB-1BB47905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3345" y="6694299"/>
                <a:ext cx="55896" cy="40652"/>
              </a:xfrm>
              <a:custGeom>
                <a:avLst/>
                <a:gdLst>
                  <a:gd name="T0" fmla="*/ 0 w 22"/>
                  <a:gd name="T1" fmla="*/ 16 h 16"/>
                  <a:gd name="T2" fmla="*/ 22 w 22"/>
                  <a:gd name="T3" fmla="*/ 0 h 16"/>
                  <a:gd name="T4" fmla="*/ 0 w 2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8"/>
                      <a:pt x="8" y="13"/>
                      <a:pt x="0" y="16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6" name="Freeform 137">
                <a:extLst>
                  <a:ext uri="{FF2B5EF4-FFF2-40B4-BE49-F238E27FC236}">
                    <a16:creationId xmlns:a16="http://schemas.microsoft.com/office/drawing/2014/main" id="{3DB63B69-D2D6-460D-989E-79424D5AF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635" y="5882534"/>
                <a:ext cx="705054" cy="936261"/>
              </a:xfrm>
              <a:custGeom>
                <a:avLst/>
                <a:gdLst>
                  <a:gd name="T0" fmla="*/ 20 w 279"/>
                  <a:gd name="T1" fmla="*/ 283 h 370"/>
                  <a:gd name="T2" fmla="*/ 211 w 279"/>
                  <a:gd name="T3" fmla="*/ 39 h 370"/>
                  <a:gd name="T4" fmla="*/ 203 w 279"/>
                  <a:gd name="T5" fmla="*/ 241 h 370"/>
                  <a:gd name="T6" fmla="*/ 200 w 279"/>
                  <a:gd name="T7" fmla="*/ 51 h 370"/>
                  <a:gd name="T8" fmla="*/ 35 w 279"/>
                  <a:gd name="T9" fmla="*/ 303 h 370"/>
                  <a:gd name="T10" fmla="*/ 165 w 279"/>
                  <a:gd name="T11" fmla="*/ 344 h 370"/>
                  <a:gd name="T12" fmla="*/ 141 w 279"/>
                  <a:gd name="T13" fmla="*/ 358 h 370"/>
                  <a:gd name="T14" fmla="*/ 20 w 279"/>
                  <a:gd name="T15" fmla="*/ 28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370">
                    <a:moveTo>
                      <a:pt x="20" y="283"/>
                    </a:moveTo>
                    <a:cubicBezTo>
                      <a:pt x="41" y="242"/>
                      <a:pt x="164" y="0"/>
                      <a:pt x="211" y="39"/>
                    </a:cubicBezTo>
                    <a:cubicBezTo>
                      <a:pt x="269" y="88"/>
                      <a:pt x="244" y="188"/>
                      <a:pt x="203" y="241"/>
                    </a:cubicBezTo>
                    <a:cubicBezTo>
                      <a:pt x="203" y="241"/>
                      <a:pt x="279" y="109"/>
                      <a:pt x="200" y="51"/>
                    </a:cubicBezTo>
                    <a:cubicBezTo>
                      <a:pt x="176" y="33"/>
                      <a:pt x="21" y="275"/>
                      <a:pt x="35" y="303"/>
                    </a:cubicBezTo>
                    <a:cubicBezTo>
                      <a:pt x="47" y="326"/>
                      <a:pt x="113" y="363"/>
                      <a:pt x="165" y="344"/>
                    </a:cubicBezTo>
                    <a:cubicBezTo>
                      <a:pt x="141" y="358"/>
                      <a:pt x="141" y="358"/>
                      <a:pt x="141" y="358"/>
                    </a:cubicBezTo>
                    <a:cubicBezTo>
                      <a:pt x="88" y="370"/>
                      <a:pt x="0" y="325"/>
                      <a:pt x="20" y="283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7" name="Freeform 138">
                <a:extLst>
                  <a:ext uri="{FF2B5EF4-FFF2-40B4-BE49-F238E27FC236}">
                    <a16:creationId xmlns:a16="http://schemas.microsoft.com/office/drawing/2014/main" id="{DCD49DCF-5D3F-4894-9DB9-739C20B2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0542" y="6115011"/>
                <a:ext cx="326484" cy="591991"/>
              </a:xfrm>
              <a:custGeom>
                <a:avLst/>
                <a:gdLst>
                  <a:gd name="T0" fmla="*/ 117 w 129"/>
                  <a:gd name="T1" fmla="*/ 138 h 234"/>
                  <a:gd name="T2" fmla="*/ 38 w 129"/>
                  <a:gd name="T3" fmla="*/ 224 h 234"/>
                  <a:gd name="T4" fmla="*/ 3 w 129"/>
                  <a:gd name="T5" fmla="*/ 159 h 234"/>
                  <a:gd name="T6" fmla="*/ 122 w 129"/>
                  <a:gd name="T7" fmla="*/ 5 h 234"/>
                  <a:gd name="T8" fmla="*/ 120 w 129"/>
                  <a:gd name="T9" fmla="*/ 95 h 234"/>
                  <a:gd name="T10" fmla="*/ 54 w 129"/>
                  <a:gd name="T11" fmla="*/ 151 h 234"/>
                  <a:gd name="T12" fmla="*/ 113 w 129"/>
                  <a:gd name="T13" fmla="*/ 82 h 234"/>
                  <a:gd name="T14" fmla="*/ 109 w 129"/>
                  <a:gd name="T15" fmla="*/ 40 h 234"/>
                  <a:gd name="T16" fmla="*/ 10 w 129"/>
                  <a:gd name="T17" fmla="*/ 163 h 234"/>
                  <a:gd name="T18" fmla="*/ 40 w 129"/>
                  <a:gd name="T19" fmla="*/ 212 h 234"/>
                  <a:gd name="T20" fmla="*/ 117 w 129"/>
                  <a:gd name="T21" fmla="*/ 13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34">
                    <a:moveTo>
                      <a:pt x="117" y="138"/>
                    </a:moveTo>
                    <a:cubicBezTo>
                      <a:pt x="110" y="150"/>
                      <a:pt x="57" y="234"/>
                      <a:pt x="38" y="224"/>
                    </a:cubicBezTo>
                    <a:cubicBezTo>
                      <a:pt x="19" y="214"/>
                      <a:pt x="0" y="166"/>
                      <a:pt x="3" y="159"/>
                    </a:cubicBezTo>
                    <a:cubicBezTo>
                      <a:pt x="6" y="153"/>
                      <a:pt x="114" y="0"/>
                      <a:pt x="122" y="5"/>
                    </a:cubicBezTo>
                    <a:cubicBezTo>
                      <a:pt x="129" y="10"/>
                      <a:pt x="124" y="90"/>
                      <a:pt x="120" y="95"/>
                    </a:cubicBezTo>
                    <a:cubicBezTo>
                      <a:pt x="116" y="99"/>
                      <a:pt x="54" y="151"/>
                      <a:pt x="54" y="151"/>
                    </a:cubicBezTo>
                    <a:cubicBezTo>
                      <a:pt x="54" y="151"/>
                      <a:pt x="111" y="91"/>
                      <a:pt x="113" y="82"/>
                    </a:cubicBezTo>
                    <a:cubicBezTo>
                      <a:pt x="114" y="72"/>
                      <a:pt x="117" y="39"/>
                      <a:pt x="109" y="40"/>
                    </a:cubicBezTo>
                    <a:cubicBezTo>
                      <a:pt x="101" y="41"/>
                      <a:pt x="10" y="152"/>
                      <a:pt x="10" y="163"/>
                    </a:cubicBezTo>
                    <a:cubicBezTo>
                      <a:pt x="9" y="175"/>
                      <a:pt x="32" y="211"/>
                      <a:pt x="40" y="212"/>
                    </a:cubicBezTo>
                    <a:cubicBezTo>
                      <a:pt x="58" y="216"/>
                      <a:pt x="117" y="138"/>
                      <a:pt x="117" y="138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8" name="Freeform 139">
                <a:extLst>
                  <a:ext uri="{FF2B5EF4-FFF2-40B4-BE49-F238E27FC236}">
                    <a16:creationId xmlns:a16="http://schemas.microsoft.com/office/drawing/2014/main" id="{562E9094-C1A7-46D6-B14C-3E42DA26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798" y="6297944"/>
                <a:ext cx="120685" cy="60978"/>
              </a:xfrm>
              <a:custGeom>
                <a:avLst/>
                <a:gdLst>
                  <a:gd name="T0" fmla="*/ 33 w 48"/>
                  <a:gd name="T1" fmla="*/ 24 h 24"/>
                  <a:gd name="T2" fmla="*/ 0 w 48"/>
                  <a:gd name="T3" fmla="*/ 12 h 24"/>
                  <a:gd name="T4" fmla="*/ 48 w 48"/>
                  <a:gd name="T5" fmla="*/ 0 h 24"/>
                  <a:gd name="T6" fmla="*/ 33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33" y="24"/>
                    </a:moveTo>
                    <a:cubicBezTo>
                      <a:pt x="31" y="24"/>
                      <a:pt x="0" y="12"/>
                      <a:pt x="0" y="1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9" name="Freeform 140">
                <a:extLst>
                  <a:ext uri="{FF2B5EF4-FFF2-40B4-BE49-F238E27FC236}">
                    <a16:creationId xmlns:a16="http://schemas.microsoft.com/office/drawing/2014/main" id="{A2BA5C6B-4F64-4CB5-8E8A-1AD590FB5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803" y="6487229"/>
                <a:ext cx="104170" cy="185474"/>
              </a:xfrm>
              <a:custGeom>
                <a:avLst/>
                <a:gdLst>
                  <a:gd name="T0" fmla="*/ 82 w 82"/>
                  <a:gd name="T1" fmla="*/ 146 h 146"/>
                  <a:gd name="T2" fmla="*/ 46 w 82"/>
                  <a:gd name="T3" fmla="*/ 134 h 146"/>
                  <a:gd name="T4" fmla="*/ 0 w 82"/>
                  <a:gd name="T5" fmla="*/ 22 h 146"/>
                  <a:gd name="T6" fmla="*/ 34 w 82"/>
                  <a:gd name="T7" fmla="*/ 0 h 146"/>
                  <a:gd name="T8" fmla="*/ 82 w 8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46">
                    <a:moveTo>
                      <a:pt x="82" y="146"/>
                    </a:moveTo>
                    <a:lnTo>
                      <a:pt x="46" y="134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82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0" name="Freeform 141">
                <a:extLst>
                  <a:ext uri="{FF2B5EF4-FFF2-40B4-BE49-F238E27FC236}">
                    <a16:creationId xmlns:a16="http://schemas.microsoft.com/office/drawing/2014/main" id="{602EE56B-042F-4FCD-86BB-FBF9DCA9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529" y="6282700"/>
                <a:ext cx="127037" cy="219774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1" name="Freeform 142">
                <a:extLst>
                  <a:ext uri="{FF2B5EF4-FFF2-40B4-BE49-F238E27FC236}">
                    <a16:creationId xmlns:a16="http://schemas.microsoft.com/office/drawing/2014/main" id="{D8E236F6-5447-4DF8-9C8A-F51917B0F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314" y="6004490"/>
                <a:ext cx="147363" cy="257885"/>
              </a:xfrm>
              <a:custGeom>
                <a:avLst/>
                <a:gdLst>
                  <a:gd name="T0" fmla="*/ 38 w 116"/>
                  <a:gd name="T1" fmla="*/ 203 h 203"/>
                  <a:gd name="T2" fmla="*/ 0 w 116"/>
                  <a:gd name="T3" fmla="*/ 169 h 203"/>
                  <a:gd name="T4" fmla="*/ 6 w 116"/>
                  <a:gd name="T5" fmla="*/ 73 h 203"/>
                  <a:gd name="T6" fmla="*/ 50 w 116"/>
                  <a:gd name="T7" fmla="*/ 0 h 203"/>
                  <a:gd name="T8" fmla="*/ 116 w 116"/>
                  <a:gd name="T9" fmla="*/ 18 h 203"/>
                  <a:gd name="T10" fmla="*/ 38 w 116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03">
                    <a:moveTo>
                      <a:pt x="38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50" y="0"/>
                    </a:lnTo>
                    <a:lnTo>
                      <a:pt x="116" y="18"/>
                    </a:lnTo>
                    <a:lnTo>
                      <a:pt x="38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2" name="Freeform 143">
                <a:extLst>
                  <a:ext uri="{FF2B5EF4-FFF2-40B4-BE49-F238E27FC236}">
                    <a16:creationId xmlns:a16="http://schemas.microsoft.com/office/drawing/2014/main" id="{0FD4B219-7C41-4ECF-8C2E-0D7EB684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2271" y="6403385"/>
                <a:ext cx="120685" cy="283292"/>
              </a:xfrm>
              <a:custGeom>
                <a:avLst/>
                <a:gdLst>
                  <a:gd name="T0" fmla="*/ 0 w 95"/>
                  <a:gd name="T1" fmla="*/ 218 h 223"/>
                  <a:gd name="T2" fmla="*/ 26 w 95"/>
                  <a:gd name="T3" fmla="*/ 223 h 223"/>
                  <a:gd name="T4" fmla="*/ 73 w 95"/>
                  <a:gd name="T5" fmla="*/ 144 h 223"/>
                  <a:gd name="T6" fmla="*/ 95 w 95"/>
                  <a:gd name="T7" fmla="*/ 28 h 223"/>
                  <a:gd name="T8" fmla="*/ 81 w 95"/>
                  <a:gd name="T9" fmla="*/ 0 h 223"/>
                  <a:gd name="T10" fmla="*/ 51 w 95"/>
                  <a:gd name="T11" fmla="*/ 122 h 223"/>
                  <a:gd name="T12" fmla="*/ 0 w 95"/>
                  <a:gd name="T13" fmla="*/ 21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223">
                    <a:moveTo>
                      <a:pt x="0" y="218"/>
                    </a:moveTo>
                    <a:lnTo>
                      <a:pt x="26" y="223"/>
                    </a:lnTo>
                    <a:lnTo>
                      <a:pt x="73" y="144"/>
                    </a:lnTo>
                    <a:lnTo>
                      <a:pt x="95" y="28"/>
                    </a:lnTo>
                    <a:lnTo>
                      <a:pt x="81" y="0"/>
                    </a:lnTo>
                    <a:lnTo>
                      <a:pt x="51" y="122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3" name="Freeform 144">
                <a:extLst>
                  <a:ext uri="{FF2B5EF4-FFF2-40B4-BE49-F238E27FC236}">
                    <a16:creationId xmlns:a16="http://schemas.microsoft.com/office/drawing/2014/main" id="{3B4615D1-B7DF-425D-97AB-147CA80FE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089" y="6117552"/>
                <a:ext cx="78763" cy="311240"/>
              </a:xfrm>
              <a:custGeom>
                <a:avLst/>
                <a:gdLst>
                  <a:gd name="T0" fmla="*/ 0 w 62"/>
                  <a:gd name="T1" fmla="*/ 245 h 245"/>
                  <a:gd name="T2" fmla="*/ 32 w 62"/>
                  <a:gd name="T3" fmla="*/ 223 h 245"/>
                  <a:gd name="T4" fmla="*/ 62 w 62"/>
                  <a:gd name="T5" fmla="*/ 130 h 245"/>
                  <a:gd name="T6" fmla="*/ 62 w 62"/>
                  <a:gd name="T7" fmla="*/ 46 h 245"/>
                  <a:gd name="T8" fmla="*/ 32 w 62"/>
                  <a:gd name="T9" fmla="*/ 0 h 245"/>
                  <a:gd name="T10" fmla="*/ 0 w 62"/>
                  <a:gd name="T11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45">
                    <a:moveTo>
                      <a:pt x="0" y="245"/>
                    </a:moveTo>
                    <a:lnTo>
                      <a:pt x="32" y="223"/>
                    </a:lnTo>
                    <a:lnTo>
                      <a:pt x="62" y="130"/>
                    </a:lnTo>
                    <a:lnTo>
                      <a:pt x="62" y="46"/>
                    </a:lnTo>
                    <a:lnTo>
                      <a:pt x="3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4" name="Freeform 145">
                <a:extLst>
                  <a:ext uri="{FF2B5EF4-FFF2-40B4-BE49-F238E27FC236}">
                    <a16:creationId xmlns:a16="http://schemas.microsoft.com/office/drawing/2014/main" id="{470421A4-3D34-48DA-B518-B427BA6A6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9630" y="5910483"/>
                <a:ext cx="179121" cy="43192"/>
              </a:xfrm>
              <a:custGeom>
                <a:avLst/>
                <a:gdLst>
                  <a:gd name="T0" fmla="*/ 97 w 141"/>
                  <a:gd name="T1" fmla="*/ 24 h 34"/>
                  <a:gd name="T2" fmla="*/ 0 w 141"/>
                  <a:gd name="T3" fmla="*/ 34 h 34"/>
                  <a:gd name="T4" fmla="*/ 141 w 141"/>
                  <a:gd name="T5" fmla="*/ 0 h 34"/>
                  <a:gd name="T6" fmla="*/ 97 w 141"/>
                  <a:gd name="T7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34">
                    <a:moveTo>
                      <a:pt x="97" y="24"/>
                    </a:moveTo>
                    <a:lnTo>
                      <a:pt x="0" y="34"/>
                    </a:lnTo>
                    <a:lnTo>
                      <a:pt x="141" y="0"/>
                    </a:lnTo>
                    <a:lnTo>
                      <a:pt x="97" y="24"/>
                    </a:ln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5" name="Freeform 146">
                <a:extLst>
                  <a:ext uri="{FF2B5EF4-FFF2-40B4-BE49-F238E27FC236}">
                    <a16:creationId xmlns:a16="http://schemas.microsoft.com/office/drawing/2014/main" id="{DA8981E4-7F0B-4175-95CC-DE433D41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268" y="6130256"/>
                <a:ext cx="71141" cy="94007"/>
              </a:xfrm>
              <a:custGeom>
                <a:avLst/>
                <a:gdLst>
                  <a:gd name="T0" fmla="*/ 19 w 28"/>
                  <a:gd name="T1" fmla="*/ 0 h 37"/>
                  <a:gd name="T2" fmla="*/ 25 w 28"/>
                  <a:gd name="T3" fmla="*/ 37 h 37"/>
                  <a:gd name="T4" fmla="*/ 0 w 28"/>
                  <a:gd name="T5" fmla="*/ 21 h 37"/>
                  <a:gd name="T6" fmla="*/ 19 w 28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7">
                    <a:moveTo>
                      <a:pt x="19" y="0"/>
                    </a:moveTo>
                    <a:cubicBezTo>
                      <a:pt x="19" y="0"/>
                      <a:pt x="28" y="37"/>
                      <a:pt x="25" y="37"/>
                    </a:cubicBezTo>
                    <a:cubicBezTo>
                      <a:pt x="23" y="36"/>
                      <a:pt x="0" y="21"/>
                      <a:pt x="0" y="21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6" name="Freeform 147">
                <a:extLst>
                  <a:ext uri="{FF2B5EF4-FFF2-40B4-BE49-F238E27FC236}">
                    <a16:creationId xmlns:a16="http://schemas.microsoft.com/office/drawing/2014/main" id="{FEA955EA-6A13-43D6-B19B-A4909B9B9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5850" y="6644755"/>
                <a:ext cx="43192" cy="47004"/>
              </a:xfrm>
              <a:custGeom>
                <a:avLst/>
                <a:gdLst>
                  <a:gd name="T0" fmla="*/ 2 w 34"/>
                  <a:gd name="T1" fmla="*/ 37 h 37"/>
                  <a:gd name="T2" fmla="*/ 34 w 34"/>
                  <a:gd name="T3" fmla="*/ 0 h 37"/>
                  <a:gd name="T4" fmla="*/ 0 w 34"/>
                  <a:gd name="T5" fmla="*/ 4 h 37"/>
                  <a:gd name="T6" fmla="*/ 2 w 34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2" y="37"/>
                    </a:moveTo>
                    <a:lnTo>
                      <a:pt x="34" y="0"/>
                    </a:lnTo>
                    <a:lnTo>
                      <a:pt x="0" y="4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7" name="Freeform 148">
                <a:extLst>
                  <a:ext uri="{FF2B5EF4-FFF2-40B4-BE49-F238E27FC236}">
                    <a16:creationId xmlns:a16="http://schemas.microsoft.com/office/drawing/2014/main" id="{A4CD5E78-0F40-46BA-98A2-D2121D363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314" y="6097226"/>
                <a:ext cx="518310" cy="203259"/>
              </a:xfrm>
              <a:custGeom>
                <a:avLst/>
                <a:gdLst>
                  <a:gd name="T0" fmla="*/ 6 w 408"/>
                  <a:gd name="T1" fmla="*/ 0 h 160"/>
                  <a:gd name="T2" fmla="*/ 257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7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8" name="Freeform 149">
                <a:extLst>
                  <a:ext uri="{FF2B5EF4-FFF2-40B4-BE49-F238E27FC236}">
                    <a16:creationId xmlns:a16="http://schemas.microsoft.com/office/drawing/2014/main" id="{9A2C91A4-76DA-4AA8-B82B-1E20A056E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240" y="6624429"/>
                <a:ext cx="421762" cy="113063"/>
              </a:xfrm>
              <a:custGeom>
                <a:avLst/>
                <a:gdLst>
                  <a:gd name="T0" fmla="*/ 0 w 332"/>
                  <a:gd name="T1" fmla="*/ 26 h 89"/>
                  <a:gd name="T2" fmla="*/ 0 w 332"/>
                  <a:gd name="T3" fmla="*/ 26 h 89"/>
                  <a:gd name="T4" fmla="*/ 72 w 332"/>
                  <a:gd name="T5" fmla="*/ 26 h 89"/>
                  <a:gd name="T6" fmla="*/ 229 w 332"/>
                  <a:gd name="T7" fmla="*/ 0 h 89"/>
                  <a:gd name="T8" fmla="*/ 332 w 332"/>
                  <a:gd name="T9" fmla="*/ 51 h 89"/>
                  <a:gd name="T10" fmla="*/ 225 w 332"/>
                  <a:gd name="T11" fmla="*/ 34 h 89"/>
                  <a:gd name="T12" fmla="*/ 129 w 332"/>
                  <a:gd name="T13" fmla="*/ 77 h 89"/>
                  <a:gd name="T14" fmla="*/ 56 w 332"/>
                  <a:gd name="T15" fmla="*/ 89 h 89"/>
                  <a:gd name="T16" fmla="*/ 26 w 332"/>
                  <a:gd name="T17" fmla="*/ 47 h 89"/>
                  <a:gd name="T18" fmla="*/ 0 w 332"/>
                  <a:gd name="T19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2" h="89">
                    <a:moveTo>
                      <a:pt x="0" y="26"/>
                    </a:moveTo>
                    <a:lnTo>
                      <a:pt x="0" y="26"/>
                    </a:lnTo>
                    <a:lnTo>
                      <a:pt x="72" y="26"/>
                    </a:lnTo>
                    <a:lnTo>
                      <a:pt x="229" y="0"/>
                    </a:lnTo>
                    <a:lnTo>
                      <a:pt x="332" y="51"/>
                    </a:lnTo>
                    <a:lnTo>
                      <a:pt x="225" y="34"/>
                    </a:lnTo>
                    <a:lnTo>
                      <a:pt x="129" y="77"/>
                    </a:lnTo>
                    <a:lnTo>
                      <a:pt x="56" y="89"/>
                    </a:lnTo>
                    <a:lnTo>
                      <a:pt x="26" y="4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grpSp>
        <p:nvGrpSpPr>
          <p:cNvPr id="2780" name="Group 2779">
            <a:extLst>
              <a:ext uri="{FF2B5EF4-FFF2-40B4-BE49-F238E27FC236}">
                <a16:creationId xmlns:a16="http://schemas.microsoft.com/office/drawing/2014/main" id="{81CC3A1E-78C3-4234-8F92-3470FDD35A27}"/>
              </a:ext>
            </a:extLst>
          </p:cNvPr>
          <p:cNvGrpSpPr/>
          <p:nvPr/>
        </p:nvGrpSpPr>
        <p:grpSpPr>
          <a:xfrm>
            <a:off x="941715" y="4613995"/>
            <a:ext cx="2432104" cy="2000548"/>
            <a:chOff x="1442916" y="3917971"/>
            <a:chExt cx="2432104" cy="2000548"/>
          </a:xfrm>
        </p:grpSpPr>
        <p:grpSp>
          <p:nvGrpSpPr>
            <p:cNvPr id="2777" name="Group 2776">
              <a:extLst>
                <a:ext uri="{FF2B5EF4-FFF2-40B4-BE49-F238E27FC236}">
                  <a16:creationId xmlns:a16="http://schemas.microsoft.com/office/drawing/2014/main" id="{52C92723-E38C-41D9-9ECF-778E122DF93E}"/>
                </a:ext>
              </a:extLst>
            </p:cNvPr>
            <p:cNvGrpSpPr/>
            <p:nvPr/>
          </p:nvGrpSpPr>
          <p:grpSpPr>
            <a:xfrm>
              <a:off x="3437036" y="4626966"/>
              <a:ext cx="437984" cy="355704"/>
              <a:chOff x="1393031" y="453977"/>
              <a:chExt cx="177454" cy="144117"/>
            </a:xfrm>
          </p:grpSpPr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4FDFB840-6528-4D4A-BAB0-A022ADA25764}"/>
                  </a:ext>
                </a:extLst>
              </p:cNvPr>
              <p:cNvSpPr/>
              <p:nvPr/>
            </p:nvSpPr>
            <p:spPr>
              <a:xfrm>
                <a:off x="1426368" y="453977"/>
                <a:ext cx="144117" cy="144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0189BF7E-8516-47DD-8064-BD6D7FD2BF55}"/>
                  </a:ext>
                </a:extLst>
              </p:cNvPr>
              <p:cNvSpPr/>
              <p:nvPr/>
            </p:nvSpPr>
            <p:spPr>
              <a:xfrm>
                <a:off x="1393031" y="453977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08" name="Text Placeholder 2">
              <a:extLst>
                <a:ext uri="{FF2B5EF4-FFF2-40B4-BE49-F238E27FC236}">
                  <a16:creationId xmlns:a16="http://schemas.microsoft.com/office/drawing/2014/main" id="{5EAA38C6-02AD-4C5B-8350-1758D9D5C2B7}"/>
                </a:ext>
              </a:extLst>
            </p:cNvPr>
            <p:cNvSpPr txBox="1">
              <a:spLocks/>
            </p:cNvSpPr>
            <p:nvPr/>
          </p:nvSpPr>
          <p:spPr>
            <a:xfrm>
              <a:off x="1442916" y="3917971"/>
              <a:ext cx="2152580" cy="20005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TW" sz="2000" dirty="0">
                  <a:latin typeface="Arial" charset="0"/>
                </a:rPr>
                <a:t>(1) </a:t>
              </a:r>
              <a:r>
                <a:rPr lang="zh-TW" altLang="en-US" sz="2000" dirty="0">
                  <a:latin typeface="Arial" charset="0"/>
                </a:rPr>
                <a:t>溫習</a:t>
              </a:r>
              <a:r>
                <a:rPr lang="en-US" altLang="zh-TW" sz="2000" dirty="0">
                  <a:latin typeface="Arial" charset="0"/>
                </a:rPr>
                <a:t/>
              </a:r>
              <a:br>
                <a:rPr lang="en-US" altLang="zh-TW" sz="2000" dirty="0">
                  <a:latin typeface="Arial" charset="0"/>
                </a:rPr>
              </a:br>
              <a:r>
                <a:rPr lang="zh-TW" altLang="en-US" sz="2000" dirty="0">
                  <a:latin typeface="Arial" charset="0"/>
                </a:rPr>
                <a:t>指南針導向法</a:t>
              </a:r>
              <a:r>
                <a:rPr lang="en-US" altLang="zh-TW" sz="2000" dirty="0">
                  <a:latin typeface="Arial" charset="0"/>
                </a:rPr>
                <a:t/>
              </a:r>
              <a:br>
                <a:rPr lang="en-US" altLang="zh-TW" sz="2000" dirty="0">
                  <a:latin typeface="Arial" charset="0"/>
                </a:rPr>
              </a:br>
              <a:r>
                <a:rPr lang="zh-TW" altLang="en-US" sz="2000" dirty="0">
                  <a:latin typeface="Arial" charset="0"/>
                </a:rPr>
                <a:t>單切法</a:t>
              </a:r>
              <a:r>
                <a:rPr lang="en-US" altLang="zh-TW" sz="2000" dirty="0">
                  <a:latin typeface="Arial" charset="0"/>
                </a:rPr>
                <a:t/>
              </a:r>
              <a:br>
                <a:rPr lang="en-US" altLang="zh-TW" sz="2000" dirty="0">
                  <a:latin typeface="Arial" charset="0"/>
                </a:rPr>
              </a:br>
              <a:r>
                <a:rPr lang="zh-TW" altLang="en-US" sz="2000" dirty="0">
                  <a:latin typeface="Arial" charset="0"/>
                </a:rPr>
                <a:t>二點 </a:t>
              </a:r>
              <a:r>
                <a:rPr lang="en-US" altLang="zh-TW" sz="2000" dirty="0">
                  <a:latin typeface="Arial" charset="0"/>
                </a:rPr>
                <a:t>/ </a:t>
              </a:r>
              <a:r>
                <a:rPr lang="zh-TW" altLang="en-US" sz="2000" dirty="0">
                  <a:latin typeface="Arial" charset="0"/>
                </a:rPr>
                <a:t>三點定位方法</a:t>
              </a:r>
            </a:p>
          </p:txBody>
        </p:sp>
      </p:grpSp>
      <p:grpSp>
        <p:nvGrpSpPr>
          <p:cNvPr id="1012" name="Group 1011">
            <a:extLst>
              <a:ext uri="{FF2B5EF4-FFF2-40B4-BE49-F238E27FC236}">
                <a16:creationId xmlns:a16="http://schemas.microsoft.com/office/drawing/2014/main" id="{7927E0E6-3225-4123-A4E7-97BC9AD3F97B}"/>
              </a:ext>
            </a:extLst>
          </p:cNvPr>
          <p:cNvGrpSpPr/>
          <p:nvPr/>
        </p:nvGrpSpPr>
        <p:grpSpPr>
          <a:xfrm>
            <a:off x="3266859" y="3429074"/>
            <a:ext cx="2163880" cy="1174427"/>
            <a:chOff x="1711140" y="3808243"/>
            <a:chExt cx="2163880" cy="1174427"/>
          </a:xfrm>
        </p:grpSpPr>
        <p:grpSp>
          <p:nvGrpSpPr>
            <p:cNvPr id="1013" name="Group 1012">
              <a:extLst>
                <a:ext uri="{FF2B5EF4-FFF2-40B4-BE49-F238E27FC236}">
                  <a16:creationId xmlns:a16="http://schemas.microsoft.com/office/drawing/2014/main" id="{8D20987A-4944-4226-922B-6911D0814595}"/>
                </a:ext>
              </a:extLst>
            </p:cNvPr>
            <p:cNvGrpSpPr/>
            <p:nvPr/>
          </p:nvGrpSpPr>
          <p:grpSpPr>
            <a:xfrm>
              <a:off x="3437036" y="4626966"/>
              <a:ext cx="437984" cy="355704"/>
              <a:chOff x="1393031" y="453977"/>
              <a:chExt cx="177454" cy="144117"/>
            </a:xfrm>
          </p:grpSpPr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6FB7A968-2AFE-45F2-AAB2-F34656A1723D}"/>
                  </a:ext>
                </a:extLst>
              </p:cNvPr>
              <p:cNvSpPr/>
              <p:nvPr/>
            </p:nvSpPr>
            <p:spPr>
              <a:xfrm>
                <a:off x="1426368" y="453977"/>
                <a:ext cx="144117" cy="144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1C6AAEB1-E9FB-44B4-90D7-BA3A19A580DE}"/>
                  </a:ext>
                </a:extLst>
              </p:cNvPr>
              <p:cNvSpPr/>
              <p:nvPr/>
            </p:nvSpPr>
            <p:spPr>
              <a:xfrm>
                <a:off x="1393031" y="453977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400"/>
              </a:p>
            </p:txBody>
          </p:sp>
        </p:grpSp>
        <p:sp>
          <p:nvSpPr>
            <p:cNvPr id="1015" name="Text Placeholder 2">
              <a:extLst>
                <a:ext uri="{FF2B5EF4-FFF2-40B4-BE49-F238E27FC236}">
                  <a16:creationId xmlns:a16="http://schemas.microsoft.com/office/drawing/2014/main" id="{F8CDA562-6072-415A-9BEC-6FBB06A33B33}"/>
                </a:ext>
              </a:extLst>
            </p:cNvPr>
            <p:cNvSpPr txBox="1">
              <a:spLocks/>
            </p:cNvSpPr>
            <p:nvPr/>
          </p:nvSpPr>
          <p:spPr>
            <a:xfrm>
              <a:off x="1711140" y="3808243"/>
              <a:ext cx="2152580" cy="3588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zh-TW" altLang="en-US" sz="2000" dirty="0">
                  <a:latin typeface="Arial" charset="0"/>
                </a:rPr>
                <a:t>指南針的持握方式</a:t>
              </a:r>
              <a:endParaRPr lang="en-US" altLang="zh-TW" sz="2000" dirty="0">
                <a:latin typeface="Arial" charset="0"/>
              </a:endParaRPr>
            </a:p>
          </p:txBody>
        </p:sp>
      </p:grpSp>
      <p:grpSp>
        <p:nvGrpSpPr>
          <p:cNvPr id="1019" name="Group 1018">
            <a:extLst>
              <a:ext uri="{FF2B5EF4-FFF2-40B4-BE49-F238E27FC236}">
                <a16:creationId xmlns:a16="http://schemas.microsoft.com/office/drawing/2014/main" id="{42D04DF5-C222-4C48-8ECA-0D64502FEEA3}"/>
              </a:ext>
            </a:extLst>
          </p:cNvPr>
          <p:cNvGrpSpPr/>
          <p:nvPr/>
        </p:nvGrpSpPr>
        <p:grpSpPr>
          <a:xfrm>
            <a:off x="7415841" y="1206578"/>
            <a:ext cx="2163880" cy="1174427"/>
            <a:chOff x="1711140" y="3808243"/>
            <a:chExt cx="2163880" cy="1174427"/>
          </a:xfrm>
        </p:grpSpPr>
        <p:grpSp>
          <p:nvGrpSpPr>
            <p:cNvPr id="1020" name="Group 1019">
              <a:extLst>
                <a:ext uri="{FF2B5EF4-FFF2-40B4-BE49-F238E27FC236}">
                  <a16:creationId xmlns:a16="http://schemas.microsoft.com/office/drawing/2014/main" id="{7CA88A47-3F2C-45B0-80E8-0E884A8C352A}"/>
                </a:ext>
              </a:extLst>
            </p:cNvPr>
            <p:cNvGrpSpPr/>
            <p:nvPr/>
          </p:nvGrpSpPr>
          <p:grpSpPr>
            <a:xfrm>
              <a:off x="3437036" y="4626966"/>
              <a:ext cx="437984" cy="355704"/>
              <a:chOff x="1393031" y="453977"/>
              <a:chExt cx="177454" cy="144117"/>
            </a:xfrm>
          </p:grpSpPr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92435442-C59B-4311-868C-8F67E6B0D3BD}"/>
                  </a:ext>
                </a:extLst>
              </p:cNvPr>
              <p:cNvSpPr/>
              <p:nvPr/>
            </p:nvSpPr>
            <p:spPr>
              <a:xfrm>
                <a:off x="1426368" y="453977"/>
                <a:ext cx="144117" cy="144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59F5207D-05A3-46D4-BADC-8BE8774D2115}"/>
                  </a:ext>
                </a:extLst>
              </p:cNvPr>
              <p:cNvSpPr/>
              <p:nvPr/>
            </p:nvSpPr>
            <p:spPr>
              <a:xfrm>
                <a:off x="1393031" y="453977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400"/>
              </a:p>
            </p:txBody>
          </p:sp>
        </p:grpSp>
        <p:sp>
          <p:nvSpPr>
            <p:cNvPr id="1022" name="Text Placeholder 2">
              <a:extLst>
                <a:ext uri="{FF2B5EF4-FFF2-40B4-BE49-F238E27FC236}">
                  <a16:creationId xmlns:a16="http://schemas.microsoft.com/office/drawing/2014/main" id="{DEA75DDE-8C1C-4A98-A91D-74BCA5D9C475}"/>
                </a:ext>
              </a:extLst>
            </p:cNvPr>
            <p:cNvSpPr txBox="1">
              <a:spLocks/>
            </p:cNvSpPr>
            <p:nvPr/>
          </p:nvSpPr>
          <p:spPr>
            <a:xfrm>
              <a:off x="1711140" y="3808243"/>
              <a:ext cx="215258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2400" dirty="0">
                  <a:latin typeface="Arial" charset="0"/>
                </a:rPr>
                <a:t>筆試注意事項</a:t>
              </a:r>
              <a:endParaRPr lang="en-US" sz="2400" dirty="0">
                <a:latin typeface="Arial" charset="0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778FE3AC-0D9E-40BC-8235-C406097A40D1}"/>
              </a:ext>
            </a:extLst>
          </p:cNvPr>
          <p:cNvGrpSpPr/>
          <p:nvPr/>
        </p:nvGrpSpPr>
        <p:grpSpPr>
          <a:xfrm>
            <a:off x="5265360" y="2302681"/>
            <a:ext cx="2163880" cy="1174427"/>
            <a:chOff x="1711140" y="3808243"/>
            <a:chExt cx="2163880" cy="1174427"/>
          </a:xfrm>
        </p:grpSpPr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6704FA2A-4270-4679-9276-71CE7E275DCB}"/>
                </a:ext>
              </a:extLst>
            </p:cNvPr>
            <p:cNvGrpSpPr/>
            <p:nvPr/>
          </p:nvGrpSpPr>
          <p:grpSpPr>
            <a:xfrm>
              <a:off x="3437036" y="4626966"/>
              <a:ext cx="437984" cy="355704"/>
              <a:chOff x="1393031" y="453977"/>
              <a:chExt cx="177454" cy="144117"/>
            </a:xfrm>
          </p:grpSpPr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1DF237A1-C3FD-4FF3-8ABF-29F3572DA795}"/>
                  </a:ext>
                </a:extLst>
              </p:cNvPr>
              <p:cNvSpPr/>
              <p:nvPr/>
            </p:nvSpPr>
            <p:spPr>
              <a:xfrm>
                <a:off x="1426368" y="453977"/>
                <a:ext cx="144117" cy="144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40ACD68B-6E3B-46D5-8A6E-07D495E7ADF9}"/>
                  </a:ext>
                </a:extLst>
              </p:cNvPr>
              <p:cNvSpPr/>
              <p:nvPr/>
            </p:nvSpPr>
            <p:spPr>
              <a:xfrm>
                <a:off x="1393031" y="453977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400"/>
              </a:p>
            </p:txBody>
          </p:sp>
        </p:grpSp>
        <p:sp>
          <p:nvSpPr>
            <p:cNvPr id="1028" name="Text Placeholder 2">
              <a:extLst>
                <a:ext uri="{FF2B5EF4-FFF2-40B4-BE49-F238E27FC236}">
                  <a16:creationId xmlns:a16="http://schemas.microsoft.com/office/drawing/2014/main" id="{55F1DA13-7160-4452-9DE3-A95BA09E0FFB}"/>
                </a:ext>
              </a:extLst>
            </p:cNvPr>
            <p:cNvSpPr txBox="1">
              <a:spLocks/>
            </p:cNvSpPr>
            <p:nvPr/>
          </p:nvSpPr>
          <p:spPr>
            <a:xfrm>
              <a:off x="1711140" y="3808243"/>
              <a:ext cx="2152580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2400" dirty="0">
                  <a:latin typeface="Arial" charset="0"/>
                </a:rPr>
                <a:t>導航</a:t>
              </a:r>
              <a:endParaRPr lang="en-US" altLang="zh-TW" sz="2400" dirty="0">
                <a:latin typeface="Arial" charset="0"/>
              </a:endParaRP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dirty="0">
                  <a:latin typeface="Arial" charset="0"/>
                </a:rPr>
                <a:t>Navigation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720CB-0D06-47BB-830A-1782482F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1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DA1D6-08C5-4C20-B800-386F427CEA50}"/>
              </a:ext>
            </a:extLst>
          </p:cNvPr>
          <p:cNvGrpSpPr/>
          <p:nvPr/>
        </p:nvGrpSpPr>
        <p:grpSpPr>
          <a:xfrm>
            <a:off x="10766907" y="546367"/>
            <a:ext cx="722760" cy="144117"/>
            <a:chOff x="670388" y="584200"/>
            <a:chExt cx="722760" cy="1441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909529-F428-49E7-AD90-55E0DEE0DBE4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3BC1BB0-015E-408D-BF43-0560AEC1BE40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6E29013-3778-4406-8ADF-0F9D5340D8B6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ID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28E98E-8921-4205-ABAA-CE6971A9FDAC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5F67EA-2683-4994-A7BC-441A81A51646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E29AFE2-A4A5-4FEB-AB4A-8B36F64431E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4718B6-7A36-4283-9138-73AA6FFBB525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21E9489-FBD0-426B-A850-B3E8A696886E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F640B2C-45A1-452B-A946-BBD4686BAEA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ID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00924D-BB03-4023-ADEB-4C6E9CD448CE}"/>
              </a:ext>
            </a:extLst>
          </p:cNvPr>
          <p:cNvSpPr txBox="1"/>
          <p:nvPr/>
        </p:nvSpPr>
        <p:spPr>
          <a:xfrm>
            <a:off x="6241692" y="867576"/>
            <a:ext cx="5247975" cy="8039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5400" b="1" dirty="0">
                <a:latin typeface="+mj-lt"/>
              </a:rPr>
              <a:t>Top 5 countries</a:t>
            </a:r>
            <a:endParaRPr lang="en-ID" sz="5400" b="1" dirty="0">
              <a:latin typeface="+mj-lt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6C5432C-6FFB-4A2E-94A6-5DC8DB19F3CE}"/>
              </a:ext>
            </a:extLst>
          </p:cNvPr>
          <p:cNvSpPr txBox="1"/>
          <p:nvPr/>
        </p:nvSpPr>
        <p:spPr>
          <a:xfrm>
            <a:off x="7115071" y="1721738"/>
            <a:ext cx="4374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with Scouting and Guiding</a:t>
            </a:r>
            <a:endParaRPr lang="en-ID" sz="2800" dirty="0">
              <a:latin typeface="+mj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5A43556-B46F-41F6-9D3D-3E19EFC0A303}"/>
              </a:ext>
            </a:extLst>
          </p:cNvPr>
          <p:cNvGrpSpPr/>
          <p:nvPr/>
        </p:nvGrpSpPr>
        <p:grpSpPr>
          <a:xfrm>
            <a:off x="3853388" y="2109175"/>
            <a:ext cx="1801699" cy="3801067"/>
            <a:chOff x="3853388" y="2543909"/>
            <a:chExt cx="1801699" cy="38010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C67D57B-311C-4854-9099-738A777526AF}"/>
                </a:ext>
              </a:extLst>
            </p:cNvPr>
            <p:cNvSpPr/>
            <p:nvPr/>
          </p:nvSpPr>
          <p:spPr>
            <a:xfrm>
              <a:off x="4398163" y="2543909"/>
              <a:ext cx="36691" cy="3573869"/>
            </a:xfrm>
            <a:custGeom>
              <a:avLst/>
              <a:gdLst>
                <a:gd name="connsiteX0" fmla="*/ 12383 w 19050"/>
                <a:gd name="connsiteY0" fmla="*/ 1541145 h 1533525"/>
                <a:gd name="connsiteX1" fmla="*/ 24765 w 19050"/>
                <a:gd name="connsiteY1" fmla="*/ 1528763 h 1533525"/>
                <a:gd name="connsiteX2" fmla="*/ 24765 w 19050"/>
                <a:gd name="connsiteY2" fmla="*/ 12383 h 1533525"/>
                <a:gd name="connsiteX3" fmla="*/ 12383 w 19050"/>
                <a:gd name="connsiteY3" fmla="*/ 0 h 1533525"/>
                <a:gd name="connsiteX4" fmla="*/ 0 w 19050"/>
                <a:gd name="connsiteY4" fmla="*/ 12383 h 1533525"/>
                <a:gd name="connsiteX5" fmla="*/ 0 w 19050"/>
                <a:gd name="connsiteY5" fmla="*/ 1527810 h 1533525"/>
                <a:gd name="connsiteX6" fmla="*/ 12383 w 19050"/>
                <a:gd name="connsiteY6" fmla="*/ 1541145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533525">
                  <a:moveTo>
                    <a:pt x="12383" y="1541145"/>
                  </a:moveTo>
                  <a:cubicBezTo>
                    <a:pt x="19050" y="1541145"/>
                    <a:pt x="24765" y="1535430"/>
                    <a:pt x="24765" y="1528763"/>
                  </a:cubicBezTo>
                  <a:lnTo>
                    <a:pt x="24765" y="12383"/>
                  </a:lnTo>
                  <a:cubicBezTo>
                    <a:pt x="25718" y="5715"/>
                    <a:pt x="20003" y="0"/>
                    <a:pt x="12383" y="0"/>
                  </a:cubicBezTo>
                  <a:cubicBezTo>
                    <a:pt x="5715" y="0"/>
                    <a:pt x="0" y="5715"/>
                    <a:pt x="0" y="12383"/>
                  </a:cubicBezTo>
                  <a:lnTo>
                    <a:pt x="0" y="1527810"/>
                  </a:lnTo>
                  <a:cubicBezTo>
                    <a:pt x="0" y="1535430"/>
                    <a:pt x="5715" y="1541145"/>
                    <a:pt x="12383" y="1541145"/>
                  </a:cubicBezTo>
                  <a:close/>
                </a:path>
              </a:pathLst>
            </a:custGeom>
            <a:solidFill>
              <a:srgbClr val="7C4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F92E29B-55F0-4656-B6C2-9AFC6BF8B892}"/>
                </a:ext>
              </a:extLst>
            </p:cNvPr>
            <p:cNvGrpSpPr/>
            <p:nvPr/>
          </p:nvGrpSpPr>
          <p:grpSpPr>
            <a:xfrm flipH="1">
              <a:off x="4398163" y="2552709"/>
              <a:ext cx="755203" cy="758716"/>
              <a:chOff x="5414963" y="2743200"/>
              <a:chExt cx="1365250" cy="1371600"/>
            </a:xfrm>
          </p:grpSpPr>
          <p:sp>
            <p:nvSpPr>
              <p:cNvPr id="31" name="AutoShape 3">
                <a:extLst>
                  <a:ext uri="{FF2B5EF4-FFF2-40B4-BE49-F238E27FC236}">
                    <a16:creationId xmlns:a16="http://schemas.microsoft.com/office/drawing/2014/main" id="{8D4E17BE-17F1-4F9A-B130-FC0C63A178F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14963" y="2927350"/>
                <a:ext cx="1362075" cy="100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4" name="Freeform 5">
                <a:extLst>
                  <a:ext uri="{FF2B5EF4-FFF2-40B4-BE49-F238E27FC236}">
                    <a16:creationId xmlns:a16="http://schemas.microsoft.com/office/drawing/2014/main" id="{F115CAE6-372F-4545-A0F2-310B253C221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414963" y="2743200"/>
                <a:ext cx="1365250" cy="1371600"/>
              </a:xfrm>
              <a:custGeom>
                <a:avLst/>
                <a:gdLst>
                  <a:gd name="T0" fmla="*/ 430 w 430"/>
                  <a:gd name="T1" fmla="*/ 350 h 431"/>
                  <a:gd name="T2" fmla="*/ 0 w 430"/>
                  <a:gd name="T3" fmla="*/ 350 h 431"/>
                  <a:gd name="T4" fmla="*/ 0 w 430"/>
                  <a:gd name="T5" fmla="*/ 80 h 431"/>
                  <a:gd name="T6" fmla="*/ 430 w 430"/>
                  <a:gd name="T7" fmla="*/ 80 h 431"/>
                  <a:gd name="T8" fmla="*/ 430 w 430"/>
                  <a:gd name="T9" fmla="*/ 35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31">
                    <a:moveTo>
                      <a:pt x="430" y="350"/>
                    </a:moveTo>
                    <a:cubicBezTo>
                      <a:pt x="287" y="269"/>
                      <a:pt x="144" y="431"/>
                      <a:pt x="0" y="350"/>
                    </a:cubicBezTo>
                    <a:cubicBezTo>
                      <a:pt x="0" y="260"/>
                      <a:pt x="0" y="170"/>
                      <a:pt x="0" y="80"/>
                    </a:cubicBezTo>
                    <a:cubicBezTo>
                      <a:pt x="144" y="161"/>
                      <a:pt x="287" y="0"/>
                      <a:pt x="430" y="80"/>
                    </a:cubicBezTo>
                    <a:cubicBezTo>
                      <a:pt x="430" y="170"/>
                      <a:pt x="430" y="260"/>
                      <a:pt x="430" y="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5" name="Freeform 6">
                <a:extLst>
                  <a:ext uri="{FF2B5EF4-FFF2-40B4-BE49-F238E27FC236}">
                    <a16:creationId xmlns:a16="http://schemas.microsoft.com/office/drawing/2014/main" id="{7B71CB2D-2985-405C-9702-C3DCCEC332F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414963" y="2743200"/>
                <a:ext cx="1365250" cy="941387"/>
              </a:xfrm>
              <a:custGeom>
                <a:avLst/>
                <a:gdLst>
                  <a:gd name="T0" fmla="*/ 0 w 430"/>
                  <a:gd name="T1" fmla="*/ 215 h 296"/>
                  <a:gd name="T2" fmla="*/ 430 w 430"/>
                  <a:gd name="T3" fmla="*/ 215 h 296"/>
                  <a:gd name="T4" fmla="*/ 430 w 430"/>
                  <a:gd name="T5" fmla="*/ 80 h 296"/>
                  <a:gd name="T6" fmla="*/ 0 w 430"/>
                  <a:gd name="T7" fmla="*/ 80 h 296"/>
                  <a:gd name="T8" fmla="*/ 0 w 430"/>
                  <a:gd name="T9" fmla="*/ 21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296">
                    <a:moveTo>
                      <a:pt x="0" y="215"/>
                    </a:moveTo>
                    <a:cubicBezTo>
                      <a:pt x="144" y="296"/>
                      <a:pt x="287" y="134"/>
                      <a:pt x="430" y="215"/>
                    </a:cubicBezTo>
                    <a:cubicBezTo>
                      <a:pt x="430" y="170"/>
                      <a:pt x="430" y="125"/>
                      <a:pt x="430" y="80"/>
                    </a:cubicBezTo>
                    <a:cubicBezTo>
                      <a:pt x="287" y="0"/>
                      <a:pt x="144" y="161"/>
                      <a:pt x="0" y="80"/>
                    </a:cubicBezTo>
                    <a:cubicBezTo>
                      <a:pt x="0" y="125"/>
                      <a:pt x="0" y="170"/>
                      <a:pt x="0" y="215"/>
                    </a:cubicBezTo>
                    <a:close/>
                  </a:path>
                </a:pathLst>
              </a:custGeom>
              <a:solidFill>
                <a:srgbClr val="E2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7576466-92B2-48DC-8CC0-07D58EB01A01}"/>
                </a:ext>
              </a:extLst>
            </p:cNvPr>
            <p:cNvGrpSpPr/>
            <p:nvPr/>
          </p:nvGrpSpPr>
          <p:grpSpPr>
            <a:xfrm>
              <a:off x="3853388" y="6007653"/>
              <a:ext cx="1133345" cy="337323"/>
              <a:chOff x="5202683" y="6223235"/>
              <a:chExt cx="1133345" cy="337323"/>
            </a:xfrm>
          </p:grpSpPr>
          <p:sp>
            <p:nvSpPr>
              <p:cNvPr id="109" name="Rounded Rectangle 10">
                <a:extLst>
                  <a:ext uri="{FF2B5EF4-FFF2-40B4-BE49-F238E27FC236}">
                    <a16:creationId xmlns:a16="http://schemas.microsoft.com/office/drawing/2014/main" id="{E8E3511E-4EA2-45CE-87B7-AFB49ECBB72A}"/>
                  </a:ext>
                </a:extLst>
              </p:cNvPr>
              <p:cNvSpPr/>
              <p:nvPr/>
            </p:nvSpPr>
            <p:spPr>
              <a:xfrm>
                <a:off x="5202683" y="6262901"/>
                <a:ext cx="1101950" cy="297657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ounded Rectangle 10">
                <a:extLst>
                  <a:ext uri="{FF2B5EF4-FFF2-40B4-BE49-F238E27FC236}">
                    <a16:creationId xmlns:a16="http://schemas.microsoft.com/office/drawing/2014/main" id="{7854FA19-7ABA-44F7-9458-C07AE009F5FE}"/>
                  </a:ext>
                </a:extLst>
              </p:cNvPr>
              <p:cNvSpPr/>
              <p:nvPr/>
            </p:nvSpPr>
            <p:spPr>
              <a:xfrm>
                <a:off x="5234078" y="6223235"/>
                <a:ext cx="1101950" cy="297657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3C5EF1D-4819-45F5-AE17-B9DC32B5BA64}"/>
                  </a:ext>
                </a:extLst>
              </p:cNvPr>
              <p:cNvSpPr txBox="1"/>
              <p:nvPr/>
            </p:nvSpPr>
            <p:spPr>
              <a:xfrm>
                <a:off x="5362863" y="6291271"/>
                <a:ext cx="844380" cy="161583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050" b="1" dirty="0">
                    <a:latin typeface="+mj-lt"/>
                  </a:rPr>
                  <a:t>Indonesia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48B9239-6312-44D8-82F8-19085AB6D983}"/>
                </a:ext>
              </a:extLst>
            </p:cNvPr>
            <p:cNvSpPr txBox="1"/>
            <p:nvPr/>
          </p:nvSpPr>
          <p:spPr>
            <a:xfrm>
              <a:off x="4571391" y="3408414"/>
              <a:ext cx="1083696" cy="246221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600" b="1" dirty="0">
                  <a:latin typeface="+mj-lt"/>
                </a:rPr>
                <a:t>17,100,000</a:t>
              </a:r>
            </a:p>
          </p:txBody>
        </p:sp>
      </p:grp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92F7781F-C4C6-43D9-8B8E-40FECEDAEE0C}"/>
              </a:ext>
            </a:extLst>
          </p:cNvPr>
          <p:cNvSpPr/>
          <p:nvPr/>
        </p:nvSpPr>
        <p:spPr>
          <a:xfrm>
            <a:off x="5870250" y="2968512"/>
            <a:ext cx="47899" cy="2733863"/>
          </a:xfrm>
          <a:custGeom>
            <a:avLst/>
            <a:gdLst>
              <a:gd name="connsiteX0" fmla="*/ 23850 w 47899"/>
              <a:gd name="connsiteY0" fmla="*/ 0 h 2733863"/>
              <a:gd name="connsiteX1" fmla="*/ 47699 w 47899"/>
              <a:gd name="connsiteY1" fmla="*/ 28859 h 2733863"/>
              <a:gd name="connsiteX2" fmla="*/ 47699 w 47899"/>
              <a:gd name="connsiteY2" fmla="*/ 2733863 h 2733863"/>
              <a:gd name="connsiteX3" fmla="*/ 0 w 47899"/>
              <a:gd name="connsiteY3" fmla="*/ 2733863 h 2733863"/>
              <a:gd name="connsiteX4" fmla="*/ 0 w 47899"/>
              <a:gd name="connsiteY4" fmla="*/ 28859 h 2733863"/>
              <a:gd name="connsiteX5" fmla="*/ 23850 w 47899"/>
              <a:gd name="connsiteY5" fmla="*/ 0 h 27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9" h="2733863">
                <a:moveTo>
                  <a:pt x="23850" y="0"/>
                </a:moveTo>
                <a:cubicBezTo>
                  <a:pt x="38527" y="0"/>
                  <a:pt x="49534" y="13319"/>
                  <a:pt x="47699" y="28859"/>
                </a:cubicBezTo>
                <a:lnTo>
                  <a:pt x="47699" y="2733863"/>
                </a:lnTo>
                <a:lnTo>
                  <a:pt x="0" y="2733863"/>
                </a:lnTo>
                <a:lnTo>
                  <a:pt x="0" y="28859"/>
                </a:lnTo>
                <a:cubicBezTo>
                  <a:pt x="0" y="13319"/>
                  <a:pt x="11008" y="0"/>
                  <a:pt x="23850" y="0"/>
                </a:cubicBezTo>
                <a:close/>
              </a:path>
            </a:pathLst>
          </a:custGeom>
          <a:solidFill>
            <a:srgbClr val="7C4B3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D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A8C66AA-97DF-4F84-A60E-8F779599287A}"/>
              </a:ext>
            </a:extLst>
          </p:cNvPr>
          <p:cNvGrpSpPr/>
          <p:nvPr/>
        </p:nvGrpSpPr>
        <p:grpSpPr>
          <a:xfrm>
            <a:off x="5325475" y="5572919"/>
            <a:ext cx="1133345" cy="337323"/>
            <a:chOff x="5202683" y="6223235"/>
            <a:chExt cx="1133345" cy="337323"/>
          </a:xfrm>
        </p:grpSpPr>
        <p:sp>
          <p:nvSpPr>
            <p:cNvPr id="119" name="Rounded Rectangle 10">
              <a:extLst>
                <a:ext uri="{FF2B5EF4-FFF2-40B4-BE49-F238E27FC236}">
                  <a16:creationId xmlns:a16="http://schemas.microsoft.com/office/drawing/2014/main" id="{40F2C239-7104-447B-89BF-4C7ADD552D91}"/>
                </a:ext>
              </a:extLst>
            </p:cNvPr>
            <p:cNvSpPr/>
            <p:nvPr/>
          </p:nvSpPr>
          <p:spPr>
            <a:xfrm>
              <a:off x="5202683" y="6262901"/>
              <a:ext cx="1101950" cy="29765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Rounded Rectangle 10">
              <a:extLst>
                <a:ext uri="{FF2B5EF4-FFF2-40B4-BE49-F238E27FC236}">
                  <a16:creationId xmlns:a16="http://schemas.microsoft.com/office/drawing/2014/main" id="{1298A91C-4B3B-438E-B1E8-92A3A3716E04}"/>
                </a:ext>
              </a:extLst>
            </p:cNvPr>
            <p:cNvSpPr/>
            <p:nvPr/>
          </p:nvSpPr>
          <p:spPr>
            <a:xfrm>
              <a:off x="5234078" y="6223235"/>
              <a:ext cx="1101950" cy="29765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AA1C380-8C07-4A7A-8750-2200F7A28111}"/>
                </a:ext>
              </a:extLst>
            </p:cNvPr>
            <p:cNvSpPr txBox="1"/>
            <p:nvPr/>
          </p:nvSpPr>
          <p:spPr>
            <a:xfrm>
              <a:off x="5362863" y="6291271"/>
              <a:ext cx="844380" cy="1615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USA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856DA6F-006F-485E-98E7-16FEE3BFE600}"/>
              </a:ext>
            </a:extLst>
          </p:cNvPr>
          <p:cNvSpPr txBox="1"/>
          <p:nvPr/>
        </p:nvSpPr>
        <p:spPr>
          <a:xfrm>
            <a:off x="6043478" y="3833017"/>
            <a:ext cx="1083696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latin typeface="+mj-lt"/>
              </a:rPr>
              <a:t>7,500,000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8CECE9C3-E3B4-4903-B4E2-91ADA07B609F}"/>
              </a:ext>
            </a:extLst>
          </p:cNvPr>
          <p:cNvSpPr/>
          <p:nvPr/>
        </p:nvSpPr>
        <p:spPr>
          <a:xfrm>
            <a:off x="7342337" y="3736028"/>
            <a:ext cx="47899" cy="2072718"/>
          </a:xfrm>
          <a:custGeom>
            <a:avLst/>
            <a:gdLst>
              <a:gd name="connsiteX0" fmla="*/ 23850 w 47899"/>
              <a:gd name="connsiteY0" fmla="*/ 0 h 2072718"/>
              <a:gd name="connsiteX1" fmla="*/ 47699 w 47899"/>
              <a:gd name="connsiteY1" fmla="*/ 28859 h 2072718"/>
              <a:gd name="connsiteX2" fmla="*/ 47699 w 47899"/>
              <a:gd name="connsiteY2" fmla="*/ 2072718 h 2072718"/>
              <a:gd name="connsiteX3" fmla="*/ 0 w 47899"/>
              <a:gd name="connsiteY3" fmla="*/ 2072718 h 2072718"/>
              <a:gd name="connsiteX4" fmla="*/ 0 w 47899"/>
              <a:gd name="connsiteY4" fmla="*/ 28859 h 2072718"/>
              <a:gd name="connsiteX5" fmla="*/ 23850 w 47899"/>
              <a:gd name="connsiteY5" fmla="*/ 0 h 207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9" h="2072718">
                <a:moveTo>
                  <a:pt x="23850" y="0"/>
                </a:moveTo>
                <a:cubicBezTo>
                  <a:pt x="38527" y="0"/>
                  <a:pt x="49534" y="13319"/>
                  <a:pt x="47699" y="28859"/>
                </a:cubicBezTo>
                <a:lnTo>
                  <a:pt x="47699" y="2072718"/>
                </a:lnTo>
                <a:lnTo>
                  <a:pt x="0" y="2072718"/>
                </a:lnTo>
                <a:lnTo>
                  <a:pt x="0" y="28859"/>
                </a:lnTo>
                <a:cubicBezTo>
                  <a:pt x="0" y="13319"/>
                  <a:pt x="11008" y="0"/>
                  <a:pt x="23850" y="0"/>
                </a:cubicBezTo>
                <a:close/>
              </a:path>
            </a:pathLst>
          </a:custGeom>
          <a:solidFill>
            <a:srgbClr val="7C4B3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D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9FF5666-0B63-4F62-BEC2-939B8E6D4640}"/>
              </a:ext>
            </a:extLst>
          </p:cNvPr>
          <p:cNvGrpSpPr/>
          <p:nvPr/>
        </p:nvGrpSpPr>
        <p:grpSpPr>
          <a:xfrm>
            <a:off x="6797562" y="5572919"/>
            <a:ext cx="1133345" cy="337323"/>
            <a:chOff x="5202683" y="6223235"/>
            <a:chExt cx="1133345" cy="337323"/>
          </a:xfrm>
        </p:grpSpPr>
        <p:sp>
          <p:nvSpPr>
            <p:cNvPr id="131" name="Rounded Rectangle 10">
              <a:extLst>
                <a:ext uri="{FF2B5EF4-FFF2-40B4-BE49-F238E27FC236}">
                  <a16:creationId xmlns:a16="http://schemas.microsoft.com/office/drawing/2014/main" id="{2FAF1341-803A-4531-AC5D-45ABBD96683B}"/>
                </a:ext>
              </a:extLst>
            </p:cNvPr>
            <p:cNvSpPr/>
            <p:nvPr/>
          </p:nvSpPr>
          <p:spPr>
            <a:xfrm>
              <a:off x="5202683" y="6262901"/>
              <a:ext cx="1101950" cy="29765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Rounded Rectangle 10">
              <a:extLst>
                <a:ext uri="{FF2B5EF4-FFF2-40B4-BE49-F238E27FC236}">
                  <a16:creationId xmlns:a16="http://schemas.microsoft.com/office/drawing/2014/main" id="{CE5467B4-47BB-467C-BE85-649AE2D2AB53}"/>
                </a:ext>
              </a:extLst>
            </p:cNvPr>
            <p:cNvSpPr/>
            <p:nvPr/>
          </p:nvSpPr>
          <p:spPr>
            <a:xfrm>
              <a:off x="5234078" y="6223235"/>
              <a:ext cx="1101950" cy="29765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15657A5-0F38-44B8-8163-E93CDE4D0736}"/>
                </a:ext>
              </a:extLst>
            </p:cNvPr>
            <p:cNvSpPr txBox="1"/>
            <p:nvPr/>
          </p:nvSpPr>
          <p:spPr>
            <a:xfrm>
              <a:off x="5362863" y="6291271"/>
              <a:ext cx="844380" cy="1615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India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BB6596F0-7F69-4F1B-9F56-DFD489553E18}"/>
              </a:ext>
            </a:extLst>
          </p:cNvPr>
          <p:cNvSpPr txBox="1"/>
          <p:nvPr/>
        </p:nvSpPr>
        <p:spPr>
          <a:xfrm>
            <a:off x="7515565" y="4600533"/>
            <a:ext cx="1083696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latin typeface="+mj-lt"/>
              </a:rPr>
              <a:t>4,150,000 </a:t>
            </a: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A7B77D48-AF68-4F6B-B96A-AFEDA2C485DC}"/>
              </a:ext>
            </a:extLst>
          </p:cNvPr>
          <p:cNvSpPr/>
          <p:nvPr/>
        </p:nvSpPr>
        <p:spPr>
          <a:xfrm>
            <a:off x="8814424" y="4123307"/>
            <a:ext cx="47898" cy="1677163"/>
          </a:xfrm>
          <a:custGeom>
            <a:avLst/>
            <a:gdLst>
              <a:gd name="connsiteX0" fmla="*/ 23850 w 47898"/>
              <a:gd name="connsiteY0" fmla="*/ 0 h 1677163"/>
              <a:gd name="connsiteX1" fmla="*/ 47698 w 47898"/>
              <a:gd name="connsiteY1" fmla="*/ 28859 h 1677163"/>
              <a:gd name="connsiteX2" fmla="*/ 47698 w 47898"/>
              <a:gd name="connsiteY2" fmla="*/ 1677163 h 1677163"/>
              <a:gd name="connsiteX3" fmla="*/ 0 w 47898"/>
              <a:gd name="connsiteY3" fmla="*/ 1677163 h 1677163"/>
              <a:gd name="connsiteX4" fmla="*/ 0 w 47898"/>
              <a:gd name="connsiteY4" fmla="*/ 28859 h 1677163"/>
              <a:gd name="connsiteX5" fmla="*/ 23850 w 47898"/>
              <a:gd name="connsiteY5" fmla="*/ 0 h 16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8" h="1677163">
                <a:moveTo>
                  <a:pt x="23850" y="0"/>
                </a:moveTo>
                <a:cubicBezTo>
                  <a:pt x="38527" y="0"/>
                  <a:pt x="49534" y="13319"/>
                  <a:pt x="47698" y="28859"/>
                </a:cubicBezTo>
                <a:lnTo>
                  <a:pt x="47698" y="1677163"/>
                </a:lnTo>
                <a:lnTo>
                  <a:pt x="0" y="1677163"/>
                </a:lnTo>
                <a:lnTo>
                  <a:pt x="0" y="28859"/>
                </a:lnTo>
                <a:cubicBezTo>
                  <a:pt x="0" y="13319"/>
                  <a:pt x="11007" y="0"/>
                  <a:pt x="23850" y="0"/>
                </a:cubicBezTo>
                <a:close/>
              </a:path>
            </a:pathLst>
          </a:custGeom>
          <a:solidFill>
            <a:srgbClr val="7C4B3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D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BFD2EB7-6D29-4E73-9E7B-D2416379F609}"/>
              </a:ext>
            </a:extLst>
          </p:cNvPr>
          <p:cNvGrpSpPr/>
          <p:nvPr/>
        </p:nvGrpSpPr>
        <p:grpSpPr>
          <a:xfrm>
            <a:off x="8269650" y="5572919"/>
            <a:ext cx="1133345" cy="337323"/>
            <a:chOff x="5202683" y="6223235"/>
            <a:chExt cx="1133345" cy="337323"/>
          </a:xfrm>
        </p:grpSpPr>
        <p:sp>
          <p:nvSpPr>
            <p:cNvPr id="143" name="Rounded Rectangle 10">
              <a:extLst>
                <a:ext uri="{FF2B5EF4-FFF2-40B4-BE49-F238E27FC236}">
                  <a16:creationId xmlns:a16="http://schemas.microsoft.com/office/drawing/2014/main" id="{9C4F678F-79B6-4AC8-9939-CB42A4621953}"/>
                </a:ext>
              </a:extLst>
            </p:cNvPr>
            <p:cNvSpPr/>
            <p:nvPr/>
          </p:nvSpPr>
          <p:spPr>
            <a:xfrm>
              <a:off x="5202683" y="6262901"/>
              <a:ext cx="1101950" cy="29765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ounded Rectangle 10">
              <a:extLst>
                <a:ext uri="{FF2B5EF4-FFF2-40B4-BE49-F238E27FC236}">
                  <a16:creationId xmlns:a16="http://schemas.microsoft.com/office/drawing/2014/main" id="{37ABD1A4-856B-4641-AFF6-30BC86FBAB31}"/>
                </a:ext>
              </a:extLst>
            </p:cNvPr>
            <p:cNvSpPr/>
            <p:nvPr/>
          </p:nvSpPr>
          <p:spPr>
            <a:xfrm>
              <a:off x="5234078" y="6223235"/>
              <a:ext cx="1101950" cy="29765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97066A0-AC0D-4FB1-8CFC-26C839B0BF24}"/>
                </a:ext>
              </a:extLst>
            </p:cNvPr>
            <p:cNvSpPr txBox="1"/>
            <p:nvPr/>
          </p:nvSpPr>
          <p:spPr>
            <a:xfrm>
              <a:off x="5362863" y="6291271"/>
              <a:ext cx="844380" cy="1615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Philippines</a:t>
              </a: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531E5F77-0566-4CD4-BB6C-1025922D9B8F}"/>
              </a:ext>
            </a:extLst>
          </p:cNvPr>
          <p:cNvSpPr txBox="1"/>
          <p:nvPr/>
        </p:nvSpPr>
        <p:spPr>
          <a:xfrm>
            <a:off x="8987653" y="4987812"/>
            <a:ext cx="1083696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latin typeface="+mj-lt"/>
              </a:rPr>
              <a:t>2,150,000</a:t>
            </a: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9BCFF6C-BC01-4BBB-A211-BE37BDD266C3}"/>
              </a:ext>
            </a:extLst>
          </p:cNvPr>
          <p:cNvSpPr/>
          <p:nvPr/>
        </p:nvSpPr>
        <p:spPr>
          <a:xfrm>
            <a:off x="10286512" y="4407402"/>
            <a:ext cx="47898" cy="1393068"/>
          </a:xfrm>
          <a:custGeom>
            <a:avLst/>
            <a:gdLst>
              <a:gd name="connsiteX0" fmla="*/ 23850 w 47898"/>
              <a:gd name="connsiteY0" fmla="*/ 0 h 1393068"/>
              <a:gd name="connsiteX1" fmla="*/ 47698 w 47898"/>
              <a:gd name="connsiteY1" fmla="*/ 28859 h 1393068"/>
              <a:gd name="connsiteX2" fmla="*/ 47698 w 47898"/>
              <a:gd name="connsiteY2" fmla="*/ 1393068 h 1393068"/>
              <a:gd name="connsiteX3" fmla="*/ 0 w 47898"/>
              <a:gd name="connsiteY3" fmla="*/ 1393068 h 1393068"/>
              <a:gd name="connsiteX4" fmla="*/ 0 w 47898"/>
              <a:gd name="connsiteY4" fmla="*/ 28859 h 1393068"/>
              <a:gd name="connsiteX5" fmla="*/ 23850 w 47898"/>
              <a:gd name="connsiteY5" fmla="*/ 0 h 139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8" h="1393068">
                <a:moveTo>
                  <a:pt x="23850" y="0"/>
                </a:moveTo>
                <a:cubicBezTo>
                  <a:pt x="38527" y="0"/>
                  <a:pt x="49534" y="13319"/>
                  <a:pt x="47698" y="28859"/>
                </a:cubicBezTo>
                <a:lnTo>
                  <a:pt x="47698" y="1393068"/>
                </a:lnTo>
                <a:lnTo>
                  <a:pt x="0" y="1393068"/>
                </a:lnTo>
                <a:lnTo>
                  <a:pt x="0" y="28859"/>
                </a:lnTo>
                <a:cubicBezTo>
                  <a:pt x="0" y="13319"/>
                  <a:pt x="11007" y="0"/>
                  <a:pt x="23850" y="0"/>
                </a:cubicBezTo>
                <a:close/>
              </a:path>
            </a:pathLst>
          </a:custGeom>
          <a:solidFill>
            <a:srgbClr val="7C4B3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D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761D3E2-9A50-49F2-8492-AF4B78B0F75C}"/>
              </a:ext>
            </a:extLst>
          </p:cNvPr>
          <p:cNvGrpSpPr/>
          <p:nvPr/>
        </p:nvGrpSpPr>
        <p:grpSpPr>
          <a:xfrm>
            <a:off x="9741738" y="5572919"/>
            <a:ext cx="1133345" cy="337323"/>
            <a:chOff x="5202683" y="6223235"/>
            <a:chExt cx="1133345" cy="337323"/>
          </a:xfrm>
        </p:grpSpPr>
        <p:sp>
          <p:nvSpPr>
            <p:cNvPr id="154" name="Rounded Rectangle 10">
              <a:extLst>
                <a:ext uri="{FF2B5EF4-FFF2-40B4-BE49-F238E27FC236}">
                  <a16:creationId xmlns:a16="http://schemas.microsoft.com/office/drawing/2014/main" id="{0FF580EE-4AF9-429A-9D2F-A09CA571EBF2}"/>
                </a:ext>
              </a:extLst>
            </p:cNvPr>
            <p:cNvSpPr/>
            <p:nvPr/>
          </p:nvSpPr>
          <p:spPr>
            <a:xfrm>
              <a:off x="5202683" y="6262901"/>
              <a:ext cx="1101950" cy="29765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Rounded Rectangle 10">
              <a:extLst>
                <a:ext uri="{FF2B5EF4-FFF2-40B4-BE49-F238E27FC236}">
                  <a16:creationId xmlns:a16="http://schemas.microsoft.com/office/drawing/2014/main" id="{90133D10-516B-4BB4-A346-94A55592D092}"/>
                </a:ext>
              </a:extLst>
            </p:cNvPr>
            <p:cNvSpPr/>
            <p:nvPr/>
          </p:nvSpPr>
          <p:spPr>
            <a:xfrm>
              <a:off x="5234078" y="6223235"/>
              <a:ext cx="1101950" cy="29765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18B5284-7FF7-4021-83AA-8E41715FACF2}"/>
                </a:ext>
              </a:extLst>
            </p:cNvPr>
            <p:cNvSpPr txBox="1"/>
            <p:nvPr/>
          </p:nvSpPr>
          <p:spPr>
            <a:xfrm>
              <a:off x="5362863" y="6291271"/>
              <a:ext cx="844380" cy="1615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Thailand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17343629-A5EF-46F3-B2A0-B437D5B83D6F}"/>
              </a:ext>
            </a:extLst>
          </p:cNvPr>
          <p:cNvSpPr txBox="1"/>
          <p:nvPr/>
        </p:nvSpPr>
        <p:spPr>
          <a:xfrm>
            <a:off x="10459741" y="5271907"/>
            <a:ext cx="1083696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latin typeface="+mj-lt"/>
              </a:rPr>
              <a:t>1,300,000</a:t>
            </a:r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316F35D4-93ED-4510-956E-98A966035963}"/>
              </a:ext>
            </a:extLst>
          </p:cNvPr>
          <p:cNvGrpSpPr>
            <a:grpSpLocks noChangeAspect="1"/>
          </p:cNvGrpSpPr>
          <p:nvPr/>
        </p:nvGrpSpPr>
        <p:grpSpPr>
          <a:xfrm>
            <a:off x="7342337" y="3829250"/>
            <a:ext cx="753447" cy="556283"/>
            <a:chOff x="16887812" y="2415996"/>
            <a:chExt cx="1019175" cy="752475"/>
          </a:xfrm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20D3D263-F47A-41C6-B75E-583228326B6D}"/>
                </a:ext>
              </a:extLst>
            </p:cNvPr>
            <p:cNvSpPr/>
            <p:nvPr/>
          </p:nvSpPr>
          <p:spPr>
            <a:xfrm>
              <a:off x="16887812" y="2415996"/>
              <a:ext cx="1019175" cy="752475"/>
            </a:xfrm>
            <a:custGeom>
              <a:avLst/>
              <a:gdLst>
                <a:gd name="connsiteX0" fmla="*/ 1023938 w 1019175"/>
                <a:gd name="connsiteY0" fmla="*/ 697528 h 752475"/>
                <a:gd name="connsiteX1" fmla="*/ 0 w 1019175"/>
                <a:gd name="connsiteY1" fmla="*/ 697528 h 752475"/>
                <a:gd name="connsiteX2" fmla="*/ 0 w 1019175"/>
                <a:gd name="connsiteY2" fmla="*/ 55543 h 752475"/>
                <a:gd name="connsiteX3" fmla="*/ 1023938 w 1019175"/>
                <a:gd name="connsiteY3" fmla="*/ 55543 h 752475"/>
                <a:gd name="connsiteX4" fmla="*/ 1023938 w 1019175"/>
                <a:gd name="connsiteY4" fmla="*/ 69752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752475">
                  <a:moveTo>
                    <a:pt x="1023938" y="697528"/>
                  </a:moveTo>
                  <a:cubicBezTo>
                    <a:pt x="682943" y="505123"/>
                    <a:pt x="340995" y="889933"/>
                    <a:pt x="0" y="697528"/>
                  </a:cubicBezTo>
                  <a:cubicBezTo>
                    <a:pt x="0" y="483215"/>
                    <a:pt x="0" y="269855"/>
                    <a:pt x="0" y="55543"/>
                  </a:cubicBezTo>
                  <a:cubicBezTo>
                    <a:pt x="340995" y="247948"/>
                    <a:pt x="682943" y="-136862"/>
                    <a:pt x="1023938" y="55543"/>
                  </a:cubicBezTo>
                  <a:cubicBezTo>
                    <a:pt x="1023938" y="269855"/>
                    <a:pt x="1023938" y="484168"/>
                    <a:pt x="1023938" y="697528"/>
                  </a:cubicBezTo>
                  <a:close/>
                </a:path>
              </a:pathLst>
            </a:custGeom>
            <a:solidFill>
              <a:srgbClr val="2E4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B6E05A7-211E-4B95-AA87-8D1762D54A3D}"/>
                </a:ext>
              </a:extLst>
            </p:cNvPr>
            <p:cNvSpPr/>
            <p:nvPr/>
          </p:nvSpPr>
          <p:spPr>
            <a:xfrm>
              <a:off x="17419307" y="2416077"/>
              <a:ext cx="485775" cy="695325"/>
            </a:xfrm>
            <a:custGeom>
              <a:avLst/>
              <a:gdLst>
                <a:gd name="connsiteX0" fmla="*/ 492443 w 485775"/>
                <a:gd name="connsiteY0" fmla="*/ 697447 h 695325"/>
                <a:gd name="connsiteX1" fmla="*/ 0 w 485775"/>
                <a:gd name="connsiteY1" fmla="*/ 691732 h 695325"/>
                <a:gd name="connsiteX2" fmla="*/ 0 w 485775"/>
                <a:gd name="connsiteY2" fmla="*/ 49747 h 695325"/>
                <a:gd name="connsiteX3" fmla="*/ 492443 w 485775"/>
                <a:gd name="connsiteY3" fmla="*/ 55462 h 695325"/>
                <a:gd name="connsiteX4" fmla="*/ 492443 w 485775"/>
                <a:gd name="connsiteY4" fmla="*/ 69744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695325">
                  <a:moveTo>
                    <a:pt x="492443" y="697447"/>
                  </a:moveTo>
                  <a:cubicBezTo>
                    <a:pt x="328613" y="605055"/>
                    <a:pt x="163830" y="646012"/>
                    <a:pt x="0" y="691732"/>
                  </a:cubicBezTo>
                  <a:cubicBezTo>
                    <a:pt x="0" y="477420"/>
                    <a:pt x="0" y="264060"/>
                    <a:pt x="0" y="49747"/>
                  </a:cubicBezTo>
                  <a:cubicBezTo>
                    <a:pt x="163830" y="4027"/>
                    <a:pt x="328613" y="-36930"/>
                    <a:pt x="492443" y="55462"/>
                  </a:cubicBezTo>
                  <a:cubicBezTo>
                    <a:pt x="492443" y="269775"/>
                    <a:pt x="492443" y="484087"/>
                    <a:pt x="492443" y="697447"/>
                  </a:cubicBezTo>
                  <a:close/>
                </a:path>
              </a:pathLst>
            </a:custGeom>
            <a:solidFill>
              <a:srgbClr val="F425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D8EE289-E106-4273-B221-FF47C14C8FB1}"/>
                </a:ext>
              </a:extLst>
            </p:cNvPr>
            <p:cNvSpPr/>
            <p:nvPr/>
          </p:nvSpPr>
          <p:spPr>
            <a:xfrm>
              <a:off x="17227855" y="2429629"/>
              <a:ext cx="342900" cy="723900"/>
            </a:xfrm>
            <a:custGeom>
              <a:avLst/>
              <a:gdLst>
                <a:gd name="connsiteX0" fmla="*/ 345758 w 342900"/>
                <a:gd name="connsiteY0" fmla="*/ 638175 h 723900"/>
                <a:gd name="connsiteX1" fmla="*/ 0 w 342900"/>
                <a:gd name="connsiteY1" fmla="*/ 724853 h 723900"/>
                <a:gd name="connsiteX2" fmla="*/ 0 w 342900"/>
                <a:gd name="connsiteY2" fmla="*/ 86677 h 723900"/>
                <a:gd name="connsiteX3" fmla="*/ 345758 w 342900"/>
                <a:gd name="connsiteY3" fmla="*/ 0 h 723900"/>
                <a:gd name="connsiteX4" fmla="*/ 345758 w 342900"/>
                <a:gd name="connsiteY4" fmla="*/ 63817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723900">
                  <a:moveTo>
                    <a:pt x="345758" y="638175"/>
                  </a:moveTo>
                  <a:cubicBezTo>
                    <a:pt x="230505" y="659130"/>
                    <a:pt x="115252" y="702945"/>
                    <a:pt x="0" y="724853"/>
                  </a:cubicBezTo>
                  <a:cubicBezTo>
                    <a:pt x="0" y="512445"/>
                    <a:pt x="0" y="299085"/>
                    <a:pt x="0" y="86677"/>
                  </a:cubicBezTo>
                  <a:cubicBezTo>
                    <a:pt x="115252" y="64770"/>
                    <a:pt x="230505" y="20955"/>
                    <a:pt x="345758" y="0"/>
                  </a:cubicBezTo>
                  <a:cubicBezTo>
                    <a:pt x="345758" y="212407"/>
                    <a:pt x="345758" y="425768"/>
                    <a:pt x="345758" y="6381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D91E07E3-9900-4E33-9277-48E6E9044A22}"/>
              </a:ext>
            </a:extLst>
          </p:cNvPr>
          <p:cNvGrpSpPr>
            <a:grpSpLocks noChangeAspect="1"/>
          </p:cNvGrpSpPr>
          <p:nvPr/>
        </p:nvGrpSpPr>
        <p:grpSpPr>
          <a:xfrm>
            <a:off x="5870250" y="3056227"/>
            <a:ext cx="753447" cy="549332"/>
            <a:chOff x="16856380" y="1435049"/>
            <a:chExt cx="1047750" cy="763905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75E21BDB-1C2A-41E0-A680-1BF0735E5B83}"/>
                </a:ext>
              </a:extLst>
            </p:cNvPr>
            <p:cNvSpPr/>
            <p:nvPr/>
          </p:nvSpPr>
          <p:spPr>
            <a:xfrm>
              <a:off x="16856380" y="1636027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9365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DC1AE7C-715E-4E7F-BCC6-162B388C4CCA}"/>
                </a:ext>
              </a:extLst>
            </p:cNvPr>
            <p:cNvSpPr/>
            <p:nvPr/>
          </p:nvSpPr>
          <p:spPr>
            <a:xfrm>
              <a:off x="16856380" y="1535062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3065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90657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3C762A-0635-4ACC-A5B9-C6777DFEE544}"/>
                </a:ext>
              </a:extLst>
            </p:cNvPr>
            <p:cNvSpPr/>
            <p:nvPr/>
          </p:nvSpPr>
          <p:spPr>
            <a:xfrm>
              <a:off x="16856380" y="1435049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8B732AB-CA6B-4942-939E-007B728E3D9F}"/>
                </a:ext>
              </a:extLst>
            </p:cNvPr>
            <p:cNvSpPr/>
            <p:nvPr/>
          </p:nvSpPr>
          <p:spPr>
            <a:xfrm>
              <a:off x="16856380" y="1736039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90657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959DC49-6792-4637-A3F3-8029C55A4BEE}"/>
                </a:ext>
              </a:extLst>
            </p:cNvPr>
            <p:cNvSpPr/>
            <p:nvPr/>
          </p:nvSpPr>
          <p:spPr>
            <a:xfrm>
              <a:off x="16856380" y="1836052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3065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90657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A0194EC-6204-425F-8FDB-F53192626C08}"/>
                </a:ext>
              </a:extLst>
            </p:cNvPr>
            <p:cNvSpPr/>
            <p:nvPr/>
          </p:nvSpPr>
          <p:spPr>
            <a:xfrm>
              <a:off x="16856380" y="1937017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9365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2560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08A029F-E8C8-4457-918D-EF16F0341FB0}"/>
                </a:ext>
              </a:extLst>
            </p:cNvPr>
            <p:cNvSpPr/>
            <p:nvPr/>
          </p:nvSpPr>
          <p:spPr>
            <a:xfrm>
              <a:off x="16856380" y="2037029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9365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DB2E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05F8B7E7-3E0C-4964-B591-35BF31775A01}"/>
                </a:ext>
              </a:extLst>
            </p:cNvPr>
            <p:cNvSpPr/>
            <p:nvPr/>
          </p:nvSpPr>
          <p:spPr>
            <a:xfrm>
              <a:off x="16856380" y="1585544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A5A1F40-6B97-4578-9F13-C68DA37787BA}"/>
                </a:ext>
              </a:extLst>
            </p:cNvPr>
            <p:cNvSpPr/>
            <p:nvPr/>
          </p:nvSpPr>
          <p:spPr>
            <a:xfrm>
              <a:off x="16856380" y="1485532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9365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9787148-6919-4F2C-8183-68DCC513E943}"/>
                </a:ext>
              </a:extLst>
            </p:cNvPr>
            <p:cNvSpPr/>
            <p:nvPr/>
          </p:nvSpPr>
          <p:spPr>
            <a:xfrm>
              <a:off x="16856380" y="1685557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3065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90657"/>
                    <a:pt x="1054418" y="1068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E89303B-3C82-4216-A8D4-AF94443364A9}"/>
                </a:ext>
              </a:extLst>
            </p:cNvPr>
            <p:cNvSpPr/>
            <p:nvPr/>
          </p:nvSpPr>
          <p:spPr>
            <a:xfrm>
              <a:off x="16856380" y="1786522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9365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2560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B64DD832-48B9-4B24-A0EE-1E9A349730AC}"/>
                </a:ext>
              </a:extLst>
            </p:cNvPr>
            <p:cNvSpPr/>
            <p:nvPr/>
          </p:nvSpPr>
          <p:spPr>
            <a:xfrm>
              <a:off x="16856380" y="1886534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2112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89705"/>
                    <a:pt x="1054418" y="1068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34D4E6F-055E-4F88-B91E-49C85972D63F}"/>
                </a:ext>
              </a:extLst>
            </p:cNvPr>
            <p:cNvSpPr/>
            <p:nvPr/>
          </p:nvSpPr>
          <p:spPr>
            <a:xfrm>
              <a:off x="16856380" y="1986547"/>
              <a:ext cx="1047750" cy="161925"/>
            </a:xfrm>
            <a:custGeom>
              <a:avLst/>
              <a:gdLst>
                <a:gd name="connsiteX0" fmla="*/ 1054418 w 1047750"/>
                <a:gd name="connsiteY0" fmla="*/ 106850 h 161925"/>
                <a:gd name="connsiteX1" fmla="*/ 0 w 1047750"/>
                <a:gd name="connsiteY1" fmla="*/ 106850 h 161925"/>
                <a:gd name="connsiteX2" fmla="*/ 0 w 1047750"/>
                <a:gd name="connsiteY2" fmla="*/ 56367 h 161925"/>
                <a:gd name="connsiteX3" fmla="*/ 1054418 w 1047750"/>
                <a:gd name="connsiteY3" fmla="*/ 56367 h 161925"/>
                <a:gd name="connsiteX4" fmla="*/ 1054418 w 1047750"/>
                <a:gd name="connsiteY4" fmla="*/ 1068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61925">
                  <a:moveTo>
                    <a:pt x="1054418" y="106850"/>
                  </a:moveTo>
                  <a:cubicBezTo>
                    <a:pt x="702945" y="-88413"/>
                    <a:pt x="351473" y="303065"/>
                    <a:pt x="0" y="106850"/>
                  </a:cubicBezTo>
                  <a:cubicBezTo>
                    <a:pt x="0" y="89705"/>
                    <a:pt x="0" y="73512"/>
                    <a:pt x="0" y="56367"/>
                  </a:cubicBezTo>
                  <a:cubicBezTo>
                    <a:pt x="351473" y="251630"/>
                    <a:pt x="702945" y="-138895"/>
                    <a:pt x="1054418" y="56367"/>
                  </a:cubicBezTo>
                  <a:cubicBezTo>
                    <a:pt x="1054418" y="73512"/>
                    <a:pt x="1054418" y="90657"/>
                    <a:pt x="1054418" y="1068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0C55FE07-E91C-4D92-9EDE-9EA6AE9F2DCC}"/>
                </a:ext>
              </a:extLst>
            </p:cNvPr>
            <p:cNvSpPr/>
            <p:nvPr/>
          </p:nvSpPr>
          <p:spPr>
            <a:xfrm>
              <a:off x="16856380" y="1493321"/>
              <a:ext cx="390525" cy="352425"/>
            </a:xfrm>
            <a:custGeom>
              <a:avLst/>
              <a:gdLst>
                <a:gd name="connsiteX0" fmla="*/ 394335 w 390525"/>
                <a:gd name="connsiteY0" fmla="*/ 34290 h 352425"/>
                <a:gd name="connsiteX1" fmla="*/ 0 w 390525"/>
                <a:gd name="connsiteY1" fmla="*/ 0 h 352425"/>
                <a:gd name="connsiteX2" fmla="*/ 0 w 390525"/>
                <a:gd name="connsiteY2" fmla="*/ 303848 h 352425"/>
                <a:gd name="connsiteX3" fmla="*/ 394335 w 390525"/>
                <a:gd name="connsiteY3" fmla="*/ 338138 h 352425"/>
                <a:gd name="connsiteX4" fmla="*/ 394335 w 390525"/>
                <a:gd name="connsiteY4" fmla="*/ 3429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52425">
                  <a:moveTo>
                    <a:pt x="394335" y="34290"/>
                  </a:moveTo>
                  <a:cubicBezTo>
                    <a:pt x="262890" y="63818"/>
                    <a:pt x="131445" y="72390"/>
                    <a:pt x="0" y="0"/>
                  </a:cubicBezTo>
                  <a:cubicBezTo>
                    <a:pt x="0" y="100965"/>
                    <a:pt x="0" y="202883"/>
                    <a:pt x="0" y="303848"/>
                  </a:cubicBezTo>
                  <a:cubicBezTo>
                    <a:pt x="131445" y="377190"/>
                    <a:pt x="262890" y="367665"/>
                    <a:pt x="394335" y="338138"/>
                  </a:cubicBezTo>
                  <a:cubicBezTo>
                    <a:pt x="394335" y="237173"/>
                    <a:pt x="394335" y="136208"/>
                    <a:pt x="394335" y="34290"/>
                  </a:cubicBezTo>
                  <a:close/>
                </a:path>
              </a:pathLst>
            </a:custGeom>
            <a:solidFill>
              <a:srgbClr val="2E4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C2706267-FE53-4947-9117-B474911AB271}"/>
                </a:ext>
              </a:extLst>
            </p:cNvPr>
            <p:cNvSpPr/>
            <p:nvPr/>
          </p:nvSpPr>
          <p:spPr>
            <a:xfrm>
              <a:off x="17164037" y="1582857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8 w 28575"/>
                <a:gd name="connsiteY1" fmla="*/ 29528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4288 h 28575"/>
                <a:gd name="connsiteX10" fmla="*/ 12382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7"/>
                    <a:pt x="24765" y="25718"/>
                    <a:pt x="25718" y="29528"/>
                  </a:cubicBezTo>
                  <a:cubicBezTo>
                    <a:pt x="21907" y="27622"/>
                    <a:pt x="19050" y="25718"/>
                    <a:pt x="16193" y="23813"/>
                  </a:cubicBezTo>
                  <a:lnTo>
                    <a:pt x="16193" y="23813"/>
                  </a:lnTo>
                  <a:lnTo>
                    <a:pt x="16193" y="23813"/>
                  </a:lnTo>
                  <a:cubicBezTo>
                    <a:pt x="13335" y="26670"/>
                    <a:pt x="9525" y="29528"/>
                    <a:pt x="6668" y="32385"/>
                  </a:cubicBezTo>
                  <a:cubicBezTo>
                    <a:pt x="7620" y="28575"/>
                    <a:pt x="9525" y="2381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7"/>
                    <a:pt x="3810" y="16193"/>
                    <a:pt x="0" y="14288"/>
                  </a:cubicBezTo>
                  <a:cubicBezTo>
                    <a:pt x="3810" y="13335"/>
                    <a:pt x="8573" y="13335"/>
                    <a:pt x="12382" y="12382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0478"/>
                    <a:pt x="28575" y="10478"/>
                    <a:pt x="32385" y="9525"/>
                  </a:cubicBezTo>
                  <a:cubicBezTo>
                    <a:pt x="28575" y="12382"/>
                    <a:pt x="25718" y="15240"/>
                    <a:pt x="21907" y="18097"/>
                  </a:cubicBezTo>
                  <a:lnTo>
                    <a:pt x="21907" y="18097"/>
                  </a:ln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AACBB83-CE1E-40A7-8407-5DE41C9C5A10}"/>
                </a:ext>
              </a:extLst>
            </p:cNvPr>
            <p:cNvSpPr/>
            <p:nvPr/>
          </p:nvSpPr>
          <p:spPr>
            <a:xfrm>
              <a:off x="17164037" y="1643816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8 w 28575"/>
                <a:gd name="connsiteY1" fmla="*/ 29528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4288 h 28575"/>
                <a:gd name="connsiteX10" fmla="*/ 12382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8"/>
                    <a:pt x="24765" y="25718"/>
                    <a:pt x="25718" y="29528"/>
                  </a:cubicBezTo>
                  <a:cubicBezTo>
                    <a:pt x="21907" y="27622"/>
                    <a:pt x="19050" y="25718"/>
                    <a:pt x="16193" y="23813"/>
                  </a:cubicBezTo>
                  <a:lnTo>
                    <a:pt x="16193" y="23813"/>
                  </a:lnTo>
                  <a:lnTo>
                    <a:pt x="16193" y="23813"/>
                  </a:lnTo>
                  <a:cubicBezTo>
                    <a:pt x="13335" y="26670"/>
                    <a:pt x="9525" y="29528"/>
                    <a:pt x="6668" y="32385"/>
                  </a:cubicBezTo>
                  <a:cubicBezTo>
                    <a:pt x="7620" y="28575"/>
                    <a:pt x="9525" y="2381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7"/>
                    <a:pt x="3810" y="16193"/>
                    <a:pt x="0" y="14288"/>
                  </a:cubicBezTo>
                  <a:cubicBezTo>
                    <a:pt x="3810" y="13335"/>
                    <a:pt x="8573" y="13335"/>
                    <a:pt x="12382" y="12383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lnTo>
                    <a:pt x="20003" y="11430"/>
                  </a:lnTo>
                  <a:cubicBezTo>
                    <a:pt x="23813" y="10478"/>
                    <a:pt x="28575" y="10478"/>
                    <a:pt x="32385" y="9525"/>
                  </a:cubicBezTo>
                  <a:cubicBezTo>
                    <a:pt x="28575" y="12383"/>
                    <a:pt x="25718" y="15240"/>
                    <a:pt x="21907" y="18097"/>
                  </a:cubicBezTo>
                  <a:lnTo>
                    <a:pt x="21907" y="18097"/>
                  </a:ln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B19B5C6-3F8A-4825-9C7A-C387FF416E82}"/>
                </a:ext>
              </a:extLst>
            </p:cNvPr>
            <p:cNvSpPr/>
            <p:nvPr/>
          </p:nvSpPr>
          <p:spPr>
            <a:xfrm>
              <a:off x="17164037" y="1705729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8 w 28575"/>
                <a:gd name="connsiteY1" fmla="*/ 29528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4288 h 28575"/>
                <a:gd name="connsiteX10" fmla="*/ 12382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8"/>
                    <a:pt x="24765" y="25718"/>
                    <a:pt x="25718" y="29528"/>
                  </a:cubicBezTo>
                  <a:cubicBezTo>
                    <a:pt x="21907" y="27622"/>
                    <a:pt x="19050" y="25718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3335" y="26670"/>
                    <a:pt x="9525" y="29528"/>
                    <a:pt x="6668" y="32385"/>
                  </a:cubicBezTo>
                  <a:cubicBezTo>
                    <a:pt x="7620" y="28575"/>
                    <a:pt x="9525" y="2381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7"/>
                    <a:pt x="3810" y="16193"/>
                    <a:pt x="0" y="14288"/>
                  </a:cubicBezTo>
                  <a:cubicBezTo>
                    <a:pt x="3810" y="13335"/>
                    <a:pt x="8573" y="13335"/>
                    <a:pt x="12382" y="12383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0478"/>
                    <a:pt x="28575" y="10478"/>
                    <a:pt x="32385" y="9525"/>
                  </a:cubicBezTo>
                  <a:cubicBezTo>
                    <a:pt x="28575" y="12383"/>
                    <a:pt x="25718" y="15240"/>
                    <a:pt x="21907" y="18097"/>
                  </a:cubicBezTo>
                  <a:lnTo>
                    <a:pt x="21907" y="18097"/>
                  </a:ln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AD01438-FAEC-471B-9969-2EF5AE5D4499}"/>
                </a:ext>
              </a:extLst>
            </p:cNvPr>
            <p:cNvSpPr/>
            <p:nvPr/>
          </p:nvSpPr>
          <p:spPr>
            <a:xfrm>
              <a:off x="17164037" y="1766689"/>
              <a:ext cx="28575" cy="28575"/>
            </a:xfrm>
            <a:custGeom>
              <a:avLst/>
              <a:gdLst>
                <a:gd name="connsiteX0" fmla="*/ 21907 w 28575"/>
                <a:gd name="connsiteY0" fmla="*/ 18098 h 28575"/>
                <a:gd name="connsiteX1" fmla="*/ 25718 w 28575"/>
                <a:gd name="connsiteY1" fmla="*/ 29528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4288 h 28575"/>
                <a:gd name="connsiteX10" fmla="*/ 12382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1907 w 28575"/>
                <a:gd name="connsiteY16" fmla="*/ 18098 h 28575"/>
                <a:gd name="connsiteX17" fmla="*/ 21907 w 28575"/>
                <a:gd name="connsiteY17" fmla="*/ 18098 h 28575"/>
                <a:gd name="connsiteX18" fmla="*/ 21907 w 28575"/>
                <a:gd name="connsiteY18" fmla="*/ 1809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8"/>
                  </a:moveTo>
                  <a:cubicBezTo>
                    <a:pt x="22860" y="21907"/>
                    <a:pt x="24765" y="25718"/>
                    <a:pt x="25718" y="29528"/>
                  </a:cubicBezTo>
                  <a:cubicBezTo>
                    <a:pt x="21907" y="27623"/>
                    <a:pt x="19050" y="25718"/>
                    <a:pt x="16193" y="23813"/>
                  </a:cubicBezTo>
                  <a:lnTo>
                    <a:pt x="16193" y="23813"/>
                  </a:lnTo>
                  <a:lnTo>
                    <a:pt x="16193" y="23813"/>
                  </a:lnTo>
                  <a:cubicBezTo>
                    <a:pt x="13335" y="26670"/>
                    <a:pt x="9525" y="29528"/>
                    <a:pt x="6668" y="32385"/>
                  </a:cubicBezTo>
                  <a:cubicBezTo>
                    <a:pt x="7620" y="28575"/>
                    <a:pt x="9525" y="2381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8"/>
                    <a:pt x="3810" y="16193"/>
                    <a:pt x="0" y="14288"/>
                  </a:cubicBezTo>
                  <a:cubicBezTo>
                    <a:pt x="3810" y="13335"/>
                    <a:pt x="8573" y="13335"/>
                    <a:pt x="12382" y="12382"/>
                  </a:cubicBezTo>
                  <a:cubicBezTo>
                    <a:pt x="13335" y="8573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lnTo>
                    <a:pt x="20003" y="11430"/>
                  </a:lnTo>
                  <a:cubicBezTo>
                    <a:pt x="23813" y="10478"/>
                    <a:pt x="28575" y="10478"/>
                    <a:pt x="32385" y="9525"/>
                  </a:cubicBezTo>
                  <a:cubicBezTo>
                    <a:pt x="28575" y="12382"/>
                    <a:pt x="25718" y="15240"/>
                    <a:pt x="21907" y="18098"/>
                  </a:cubicBezTo>
                  <a:lnTo>
                    <a:pt x="21907" y="18098"/>
                  </a:lnTo>
                  <a:cubicBezTo>
                    <a:pt x="21907" y="18098"/>
                    <a:pt x="21907" y="18098"/>
                    <a:pt x="21907" y="180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AE752C8-3761-4BF4-B3A5-C3F63194A75A}"/>
                </a:ext>
              </a:extLst>
            </p:cNvPr>
            <p:cNvSpPr/>
            <p:nvPr/>
          </p:nvSpPr>
          <p:spPr>
            <a:xfrm>
              <a:off x="17099268" y="1588572"/>
              <a:ext cx="28575" cy="28575"/>
            </a:xfrm>
            <a:custGeom>
              <a:avLst/>
              <a:gdLst>
                <a:gd name="connsiteX0" fmla="*/ 21907 w 28575"/>
                <a:gd name="connsiteY0" fmla="*/ 20003 h 28575"/>
                <a:gd name="connsiteX1" fmla="*/ 25718 w 28575"/>
                <a:gd name="connsiteY1" fmla="*/ 31432 h 28575"/>
                <a:gd name="connsiteX2" fmla="*/ 16193 w 28575"/>
                <a:gd name="connsiteY2" fmla="*/ 24765 h 28575"/>
                <a:gd name="connsiteX3" fmla="*/ 16193 w 28575"/>
                <a:gd name="connsiteY3" fmla="*/ 24765 h 28575"/>
                <a:gd name="connsiteX4" fmla="*/ 16193 w 28575"/>
                <a:gd name="connsiteY4" fmla="*/ 24765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3335 h 28575"/>
                <a:gd name="connsiteX10" fmla="*/ 12382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0478 h 28575"/>
                <a:gd name="connsiteX16" fmla="*/ 21907 w 28575"/>
                <a:gd name="connsiteY16" fmla="*/ 20003 h 28575"/>
                <a:gd name="connsiteX17" fmla="*/ 21907 w 28575"/>
                <a:gd name="connsiteY17" fmla="*/ 20003 h 28575"/>
                <a:gd name="connsiteX18" fmla="*/ 21907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20003"/>
                  </a:moveTo>
                  <a:cubicBezTo>
                    <a:pt x="22860" y="23813"/>
                    <a:pt x="24765" y="27622"/>
                    <a:pt x="25718" y="31432"/>
                  </a:cubicBezTo>
                  <a:cubicBezTo>
                    <a:pt x="21907" y="29528"/>
                    <a:pt x="19050" y="26670"/>
                    <a:pt x="16193" y="24765"/>
                  </a:cubicBezTo>
                  <a:cubicBezTo>
                    <a:pt x="16193" y="24765"/>
                    <a:pt x="16193" y="24765"/>
                    <a:pt x="16193" y="24765"/>
                  </a:cubicBezTo>
                  <a:cubicBezTo>
                    <a:pt x="16193" y="24765"/>
                    <a:pt x="16193" y="24765"/>
                    <a:pt x="16193" y="24765"/>
                  </a:cubicBezTo>
                  <a:cubicBezTo>
                    <a:pt x="12382" y="27622"/>
                    <a:pt x="9525" y="30480"/>
                    <a:pt x="6668" y="32385"/>
                  </a:cubicBezTo>
                  <a:cubicBezTo>
                    <a:pt x="7620" y="28575"/>
                    <a:pt x="9525" y="24765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7"/>
                    <a:pt x="3810" y="16192"/>
                    <a:pt x="0" y="13335"/>
                  </a:cubicBezTo>
                  <a:cubicBezTo>
                    <a:pt x="3810" y="13335"/>
                    <a:pt x="8572" y="13335"/>
                    <a:pt x="12382" y="12382"/>
                  </a:cubicBezTo>
                  <a:cubicBezTo>
                    <a:pt x="13335" y="8572"/>
                    <a:pt x="14288" y="4763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1430"/>
                    <a:pt x="28575" y="10478"/>
                    <a:pt x="32385" y="10478"/>
                  </a:cubicBezTo>
                  <a:cubicBezTo>
                    <a:pt x="28575" y="15240"/>
                    <a:pt x="24765" y="17145"/>
                    <a:pt x="21907" y="20003"/>
                  </a:cubicBezTo>
                  <a:cubicBezTo>
                    <a:pt x="20955" y="20003"/>
                    <a:pt x="20955" y="20003"/>
                    <a:pt x="21907" y="20003"/>
                  </a:cubicBezTo>
                  <a:cubicBezTo>
                    <a:pt x="20955" y="20003"/>
                    <a:pt x="21907" y="20003"/>
                    <a:pt x="21907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C419461-7321-41A3-BF07-E02846F55AB6}"/>
                </a:ext>
              </a:extLst>
            </p:cNvPr>
            <p:cNvSpPr/>
            <p:nvPr/>
          </p:nvSpPr>
          <p:spPr>
            <a:xfrm>
              <a:off x="17099268" y="1649532"/>
              <a:ext cx="28575" cy="28575"/>
            </a:xfrm>
            <a:custGeom>
              <a:avLst/>
              <a:gdLst>
                <a:gd name="connsiteX0" fmla="*/ 21907 w 28575"/>
                <a:gd name="connsiteY0" fmla="*/ 20003 h 28575"/>
                <a:gd name="connsiteX1" fmla="*/ 25718 w 28575"/>
                <a:gd name="connsiteY1" fmla="*/ 31432 h 28575"/>
                <a:gd name="connsiteX2" fmla="*/ 16193 w 28575"/>
                <a:gd name="connsiteY2" fmla="*/ 24765 h 28575"/>
                <a:gd name="connsiteX3" fmla="*/ 16193 w 28575"/>
                <a:gd name="connsiteY3" fmla="*/ 24765 h 28575"/>
                <a:gd name="connsiteX4" fmla="*/ 16193 w 28575"/>
                <a:gd name="connsiteY4" fmla="*/ 24765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3335 h 28575"/>
                <a:gd name="connsiteX10" fmla="*/ 12382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0478 h 28575"/>
                <a:gd name="connsiteX16" fmla="*/ 21907 w 28575"/>
                <a:gd name="connsiteY16" fmla="*/ 20003 h 28575"/>
                <a:gd name="connsiteX17" fmla="*/ 21907 w 28575"/>
                <a:gd name="connsiteY17" fmla="*/ 20003 h 28575"/>
                <a:gd name="connsiteX18" fmla="*/ 21907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20003"/>
                  </a:moveTo>
                  <a:cubicBezTo>
                    <a:pt x="22860" y="23813"/>
                    <a:pt x="24765" y="27622"/>
                    <a:pt x="25718" y="31432"/>
                  </a:cubicBezTo>
                  <a:cubicBezTo>
                    <a:pt x="21907" y="29528"/>
                    <a:pt x="19050" y="26670"/>
                    <a:pt x="16193" y="24765"/>
                  </a:cubicBezTo>
                  <a:lnTo>
                    <a:pt x="16193" y="24765"/>
                  </a:lnTo>
                  <a:lnTo>
                    <a:pt x="16193" y="24765"/>
                  </a:lnTo>
                  <a:cubicBezTo>
                    <a:pt x="12382" y="27622"/>
                    <a:pt x="9525" y="30480"/>
                    <a:pt x="6668" y="32385"/>
                  </a:cubicBezTo>
                  <a:cubicBezTo>
                    <a:pt x="7620" y="28575"/>
                    <a:pt x="9525" y="24765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7"/>
                    <a:pt x="3810" y="15240"/>
                    <a:pt x="0" y="13335"/>
                  </a:cubicBezTo>
                  <a:cubicBezTo>
                    <a:pt x="3810" y="13335"/>
                    <a:pt x="8572" y="13335"/>
                    <a:pt x="12382" y="12382"/>
                  </a:cubicBezTo>
                  <a:cubicBezTo>
                    <a:pt x="13335" y="8572"/>
                    <a:pt x="14288" y="4763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1430"/>
                    <a:pt x="28575" y="10478"/>
                    <a:pt x="32385" y="10478"/>
                  </a:cubicBezTo>
                  <a:cubicBezTo>
                    <a:pt x="28575" y="15240"/>
                    <a:pt x="24765" y="18097"/>
                    <a:pt x="21907" y="20003"/>
                  </a:cubicBezTo>
                  <a:cubicBezTo>
                    <a:pt x="20955" y="20003"/>
                    <a:pt x="20955" y="20003"/>
                    <a:pt x="21907" y="20003"/>
                  </a:cubicBezTo>
                  <a:cubicBezTo>
                    <a:pt x="20955" y="20003"/>
                    <a:pt x="21907" y="20003"/>
                    <a:pt x="21907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75AE02B-DE79-44E3-B401-0C983D073977}"/>
                </a:ext>
              </a:extLst>
            </p:cNvPr>
            <p:cNvSpPr/>
            <p:nvPr/>
          </p:nvSpPr>
          <p:spPr>
            <a:xfrm>
              <a:off x="17099268" y="1711444"/>
              <a:ext cx="28575" cy="28575"/>
            </a:xfrm>
            <a:custGeom>
              <a:avLst/>
              <a:gdLst>
                <a:gd name="connsiteX0" fmla="*/ 21907 w 28575"/>
                <a:gd name="connsiteY0" fmla="*/ 20003 h 28575"/>
                <a:gd name="connsiteX1" fmla="*/ 25718 w 28575"/>
                <a:gd name="connsiteY1" fmla="*/ 31432 h 28575"/>
                <a:gd name="connsiteX2" fmla="*/ 16193 w 28575"/>
                <a:gd name="connsiteY2" fmla="*/ 24765 h 28575"/>
                <a:gd name="connsiteX3" fmla="*/ 16193 w 28575"/>
                <a:gd name="connsiteY3" fmla="*/ 24765 h 28575"/>
                <a:gd name="connsiteX4" fmla="*/ 16193 w 28575"/>
                <a:gd name="connsiteY4" fmla="*/ 24765 h 28575"/>
                <a:gd name="connsiteX5" fmla="*/ 6668 w 28575"/>
                <a:gd name="connsiteY5" fmla="*/ 32385 h 28575"/>
                <a:gd name="connsiteX6" fmla="*/ 10478 w 28575"/>
                <a:gd name="connsiteY6" fmla="*/ 20003 h 28575"/>
                <a:gd name="connsiteX7" fmla="*/ 10478 w 28575"/>
                <a:gd name="connsiteY7" fmla="*/ 20003 h 28575"/>
                <a:gd name="connsiteX8" fmla="*/ 10478 w 28575"/>
                <a:gd name="connsiteY8" fmla="*/ 20003 h 28575"/>
                <a:gd name="connsiteX9" fmla="*/ 0 w 28575"/>
                <a:gd name="connsiteY9" fmla="*/ 13335 h 28575"/>
                <a:gd name="connsiteX10" fmla="*/ 12382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0478 h 28575"/>
                <a:gd name="connsiteX16" fmla="*/ 21907 w 28575"/>
                <a:gd name="connsiteY16" fmla="*/ 20003 h 28575"/>
                <a:gd name="connsiteX17" fmla="*/ 21907 w 28575"/>
                <a:gd name="connsiteY17" fmla="*/ 20003 h 28575"/>
                <a:gd name="connsiteX18" fmla="*/ 21907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20003"/>
                  </a:moveTo>
                  <a:cubicBezTo>
                    <a:pt x="22860" y="23813"/>
                    <a:pt x="24765" y="27622"/>
                    <a:pt x="25718" y="31432"/>
                  </a:cubicBezTo>
                  <a:cubicBezTo>
                    <a:pt x="21907" y="29527"/>
                    <a:pt x="19050" y="26670"/>
                    <a:pt x="16193" y="24765"/>
                  </a:cubicBezTo>
                  <a:cubicBezTo>
                    <a:pt x="16193" y="24765"/>
                    <a:pt x="16193" y="24765"/>
                    <a:pt x="16193" y="24765"/>
                  </a:cubicBezTo>
                  <a:cubicBezTo>
                    <a:pt x="16193" y="24765"/>
                    <a:pt x="16193" y="24765"/>
                    <a:pt x="16193" y="24765"/>
                  </a:cubicBezTo>
                  <a:cubicBezTo>
                    <a:pt x="12382" y="27622"/>
                    <a:pt x="9525" y="30480"/>
                    <a:pt x="6668" y="32385"/>
                  </a:cubicBezTo>
                  <a:cubicBezTo>
                    <a:pt x="7620" y="28575"/>
                    <a:pt x="9525" y="24765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10478" y="20003"/>
                    <a:pt x="10478" y="20003"/>
                    <a:pt x="10478" y="20003"/>
                  </a:cubicBezTo>
                  <a:cubicBezTo>
                    <a:pt x="6668" y="18097"/>
                    <a:pt x="3810" y="16193"/>
                    <a:pt x="0" y="13335"/>
                  </a:cubicBezTo>
                  <a:cubicBezTo>
                    <a:pt x="3810" y="13335"/>
                    <a:pt x="8572" y="13335"/>
                    <a:pt x="12382" y="12382"/>
                  </a:cubicBezTo>
                  <a:cubicBezTo>
                    <a:pt x="13335" y="8572"/>
                    <a:pt x="14288" y="4763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1430"/>
                    <a:pt x="28575" y="10478"/>
                    <a:pt x="32385" y="10478"/>
                  </a:cubicBezTo>
                  <a:cubicBezTo>
                    <a:pt x="28575" y="14288"/>
                    <a:pt x="24765" y="17145"/>
                    <a:pt x="21907" y="20003"/>
                  </a:cubicBezTo>
                  <a:cubicBezTo>
                    <a:pt x="20955" y="20003"/>
                    <a:pt x="20955" y="20003"/>
                    <a:pt x="21907" y="20003"/>
                  </a:cubicBezTo>
                  <a:cubicBezTo>
                    <a:pt x="20955" y="20003"/>
                    <a:pt x="21907" y="20003"/>
                    <a:pt x="21907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8240201-FF8C-4A77-AA31-A62DD236B5A3}"/>
                </a:ext>
              </a:extLst>
            </p:cNvPr>
            <p:cNvSpPr/>
            <p:nvPr/>
          </p:nvSpPr>
          <p:spPr>
            <a:xfrm>
              <a:off x="17099268" y="1772404"/>
              <a:ext cx="28575" cy="28575"/>
            </a:xfrm>
            <a:custGeom>
              <a:avLst/>
              <a:gdLst>
                <a:gd name="connsiteX0" fmla="*/ 21907 w 28575"/>
                <a:gd name="connsiteY0" fmla="*/ 20002 h 28575"/>
                <a:gd name="connsiteX1" fmla="*/ 25718 w 28575"/>
                <a:gd name="connsiteY1" fmla="*/ 31432 h 28575"/>
                <a:gd name="connsiteX2" fmla="*/ 16193 w 28575"/>
                <a:gd name="connsiteY2" fmla="*/ 24765 h 28575"/>
                <a:gd name="connsiteX3" fmla="*/ 16193 w 28575"/>
                <a:gd name="connsiteY3" fmla="*/ 24765 h 28575"/>
                <a:gd name="connsiteX4" fmla="*/ 16193 w 28575"/>
                <a:gd name="connsiteY4" fmla="*/ 24765 h 28575"/>
                <a:gd name="connsiteX5" fmla="*/ 6668 w 28575"/>
                <a:gd name="connsiteY5" fmla="*/ 32385 h 28575"/>
                <a:gd name="connsiteX6" fmla="*/ 10478 w 28575"/>
                <a:gd name="connsiteY6" fmla="*/ 20002 h 28575"/>
                <a:gd name="connsiteX7" fmla="*/ 10478 w 28575"/>
                <a:gd name="connsiteY7" fmla="*/ 20002 h 28575"/>
                <a:gd name="connsiteX8" fmla="*/ 10478 w 28575"/>
                <a:gd name="connsiteY8" fmla="*/ 20002 h 28575"/>
                <a:gd name="connsiteX9" fmla="*/ 0 w 28575"/>
                <a:gd name="connsiteY9" fmla="*/ 13335 h 28575"/>
                <a:gd name="connsiteX10" fmla="*/ 12382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0477 h 28575"/>
                <a:gd name="connsiteX16" fmla="*/ 21907 w 28575"/>
                <a:gd name="connsiteY16" fmla="*/ 20002 h 28575"/>
                <a:gd name="connsiteX17" fmla="*/ 21907 w 28575"/>
                <a:gd name="connsiteY17" fmla="*/ 20002 h 28575"/>
                <a:gd name="connsiteX18" fmla="*/ 21907 w 28575"/>
                <a:gd name="connsiteY18" fmla="*/ 2000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20002"/>
                  </a:moveTo>
                  <a:cubicBezTo>
                    <a:pt x="22860" y="23813"/>
                    <a:pt x="24765" y="27622"/>
                    <a:pt x="25718" y="31432"/>
                  </a:cubicBezTo>
                  <a:cubicBezTo>
                    <a:pt x="21907" y="29527"/>
                    <a:pt x="19050" y="26670"/>
                    <a:pt x="16193" y="24765"/>
                  </a:cubicBezTo>
                  <a:lnTo>
                    <a:pt x="16193" y="24765"/>
                  </a:lnTo>
                  <a:lnTo>
                    <a:pt x="16193" y="24765"/>
                  </a:lnTo>
                  <a:cubicBezTo>
                    <a:pt x="12382" y="27622"/>
                    <a:pt x="9525" y="30480"/>
                    <a:pt x="6668" y="32385"/>
                  </a:cubicBezTo>
                  <a:cubicBezTo>
                    <a:pt x="7620" y="28575"/>
                    <a:pt x="9525" y="24765"/>
                    <a:pt x="10478" y="20002"/>
                  </a:cubicBezTo>
                  <a:cubicBezTo>
                    <a:pt x="10478" y="20002"/>
                    <a:pt x="10478" y="20002"/>
                    <a:pt x="10478" y="20002"/>
                  </a:cubicBezTo>
                  <a:cubicBezTo>
                    <a:pt x="10478" y="20002"/>
                    <a:pt x="10478" y="20002"/>
                    <a:pt x="10478" y="20002"/>
                  </a:cubicBezTo>
                  <a:cubicBezTo>
                    <a:pt x="6668" y="18097"/>
                    <a:pt x="3810" y="15240"/>
                    <a:pt x="0" y="13335"/>
                  </a:cubicBezTo>
                  <a:cubicBezTo>
                    <a:pt x="3810" y="13335"/>
                    <a:pt x="8572" y="13335"/>
                    <a:pt x="12382" y="12382"/>
                  </a:cubicBezTo>
                  <a:cubicBezTo>
                    <a:pt x="13335" y="8572"/>
                    <a:pt x="14288" y="4763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1430"/>
                    <a:pt x="28575" y="10477"/>
                    <a:pt x="32385" y="10477"/>
                  </a:cubicBezTo>
                  <a:cubicBezTo>
                    <a:pt x="28575" y="15240"/>
                    <a:pt x="24765" y="18097"/>
                    <a:pt x="21907" y="20002"/>
                  </a:cubicBezTo>
                  <a:cubicBezTo>
                    <a:pt x="20955" y="20002"/>
                    <a:pt x="20955" y="20002"/>
                    <a:pt x="21907" y="20002"/>
                  </a:cubicBezTo>
                  <a:cubicBezTo>
                    <a:pt x="20955" y="20002"/>
                    <a:pt x="21907" y="20002"/>
                    <a:pt x="21907" y="200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B18EDD7-6865-4C37-B078-755AED0FA65B}"/>
                </a:ext>
              </a:extLst>
            </p:cNvPr>
            <p:cNvSpPr/>
            <p:nvPr/>
          </p:nvSpPr>
          <p:spPr>
            <a:xfrm>
              <a:off x="17033545" y="1591429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7 w 28575"/>
                <a:gd name="connsiteY1" fmla="*/ 30480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9528 h 28575"/>
                <a:gd name="connsiteX6" fmla="*/ 10478 w 28575"/>
                <a:gd name="connsiteY6" fmla="*/ 18097 h 28575"/>
                <a:gd name="connsiteX7" fmla="*/ 10478 w 28575"/>
                <a:gd name="connsiteY7" fmla="*/ 18097 h 28575"/>
                <a:gd name="connsiteX8" fmla="*/ 10478 w 28575"/>
                <a:gd name="connsiteY8" fmla="*/ 18097 h 28575"/>
                <a:gd name="connsiteX9" fmla="*/ 0 w 28575"/>
                <a:gd name="connsiteY9" fmla="*/ 10478 h 28575"/>
                <a:gd name="connsiteX10" fmla="*/ 12382 w 28575"/>
                <a:gd name="connsiteY10" fmla="*/ 11430 h 28575"/>
                <a:gd name="connsiteX11" fmla="*/ 16192 w 28575"/>
                <a:gd name="connsiteY11" fmla="*/ 0 h 28575"/>
                <a:gd name="connsiteX12" fmla="*/ 20003 w 28575"/>
                <a:gd name="connsiteY12" fmla="*/ 12383 h 28575"/>
                <a:gd name="connsiteX13" fmla="*/ 20003 w 28575"/>
                <a:gd name="connsiteY13" fmla="*/ 12383 h 28575"/>
                <a:gd name="connsiteX14" fmla="*/ 20003 w 28575"/>
                <a:gd name="connsiteY14" fmla="*/ 12383 h 28575"/>
                <a:gd name="connsiteX15" fmla="*/ 32385 w 28575"/>
                <a:gd name="connsiteY15" fmla="*/ 12383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8"/>
                    <a:pt x="24765" y="25718"/>
                    <a:pt x="25717" y="30480"/>
                  </a:cubicBezTo>
                  <a:cubicBezTo>
                    <a:pt x="21907" y="27622"/>
                    <a:pt x="19050" y="25718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2" y="24765"/>
                    <a:pt x="9525" y="27622"/>
                    <a:pt x="6667" y="29528"/>
                  </a:cubicBezTo>
                  <a:cubicBezTo>
                    <a:pt x="7620" y="25718"/>
                    <a:pt x="9525" y="21908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6667" y="15240"/>
                    <a:pt x="3810" y="13335"/>
                    <a:pt x="0" y="10478"/>
                  </a:cubicBezTo>
                  <a:cubicBezTo>
                    <a:pt x="3810" y="10478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7620"/>
                    <a:pt x="20003" y="12383"/>
                  </a:cubicBezTo>
                  <a:lnTo>
                    <a:pt x="20003" y="12383"/>
                  </a:lnTo>
                  <a:cubicBezTo>
                    <a:pt x="20003" y="12383"/>
                    <a:pt x="20003" y="12383"/>
                    <a:pt x="20003" y="12383"/>
                  </a:cubicBezTo>
                  <a:cubicBezTo>
                    <a:pt x="23813" y="12383"/>
                    <a:pt x="28575" y="12383"/>
                    <a:pt x="32385" y="12383"/>
                  </a:cubicBezTo>
                  <a:cubicBezTo>
                    <a:pt x="28575" y="13335"/>
                    <a:pt x="25717" y="16193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C6264F5-CD51-45BE-99CD-A21AAF9611BD}"/>
                </a:ext>
              </a:extLst>
            </p:cNvPr>
            <p:cNvSpPr/>
            <p:nvPr/>
          </p:nvSpPr>
          <p:spPr>
            <a:xfrm>
              <a:off x="17033545" y="1652389"/>
              <a:ext cx="28575" cy="28575"/>
            </a:xfrm>
            <a:custGeom>
              <a:avLst/>
              <a:gdLst>
                <a:gd name="connsiteX0" fmla="*/ 21907 w 28575"/>
                <a:gd name="connsiteY0" fmla="*/ 18098 h 28575"/>
                <a:gd name="connsiteX1" fmla="*/ 25717 w 28575"/>
                <a:gd name="connsiteY1" fmla="*/ 30480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9528 h 28575"/>
                <a:gd name="connsiteX6" fmla="*/ 10478 w 28575"/>
                <a:gd name="connsiteY6" fmla="*/ 18098 h 28575"/>
                <a:gd name="connsiteX7" fmla="*/ 10478 w 28575"/>
                <a:gd name="connsiteY7" fmla="*/ 18098 h 28575"/>
                <a:gd name="connsiteX8" fmla="*/ 10478 w 28575"/>
                <a:gd name="connsiteY8" fmla="*/ 18098 h 28575"/>
                <a:gd name="connsiteX9" fmla="*/ 0 w 28575"/>
                <a:gd name="connsiteY9" fmla="*/ 10478 h 28575"/>
                <a:gd name="connsiteX10" fmla="*/ 12382 w 28575"/>
                <a:gd name="connsiteY10" fmla="*/ 11430 h 28575"/>
                <a:gd name="connsiteX11" fmla="*/ 16192 w 28575"/>
                <a:gd name="connsiteY11" fmla="*/ 0 h 28575"/>
                <a:gd name="connsiteX12" fmla="*/ 20003 w 28575"/>
                <a:gd name="connsiteY12" fmla="*/ 12383 h 28575"/>
                <a:gd name="connsiteX13" fmla="*/ 20003 w 28575"/>
                <a:gd name="connsiteY13" fmla="*/ 12383 h 28575"/>
                <a:gd name="connsiteX14" fmla="*/ 20003 w 28575"/>
                <a:gd name="connsiteY14" fmla="*/ 12383 h 28575"/>
                <a:gd name="connsiteX15" fmla="*/ 32385 w 28575"/>
                <a:gd name="connsiteY15" fmla="*/ 12383 h 28575"/>
                <a:gd name="connsiteX16" fmla="*/ 21907 w 28575"/>
                <a:gd name="connsiteY16" fmla="*/ 18098 h 28575"/>
                <a:gd name="connsiteX17" fmla="*/ 21907 w 28575"/>
                <a:gd name="connsiteY17" fmla="*/ 18098 h 28575"/>
                <a:gd name="connsiteX18" fmla="*/ 21907 w 28575"/>
                <a:gd name="connsiteY18" fmla="*/ 1809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8"/>
                  </a:moveTo>
                  <a:cubicBezTo>
                    <a:pt x="22860" y="21908"/>
                    <a:pt x="24765" y="25718"/>
                    <a:pt x="25717" y="30480"/>
                  </a:cubicBezTo>
                  <a:cubicBezTo>
                    <a:pt x="21907" y="27623"/>
                    <a:pt x="19050" y="25718"/>
                    <a:pt x="16192" y="22860"/>
                  </a:cubicBezTo>
                  <a:lnTo>
                    <a:pt x="16192" y="22860"/>
                  </a:ln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2" y="24765"/>
                    <a:pt x="9525" y="27623"/>
                    <a:pt x="6667" y="29528"/>
                  </a:cubicBezTo>
                  <a:cubicBezTo>
                    <a:pt x="7620" y="25718"/>
                    <a:pt x="9525" y="21908"/>
                    <a:pt x="10478" y="18098"/>
                  </a:cubicBezTo>
                  <a:cubicBezTo>
                    <a:pt x="10478" y="18098"/>
                    <a:pt x="10478" y="18098"/>
                    <a:pt x="10478" y="18098"/>
                  </a:cubicBezTo>
                  <a:cubicBezTo>
                    <a:pt x="10478" y="18098"/>
                    <a:pt x="10478" y="18098"/>
                    <a:pt x="10478" y="18098"/>
                  </a:cubicBezTo>
                  <a:cubicBezTo>
                    <a:pt x="6667" y="15240"/>
                    <a:pt x="3810" y="13335"/>
                    <a:pt x="0" y="10478"/>
                  </a:cubicBezTo>
                  <a:cubicBezTo>
                    <a:pt x="3810" y="10478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7620"/>
                    <a:pt x="20003" y="12383"/>
                  </a:cubicBezTo>
                  <a:lnTo>
                    <a:pt x="20003" y="12383"/>
                  </a:lnTo>
                  <a:cubicBezTo>
                    <a:pt x="20003" y="12383"/>
                    <a:pt x="20003" y="12383"/>
                    <a:pt x="20003" y="12383"/>
                  </a:cubicBezTo>
                  <a:cubicBezTo>
                    <a:pt x="23813" y="12383"/>
                    <a:pt x="28575" y="12383"/>
                    <a:pt x="32385" y="12383"/>
                  </a:cubicBezTo>
                  <a:cubicBezTo>
                    <a:pt x="28575" y="14288"/>
                    <a:pt x="25717" y="16193"/>
                    <a:pt x="21907" y="18098"/>
                  </a:cubicBezTo>
                  <a:cubicBezTo>
                    <a:pt x="21907" y="18098"/>
                    <a:pt x="21907" y="18098"/>
                    <a:pt x="21907" y="18098"/>
                  </a:cubicBezTo>
                  <a:cubicBezTo>
                    <a:pt x="21907" y="18098"/>
                    <a:pt x="21907" y="18098"/>
                    <a:pt x="21907" y="180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2154C75-00E3-42B2-9B11-940538ECCB6E}"/>
                </a:ext>
              </a:extLst>
            </p:cNvPr>
            <p:cNvSpPr/>
            <p:nvPr/>
          </p:nvSpPr>
          <p:spPr>
            <a:xfrm>
              <a:off x="17033545" y="1713349"/>
              <a:ext cx="28575" cy="28575"/>
            </a:xfrm>
            <a:custGeom>
              <a:avLst/>
              <a:gdLst>
                <a:gd name="connsiteX0" fmla="*/ 21907 w 28575"/>
                <a:gd name="connsiteY0" fmla="*/ 19050 h 28575"/>
                <a:gd name="connsiteX1" fmla="*/ 25717 w 28575"/>
                <a:gd name="connsiteY1" fmla="*/ 30480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9527 h 28575"/>
                <a:gd name="connsiteX6" fmla="*/ 10478 w 28575"/>
                <a:gd name="connsiteY6" fmla="*/ 18097 h 28575"/>
                <a:gd name="connsiteX7" fmla="*/ 10478 w 28575"/>
                <a:gd name="connsiteY7" fmla="*/ 18097 h 28575"/>
                <a:gd name="connsiteX8" fmla="*/ 10478 w 28575"/>
                <a:gd name="connsiteY8" fmla="*/ 18097 h 28575"/>
                <a:gd name="connsiteX9" fmla="*/ 0 w 28575"/>
                <a:gd name="connsiteY9" fmla="*/ 10477 h 28575"/>
                <a:gd name="connsiteX10" fmla="*/ 12382 w 28575"/>
                <a:gd name="connsiteY10" fmla="*/ 11430 h 28575"/>
                <a:gd name="connsiteX11" fmla="*/ 16192 w 28575"/>
                <a:gd name="connsiteY11" fmla="*/ 0 h 28575"/>
                <a:gd name="connsiteX12" fmla="*/ 20003 w 28575"/>
                <a:gd name="connsiteY12" fmla="*/ 12382 h 28575"/>
                <a:gd name="connsiteX13" fmla="*/ 20003 w 28575"/>
                <a:gd name="connsiteY13" fmla="*/ 12382 h 28575"/>
                <a:gd name="connsiteX14" fmla="*/ 20003 w 28575"/>
                <a:gd name="connsiteY14" fmla="*/ 12382 h 28575"/>
                <a:gd name="connsiteX15" fmla="*/ 32385 w 28575"/>
                <a:gd name="connsiteY15" fmla="*/ 12382 h 28575"/>
                <a:gd name="connsiteX16" fmla="*/ 21907 w 28575"/>
                <a:gd name="connsiteY16" fmla="*/ 19050 h 28575"/>
                <a:gd name="connsiteX17" fmla="*/ 21907 w 28575"/>
                <a:gd name="connsiteY17" fmla="*/ 19050 h 28575"/>
                <a:gd name="connsiteX18" fmla="*/ 21907 w 28575"/>
                <a:gd name="connsiteY18" fmla="*/ 1905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9050"/>
                  </a:moveTo>
                  <a:cubicBezTo>
                    <a:pt x="22860" y="22860"/>
                    <a:pt x="24765" y="26670"/>
                    <a:pt x="25717" y="30480"/>
                  </a:cubicBezTo>
                  <a:cubicBezTo>
                    <a:pt x="21907" y="27622"/>
                    <a:pt x="19050" y="25717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2" y="24765"/>
                    <a:pt x="9525" y="27622"/>
                    <a:pt x="6667" y="29527"/>
                  </a:cubicBezTo>
                  <a:cubicBezTo>
                    <a:pt x="7620" y="25717"/>
                    <a:pt x="9525" y="2190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6667" y="15240"/>
                    <a:pt x="3810" y="13335"/>
                    <a:pt x="0" y="10477"/>
                  </a:cubicBezTo>
                  <a:cubicBezTo>
                    <a:pt x="3810" y="10477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7620"/>
                    <a:pt x="20003" y="12382"/>
                  </a:cubicBezTo>
                  <a:cubicBezTo>
                    <a:pt x="20003" y="12382"/>
                    <a:pt x="20003" y="12382"/>
                    <a:pt x="20003" y="12382"/>
                  </a:cubicBezTo>
                  <a:cubicBezTo>
                    <a:pt x="20003" y="12382"/>
                    <a:pt x="20003" y="12382"/>
                    <a:pt x="20003" y="12382"/>
                  </a:cubicBezTo>
                  <a:cubicBezTo>
                    <a:pt x="23813" y="12382"/>
                    <a:pt x="28575" y="12382"/>
                    <a:pt x="32385" y="12382"/>
                  </a:cubicBezTo>
                  <a:cubicBezTo>
                    <a:pt x="28575" y="14288"/>
                    <a:pt x="25717" y="16192"/>
                    <a:pt x="21907" y="19050"/>
                  </a:cubicBezTo>
                  <a:cubicBezTo>
                    <a:pt x="21907" y="19050"/>
                    <a:pt x="21907" y="19050"/>
                    <a:pt x="21907" y="19050"/>
                  </a:cubicBezTo>
                  <a:cubicBezTo>
                    <a:pt x="21907" y="19050"/>
                    <a:pt x="21907" y="19050"/>
                    <a:pt x="21907" y="19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DC7CB06-4BD1-486D-A69F-7544B949C0F8}"/>
                </a:ext>
              </a:extLst>
            </p:cNvPr>
            <p:cNvSpPr/>
            <p:nvPr/>
          </p:nvSpPr>
          <p:spPr>
            <a:xfrm>
              <a:off x="17033545" y="1775262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7 w 28575"/>
                <a:gd name="connsiteY1" fmla="*/ 30480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9527 h 28575"/>
                <a:gd name="connsiteX6" fmla="*/ 10478 w 28575"/>
                <a:gd name="connsiteY6" fmla="*/ 18097 h 28575"/>
                <a:gd name="connsiteX7" fmla="*/ 10478 w 28575"/>
                <a:gd name="connsiteY7" fmla="*/ 18097 h 28575"/>
                <a:gd name="connsiteX8" fmla="*/ 10478 w 28575"/>
                <a:gd name="connsiteY8" fmla="*/ 18097 h 28575"/>
                <a:gd name="connsiteX9" fmla="*/ 0 w 28575"/>
                <a:gd name="connsiteY9" fmla="*/ 10477 h 28575"/>
                <a:gd name="connsiteX10" fmla="*/ 12382 w 28575"/>
                <a:gd name="connsiteY10" fmla="*/ 11430 h 28575"/>
                <a:gd name="connsiteX11" fmla="*/ 16192 w 28575"/>
                <a:gd name="connsiteY11" fmla="*/ 0 h 28575"/>
                <a:gd name="connsiteX12" fmla="*/ 20003 w 28575"/>
                <a:gd name="connsiteY12" fmla="*/ 12382 h 28575"/>
                <a:gd name="connsiteX13" fmla="*/ 20003 w 28575"/>
                <a:gd name="connsiteY13" fmla="*/ 12382 h 28575"/>
                <a:gd name="connsiteX14" fmla="*/ 20003 w 28575"/>
                <a:gd name="connsiteY14" fmla="*/ 12382 h 28575"/>
                <a:gd name="connsiteX15" fmla="*/ 32385 w 28575"/>
                <a:gd name="connsiteY15" fmla="*/ 12382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7"/>
                    <a:pt x="24765" y="25718"/>
                    <a:pt x="25717" y="30480"/>
                  </a:cubicBezTo>
                  <a:cubicBezTo>
                    <a:pt x="21907" y="27622"/>
                    <a:pt x="19050" y="25718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2" y="24765"/>
                    <a:pt x="9525" y="27622"/>
                    <a:pt x="6667" y="29527"/>
                  </a:cubicBezTo>
                  <a:cubicBezTo>
                    <a:pt x="7620" y="25718"/>
                    <a:pt x="9525" y="2190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6667" y="15240"/>
                    <a:pt x="3810" y="13335"/>
                    <a:pt x="0" y="10477"/>
                  </a:cubicBezTo>
                  <a:cubicBezTo>
                    <a:pt x="3810" y="10477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7620"/>
                    <a:pt x="20003" y="12382"/>
                  </a:cubicBezTo>
                  <a:cubicBezTo>
                    <a:pt x="20003" y="12382"/>
                    <a:pt x="20003" y="12382"/>
                    <a:pt x="20003" y="12382"/>
                  </a:cubicBezTo>
                  <a:cubicBezTo>
                    <a:pt x="20003" y="12382"/>
                    <a:pt x="20003" y="12382"/>
                    <a:pt x="20003" y="12382"/>
                  </a:cubicBezTo>
                  <a:cubicBezTo>
                    <a:pt x="23813" y="12382"/>
                    <a:pt x="28575" y="12382"/>
                    <a:pt x="32385" y="12382"/>
                  </a:cubicBezTo>
                  <a:cubicBezTo>
                    <a:pt x="28575" y="14288"/>
                    <a:pt x="25717" y="16193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D57351E-DBA9-429F-BD1A-91CA2929E7E8}"/>
                </a:ext>
              </a:extLst>
            </p:cNvPr>
            <p:cNvSpPr/>
            <p:nvPr/>
          </p:nvSpPr>
          <p:spPr>
            <a:xfrm>
              <a:off x="16968775" y="1581904"/>
              <a:ext cx="28575" cy="28575"/>
            </a:xfrm>
            <a:custGeom>
              <a:avLst/>
              <a:gdLst>
                <a:gd name="connsiteX0" fmla="*/ 22860 w 28575"/>
                <a:gd name="connsiteY0" fmla="*/ 20003 h 28575"/>
                <a:gd name="connsiteX1" fmla="*/ 26670 w 28575"/>
                <a:gd name="connsiteY1" fmla="*/ 32385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8575 h 28575"/>
                <a:gd name="connsiteX6" fmla="*/ 10477 w 28575"/>
                <a:gd name="connsiteY6" fmla="*/ 18097 h 28575"/>
                <a:gd name="connsiteX7" fmla="*/ 10477 w 28575"/>
                <a:gd name="connsiteY7" fmla="*/ 18097 h 28575"/>
                <a:gd name="connsiteX8" fmla="*/ 10477 w 28575"/>
                <a:gd name="connsiteY8" fmla="*/ 18097 h 28575"/>
                <a:gd name="connsiteX9" fmla="*/ 0 w 28575"/>
                <a:gd name="connsiteY9" fmla="*/ 8572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3 h 28575"/>
                <a:gd name="connsiteX13" fmla="*/ 20002 w 28575"/>
                <a:gd name="connsiteY13" fmla="*/ 12383 h 28575"/>
                <a:gd name="connsiteX14" fmla="*/ 20002 w 28575"/>
                <a:gd name="connsiteY14" fmla="*/ 12383 h 28575"/>
                <a:gd name="connsiteX15" fmla="*/ 32385 w 28575"/>
                <a:gd name="connsiteY15" fmla="*/ 14288 h 28575"/>
                <a:gd name="connsiteX16" fmla="*/ 22860 w 28575"/>
                <a:gd name="connsiteY16" fmla="*/ 20003 h 28575"/>
                <a:gd name="connsiteX17" fmla="*/ 22860 w 28575"/>
                <a:gd name="connsiteY17" fmla="*/ 20003 h 28575"/>
                <a:gd name="connsiteX18" fmla="*/ 22860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20003"/>
                  </a:moveTo>
                  <a:cubicBezTo>
                    <a:pt x="23813" y="23813"/>
                    <a:pt x="25717" y="28575"/>
                    <a:pt x="26670" y="32385"/>
                  </a:cubicBezTo>
                  <a:cubicBezTo>
                    <a:pt x="22860" y="29528"/>
                    <a:pt x="20002" y="2667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3" y="24765"/>
                    <a:pt x="9525" y="26670"/>
                    <a:pt x="6667" y="28575"/>
                  </a:cubicBezTo>
                  <a:cubicBezTo>
                    <a:pt x="7620" y="24765"/>
                    <a:pt x="9525" y="20955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6667" y="15240"/>
                    <a:pt x="3810" y="12383"/>
                    <a:pt x="0" y="8572"/>
                  </a:cubicBezTo>
                  <a:cubicBezTo>
                    <a:pt x="3810" y="9525"/>
                    <a:pt x="8572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2"/>
                    <a:pt x="20002" y="12383"/>
                  </a:cubicBezTo>
                  <a:lnTo>
                    <a:pt x="20002" y="12383"/>
                  </a:lnTo>
                  <a:cubicBezTo>
                    <a:pt x="20002" y="12383"/>
                    <a:pt x="20002" y="12383"/>
                    <a:pt x="20002" y="12383"/>
                  </a:cubicBezTo>
                  <a:cubicBezTo>
                    <a:pt x="23813" y="13335"/>
                    <a:pt x="28575" y="14288"/>
                    <a:pt x="32385" y="14288"/>
                  </a:cubicBezTo>
                  <a:cubicBezTo>
                    <a:pt x="29527" y="17145"/>
                    <a:pt x="25717" y="19050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5A025D4-0200-454F-9BB9-039B10F6FCE9}"/>
                </a:ext>
              </a:extLst>
            </p:cNvPr>
            <p:cNvSpPr/>
            <p:nvPr/>
          </p:nvSpPr>
          <p:spPr>
            <a:xfrm>
              <a:off x="16968775" y="1643816"/>
              <a:ext cx="28575" cy="28575"/>
            </a:xfrm>
            <a:custGeom>
              <a:avLst/>
              <a:gdLst>
                <a:gd name="connsiteX0" fmla="*/ 22860 w 28575"/>
                <a:gd name="connsiteY0" fmla="*/ 20003 h 28575"/>
                <a:gd name="connsiteX1" fmla="*/ 26670 w 28575"/>
                <a:gd name="connsiteY1" fmla="*/ 32385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8575 h 28575"/>
                <a:gd name="connsiteX6" fmla="*/ 10477 w 28575"/>
                <a:gd name="connsiteY6" fmla="*/ 18097 h 28575"/>
                <a:gd name="connsiteX7" fmla="*/ 10477 w 28575"/>
                <a:gd name="connsiteY7" fmla="*/ 18097 h 28575"/>
                <a:gd name="connsiteX8" fmla="*/ 10477 w 28575"/>
                <a:gd name="connsiteY8" fmla="*/ 18097 h 28575"/>
                <a:gd name="connsiteX9" fmla="*/ 0 w 28575"/>
                <a:gd name="connsiteY9" fmla="*/ 8572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3 h 28575"/>
                <a:gd name="connsiteX13" fmla="*/ 20002 w 28575"/>
                <a:gd name="connsiteY13" fmla="*/ 12383 h 28575"/>
                <a:gd name="connsiteX14" fmla="*/ 20002 w 28575"/>
                <a:gd name="connsiteY14" fmla="*/ 12383 h 28575"/>
                <a:gd name="connsiteX15" fmla="*/ 32385 w 28575"/>
                <a:gd name="connsiteY15" fmla="*/ 14288 h 28575"/>
                <a:gd name="connsiteX16" fmla="*/ 22860 w 28575"/>
                <a:gd name="connsiteY16" fmla="*/ 20003 h 28575"/>
                <a:gd name="connsiteX17" fmla="*/ 22860 w 28575"/>
                <a:gd name="connsiteY17" fmla="*/ 20003 h 28575"/>
                <a:gd name="connsiteX18" fmla="*/ 22860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20003"/>
                  </a:moveTo>
                  <a:cubicBezTo>
                    <a:pt x="23813" y="23813"/>
                    <a:pt x="25717" y="28575"/>
                    <a:pt x="26670" y="32385"/>
                  </a:cubicBezTo>
                  <a:cubicBezTo>
                    <a:pt x="22860" y="29528"/>
                    <a:pt x="20002" y="2667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3" y="24765"/>
                    <a:pt x="9525" y="26670"/>
                    <a:pt x="6667" y="28575"/>
                  </a:cubicBezTo>
                  <a:cubicBezTo>
                    <a:pt x="7620" y="24765"/>
                    <a:pt x="9525" y="20955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6667" y="15240"/>
                    <a:pt x="3810" y="12383"/>
                    <a:pt x="0" y="8572"/>
                  </a:cubicBezTo>
                  <a:cubicBezTo>
                    <a:pt x="3810" y="9525"/>
                    <a:pt x="8572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2"/>
                    <a:pt x="20002" y="12383"/>
                  </a:cubicBezTo>
                  <a:cubicBezTo>
                    <a:pt x="20002" y="12383"/>
                    <a:pt x="20002" y="12383"/>
                    <a:pt x="20002" y="12383"/>
                  </a:cubicBezTo>
                  <a:cubicBezTo>
                    <a:pt x="20002" y="12383"/>
                    <a:pt x="20002" y="12383"/>
                    <a:pt x="20002" y="12383"/>
                  </a:cubicBezTo>
                  <a:cubicBezTo>
                    <a:pt x="23813" y="13335"/>
                    <a:pt x="28575" y="14288"/>
                    <a:pt x="32385" y="14288"/>
                  </a:cubicBezTo>
                  <a:cubicBezTo>
                    <a:pt x="29527" y="16193"/>
                    <a:pt x="25717" y="18097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7F1D01C-304E-43E6-91F9-2D1E6F20460C}"/>
                </a:ext>
              </a:extLst>
            </p:cNvPr>
            <p:cNvSpPr/>
            <p:nvPr/>
          </p:nvSpPr>
          <p:spPr>
            <a:xfrm>
              <a:off x="16968775" y="1704776"/>
              <a:ext cx="28575" cy="28575"/>
            </a:xfrm>
            <a:custGeom>
              <a:avLst/>
              <a:gdLst>
                <a:gd name="connsiteX0" fmla="*/ 22860 w 28575"/>
                <a:gd name="connsiteY0" fmla="*/ 20003 h 28575"/>
                <a:gd name="connsiteX1" fmla="*/ 26670 w 28575"/>
                <a:gd name="connsiteY1" fmla="*/ 32385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8575 h 28575"/>
                <a:gd name="connsiteX6" fmla="*/ 10477 w 28575"/>
                <a:gd name="connsiteY6" fmla="*/ 18098 h 28575"/>
                <a:gd name="connsiteX7" fmla="*/ 10477 w 28575"/>
                <a:gd name="connsiteY7" fmla="*/ 18098 h 28575"/>
                <a:gd name="connsiteX8" fmla="*/ 10477 w 28575"/>
                <a:gd name="connsiteY8" fmla="*/ 18098 h 28575"/>
                <a:gd name="connsiteX9" fmla="*/ 0 w 28575"/>
                <a:gd name="connsiteY9" fmla="*/ 8573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3 h 28575"/>
                <a:gd name="connsiteX13" fmla="*/ 20002 w 28575"/>
                <a:gd name="connsiteY13" fmla="*/ 12383 h 28575"/>
                <a:gd name="connsiteX14" fmla="*/ 20002 w 28575"/>
                <a:gd name="connsiteY14" fmla="*/ 12383 h 28575"/>
                <a:gd name="connsiteX15" fmla="*/ 32385 w 28575"/>
                <a:gd name="connsiteY15" fmla="*/ 14288 h 28575"/>
                <a:gd name="connsiteX16" fmla="*/ 22860 w 28575"/>
                <a:gd name="connsiteY16" fmla="*/ 20003 h 28575"/>
                <a:gd name="connsiteX17" fmla="*/ 22860 w 28575"/>
                <a:gd name="connsiteY17" fmla="*/ 20003 h 28575"/>
                <a:gd name="connsiteX18" fmla="*/ 22860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20003"/>
                  </a:moveTo>
                  <a:cubicBezTo>
                    <a:pt x="23813" y="23813"/>
                    <a:pt x="25717" y="28575"/>
                    <a:pt x="26670" y="32385"/>
                  </a:cubicBezTo>
                  <a:cubicBezTo>
                    <a:pt x="22860" y="29528"/>
                    <a:pt x="20002" y="26670"/>
                    <a:pt x="16192" y="22860"/>
                  </a:cubicBezTo>
                  <a:lnTo>
                    <a:pt x="16192" y="22860"/>
                  </a:lnTo>
                  <a:lnTo>
                    <a:pt x="16192" y="22860"/>
                  </a:lnTo>
                  <a:cubicBezTo>
                    <a:pt x="12383" y="24765"/>
                    <a:pt x="9525" y="26670"/>
                    <a:pt x="6667" y="28575"/>
                  </a:cubicBezTo>
                  <a:cubicBezTo>
                    <a:pt x="7620" y="24765"/>
                    <a:pt x="9525" y="20955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6667" y="15240"/>
                    <a:pt x="3810" y="12383"/>
                    <a:pt x="0" y="8573"/>
                  </a:cubicBezTo>
                  <a:cubicBezTo>
                    <a:pt x="3810" y="9525"/>
                    <a:pt x="8572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3"/>
                    <a:pt x="20002" y="12383"/>
                  </a:cubicBezTo>
                  <a:lnTo>
                    <a:pt x="20002" y="12383"/>
                  </a:lnTo>
                  <a:cubicBezTo>
                    <a:pt x="20002" y="12383"/>
                    <a:pt x="20002" y="12383"/>
                    <a:pt x="20002" y="12383"/>
                  </a:cubicBezTo>
                  <a:cubicBezTo>
                    <a:pt x="23813" y="13335"/>
                    <a:pt x="28575" y="14288"/>
                    <a:pt x="32385" y="14288"/>
                  </a:cubicBezTo>
                  <a:cubicBezTo>
                    <a:pt x="29527" y="17145"/>
                    <a:pt x="25717" y="18098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A288694-70DE-45A5-AF1A-78F98A8C22BB}"/>
                </a:ext>
              </a:extLst>
            </p:cNvPr>
            <p:cNvSpPr/>
            <p:nvPr/>
          </p:nvSpPr>
          <p:spPr>
            <a:xfrm>
              <a:off x="16968775" y="1766689"/>
              <a:ext cx="28575" cy="28575"/>
            </a:xfrm>
            <a:custGeom>
              <a:avLst/>
              <a:gdLst>
                <a:gd name="connsiteX0" fmla="*/ 22860 w 28575"/>
                <a:gd name="connsiteY0" fmla="*/ 20003 h 28575"/>
                <a:gd name="connsiteX1" fmla="*/ 26670 w 28575"/>
                <a:gd name="connsiteY1" fmla="*/ 32385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8575 h 28575"/>
                <a:gd name="connsiteX6" fmla="*/ 10477 w 28575"/>
                <a:gd name="connsiteY6" fmla="*/ 18098 h 28575"/>
                <a:gd name="connsiteX7" fmla="*/ 10477 w 28575"/>
                <a:gd name="connsiteY7" fmla="*/ 18098 h 28575"/>
                <a:gd name="connsiteX8" fmla="*/ 10477 w 28575"/>
                <a:gd name="connsiteY8" fmla="*/ 18098 h 28575"/>
                <a:gd name="connsiteX9" fmla="*/ 0 w 28575"/>
                <a:gd name="connsiteY9" fmla="*/ 8573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2 h 28575"/>
                <a:gd name="connsiteX13" fmla="*/ 20002 w 28575"/>
                <a:gd name="connsiteY13" fmla="*/ 12382 h 28575"/>
                <a:gd name="connsiteX14" fmla="*/ 20002 w 28575"/>
                <a:gd name="connsiteY14" fmla="*/ 12382 h 28575"/>
                <a:gd name="connsiteX15" fmla="*/ 32385 w 28575"/>
                <a:gd name="connsiteY15" fmla="*/ 14288 h 28575"/>
                <a:gd name="connsiteX16" fmla="*/ 22860 w 28575"/>
                <a:gd name="connsiteY16" fmla="*/ 20003 h 28575"/>
                <a:gd name="connsiteX17" fmla="*/ 22860 w 28575"/>
                <a:gd name="connsiteY17" fmla="*/ 20003 h 28575"/>
                <a:gd name="connsiteX18" fmla="*/ 22860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20003"/>
                  </a:moveTo>
                  <a:cubicBezTo>
                    <a:pt x="23813" y="23813"/>
                    <a:pt x="25717" y="28575"/>
                    <a:pt x="26670" y="32385"/>
                  </a:cubicBezTo>
                  <a:cubicBezTo>
                    <a:pt x="22860" y="29528"/>
                    <a:pt x="20002" y="2667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2383" y="24765"/>
                    <a:pt x="9525" y="26670"/>
                    <a:pt x="6667" y="28575"/>
                  </a:cubicBezTo>
                  <a:cubicBezTo>
                    <a:pt x="7620" y="24765"/>
                    <a:pt x="9525" y="20955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6667" y="15240"/>
                    <a:pt x="3810" y="12382"/>
                    <a:pt x="0" y="8573"/>
                  </a:cubicBezTo>
                  <a:cubicBezTo>
                    <a:pt x="3810" y="9525"/>
                    <a:pt x="8572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3"/>
                    <a:pt x="20002" y="12382"/>
                  </a:cubicBezTo>
                  <a:cubicBezTo>
                    <a:pt x="20002" y="12382"/>
                    <a:pt x="20002" y="12382"/>
                    <a:pt x="20002" y="12382"/>
                  </a:cubicBezTo>
                  <a:cubicBezTo>
                    <a:pt x="20002" y="12382"/>
                    <a:pt x="20002" y="12382"/>
                    <a:pt x="20002" y="12382"/>
                  </a:cubicBezTo>
                  <a:cubicBezTo>
                    <a:pt x="23813" y="13335"/>
                    <a:pt x="28575" y="14288"/>
                    <a:pt x="32385" y="14288"/>
                  </a:cubicBezTo>
                  <a:cubicBezTo>
                    <a:pt x="29527" y="16193"/>
                    <a:pt x="25717" y="18098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ubicBezTo>
                    <a:pt x="22860" y="20003"/>
                    <a:pt x="22860" y="20003"/>
                    <a:pt x="22860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C6D584B-E431-4ED1-B514-8F9CB7F38B2C}"/>
                </a:ext>
              </a:extLst>
            </p:cNvPr>
            <p:cNvSpPr/>
            <p:nvPr/>
          </p:nvSpPr>
          <p:spPr>
            <a:xfrm>
              <a:off x="16904957" y="1564759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8 w 28575"/>
                <a:gd name="connsiteY1" fmla="*/ 34290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7622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5715 h 28575"/>
                <a:gd name="connsiteX10" fmla="*/ 12383 w 28575"/>
                <a:gd name="connsiteY10" fmla="*/ 10477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7145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7"/>
                    <a:pt x="24765" y="29528"/>
                    <a:pt x="25718" y="34290"/>
                  </a:cubicBezTo>
                  <a:cubicBezTo>
                    <a:pt x="21908" y="30480"/>
                    <a:pt x="19050" y="26670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2383" y="24765"/>
                    <a:pt x="9525" y="26670"/>
                    <a:pt x="6668" y="27622"/>
                  </a:cubicBezTo>
                  <a:cubicBezTo>
                    <a:pt x="7620" y="23813"/>
                    <a:pt x="9525" y="2095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5715"/>
                  </a:cubicBezTo>
                  <a:cubicBezTo>
                    <a:pt x="3810" y="7620"/>
                    <a:pt x="8573" y="8572"/>
                    <a:pt x="12383" y="10477"/>
                  </a:cubicBezTo>
                  <a:cubicBezTo>
                    <a:pt x="13335" y="6667"/>
                    <a:pt x="14288" y="3810"/>
                    <a:pt x="16193" y="0"/>
                  </a:cubicBezTo>
                  <a:cubicBezTo>
                    <a:pt x="17145" y="3810"/>
                    <a:pt x="19050" y="8572"/>
                    <a:pt x="20003" y="13335"/>
                  </a:cubicBezTo>
                  <a:lnTo>
                    <a:pt x="20003" y="13335"/>
                  </a:lnTo>
                  <a:lnTo>
                    <a:pt x="20003" y="13335"/>
                  </a:lnTo>
                  <a:cubicBezTo>
                    <a:pt x="23813" y="15240"/>
                    <a:pt x="28575" y="16192"/>
                    <a:pt x="32385" y="17145"/>
                  </a:cubicBezTo>
                  <a:cubicBezTo>
                    <a:pt x="28575" y="18097"/>
                    <a:pt x="25718" y="19050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E554347-6AF5-4529-84EA-C91139B142B5}"/>
                </a:ext>
              </a:extLst>
            </p:cNvPr>
            <p:cNvSpPr/>
            <p:nvPr/>
          </p:nvSpPr>
          <p:spPr>
            <a:xfrm>
              <a:off x="16904957" y="1625719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8 w 28575"/>
                <a:gd name="connsiteY1" fmla="*/ 34290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7622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5715 h 28575"/>
                <a:gd name="connsiteX10" fmla="*/ 12383 w 28575"/>
                <a:gd name="connsiteY10" fmla="*/ 10478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7145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8"/>
                    <a:pt x="24765" y="29528"/>
                    <a:pt x="25718" y="34290"/>
                  </a:cubicBezTo>
                  <a:cubicBezTo>
                    <a:pt x="21908" y="30480"/>
                    <a:pt x="19050" y="26670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2383" y="24765"/>
                    <a:pt x="9525" y="26670"/>
                    <a:pt x="6668" y="27622"/>
                  </a:cubicBezTo>
                  <a:cubicBezTo>
                    <a:pt x="7620" y="23813"/>
                    <a:pt x="9525" y="2095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5715"/>
                  </a:cubicBezTo>
                  <a:cubicBezTo>
                    <a:pt x="4763" y="7620"/>
                    <a:pt x="8573" y="9525"/>
                    <a:pt x="12383" y="10478"/>
                  </a:cubicBezTo>
                  <a:cubicBezTo>
                    <a:pt x="13335" y="6668"/>
                    <a:pt x="14288" y="3810"/>
                    <a:pt x="16193" y="0"/>
                  </a:cubicBezTo>
                  <a:cubicBezTo>
                    <a:pt x="17145" y="4763"/>
                    <a:pt x="19050" y="8572"/>
                    <a:pt x="20003" y="13335"/>
                  </a:cubicBezTo>
                  <a:lnTo>
                    <a:pt x="20003" y="13335"/>
                  </a:ln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3" y="15240"/>
                    <a:pt x="28575" y="16193"/>
                    <a:pt x="32385" y="17145"/>
                  </a:cubicBezTo>
                  <a:cubicBezTo>
                    <a:pt x="28575" y="19050"/>
                    <a:pt x="25718" y="20003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B2BB3F1-8986-4F01-8096-4A403AD55CA1}"/>
                </a:ext>
              </a:extLst>
            </p:cNvPr>
            <p:cNvSpPr/>
            <p:nvPr/>
          </p:nvSpPr>
          <p:spPr>
            <a:xfrm>
              <a:off x="16904957" y="1687632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8 w 28575"/>
                <a:gd name="connsiteY1" fmla="*/ 34290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7622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5715 h 28575"/>
                <a:gd name="connsiteX10" fmla="*/ 12383 w 28575"/>
                <a:gd name="connsiteY10" fmla="*/ 10478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7145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8"/>
                    <a:pt x="24765" y="29528"/>
                    <a:pt x="25718" y="34290"/>
                  </a:cubicBezTo>
                  <a:cubicBezTo>
                    <a:pt x="21908" y="30480"/>
                    <a:pt x="19050" y="26670"/>
                    <a:pt x="16193" y="23813"/>
                  </a:cubicBezTo>
                  <a:lnTo>
                    <a:pt x="16193" y="23813"/>
                  </a:lnTo>
                  <a:lnTo>
                    <a:pt x="16193" y="23813"/>
                  </a:lnTo>
                  <a:cubicBezTo>
                    <a:pt x="12383" y="24765"/>
                    <a:pt x="9525" y="26670"/>
                    <a:pt x="6668" y="27622"/>
                  </a:cubicBezTo>
                  <a:cubicBezTo>
                    <a:pt x="7620" y="23813"/>
                    <a:pt x="9525" y="2095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5715"/>
                  </a:cubicBezTo>
                  <a:cubicBezTo>
                    <a:pt x="3810" y="7620"/>
                    <a:pt x="8573" y="8572"/>
                    <a:pt x="12383" y="10478"/>
                  </a:cubicBezTo>
                  <a:cubicBezTo>
                    <a:pt x="13335" y="6668"/>
                    <a:pt x="14288" y="3810"/>
                    <a:pt x="16193" y="0"/>
                  </a:cubicBezTo>
                  <a:cubicBezTo>
                    <a:pt x="17145" y="4763"/>
                    <a:pt x="19050" y="8572"/>
                    <a:pt x="20003" y="13335"/>
                  </a:cubicBezTo>
                  <a:lnTo>
                    <a:pt x="20003" y="13335"/>
                  </a:lnTo>
                  <a:lnTo>
                    <a:pt x="20003" y="13335"/>
                  </a:lnTo>
                  <a:cubicBezTo>
                    <a:pt x="23813" y="15240"/>
                    <a:pt x="28575" y="16193"/>
                    <a:pt x="32385" y="17145"/>
                  </a:cubicBezTo>
                  <a:cubicBezTo>
                    <a:pt x="28575" y="18097"/>
                    <a:pt x="25718" y="19050"/>
                    <a:pt x="21908" y="20955"/>
                  </a:cubicBezTo>
                  <a:lnTo>
                    <a:pt x="21908" y="20955"/>
                  </a:lnTo>
                  <a:cubicBezTo>
                    <a:pt x="21908" y="20003"/>
                    <a:pt x="21908" y="20003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5483240-EBED-4201-AA04-81857AFB78EA}"/>
                </a:ext>
              </a:extLst>
            </p:cNvPr>
            <p:cNvSpPr/>
            <p:nvPr/>
          </p:nvSpPr>
          <p:spPr>
            <a:xfrm>
              <a:off x="16904957" y="1748592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8 w 28575"/>
                <a:gd name="connsiteY1" fmla="*/ 34290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7622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5715 h 28575"/>
                <a:gd name="connsiteX10" fmla="*/ 12383 w 28575"/>
                <a:gd name="connsiteY10" fmla="*/ 10477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7145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7"/>
                    <a:pt x="24765" y="29527"/>
                    <a:pt x="25718" y="34290"/>
                  </a:cubicBezTo>
                  <a:cubicBezTo>
                    <a:pt x="21908" y="30480"/>
                    <a:pt x="19050" y="26670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2383" y="24765"/>
                    <a:pt x="9525" y="26670"/>
                    <a:pt x="6668" y="27622"/>
                  </a:cubicBezTo>
                  <a:cubicBezTo>
                    <a:pt x="7620" y="23813"/>
                    <a:pt x="9525" y="2095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5715"/>
                  </a:cubicBezTo>
                  <a:cubicBezTo>
                    <a:pt x="4763" y="7620"/>
                    <a:pt x="8573" y="8572"/>
                    <a:pt x="12383" y="10477"/>
                  </a:cubicBezTo>
                  <a:cubicBezTo>
                    <a:pt x="13335" y="6667"/>
                    <a:pt x="14288" y="3810"/>
                    <a:pt x="16193" y="0"/>
                  </a:cubicBezTo>
                  <a:cubicBezTo>
                    <a:pt x="17145" y="4763"/>
                    <a:pt x="19050" y="8572"/>
                    <a:pt x="20003" y="13335"/>
                  </a:cubicBezTo>
                  <a:lnTo>
                    <a:pt x="20003" y="13335"/>
                  </a:ln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3" y="15240"/>
                    <a:pt x="28575" y="16192"/>
                    <a:pt x="32385" y="17145"/>
                  </a:cubicBezTo>
                  <a:cubicBezTo>
                    <a:pt x="28575" y="18097"/>
                    <a:pt x="25718" y="20002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9A3BCC7-FD77-4AE3-B3AA-AD06A3B9BB89}"/>
                </a:ext>
              </a:extLst>
            </p:cNvPr>
            <p:cNvSpPr/>
            <p:nvPr/>
          </p:nvSpPr>
          <p:spPr>
            <a:xfrm>
              <a:off x="17195470" y="1608574"/>
              <a:ext cx="28575" cy="28575"/>
            </a:xfrm>
            <a:custGeom>
              <a:avLst/>
              <a:gdLst>
                <a:gd name="connsiteX0" fmla="*/ 21908 w 28575"/>
                <a:gd name="connsiteY0" fmla="*/ 17145 h 28575"/>
                <a:gd name="connsiteX1" fmla="*/ 25718 w 28575"/>
                <a:gd name="connsiteY1" fmla="*/ 27622 h 28575"/>
                <a:gd name="connsiteX2" fmla="*/ 16193 w 28575"/>
                <a:gd name="connsiteY2" fmla="*/ 21907 h 28575"/>
                <a:gd name="connsiteX3" fmla="*/ 16193 w 28575"/>
                <a:gd name="connsiteY3" fmla="*/ 21907 h 28575"/>
                <a:gd name="connsiteX4" fmla="*/ 16193 w 28575"/>
                <a:gd name="connsiteY4" fmla="*/ 21907 h 28575"/>
                <a:gd name="connsiteX5" fmla="*/ 6668 w 28575"/>
                <a:gd name="connsiteY5" fmla="*/ 31432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4288 h 28575"/>
                <a:gd name="connsiteX10" fmla="*/ 12383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8572 h 28575"/>
                <a:gd name="connsiteX16" fmla="*/ 21908 w 28575"/>
                <a:gd name="connsiteY16" fmla="*/ 17145 h 28575"/>
                <a:gd name="connsiteX17" fmla="*/ 21908 w 28575"/>
                <a:gd name="connsiteY17" fmla="*/ 17145 h 28575"/>
                <a:gd name="connsiteX18" fmla="*/ 21908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17145"/>
                  </a:moveTo>
                  <a:cubicBezTo>
                    <a:pt x="22860" y="20955"/>
                    <a:pt x="24765" y="24765"/>
                    <a:pt x="25718" y="27622"/>
                  </a:cubicBezTo>
                  <a:cubicBezTo>
                    <a:pt x="21908" y="25717"/>
                    <a:pt x="19050" y="23813"/>
                    <a:pt x="16193" y="21907"/>
                  </a:cubicBezTo>
                  <a:cubicBezTo>
                    <a:pt x="16193" y="21907"/>
                    <a:pt x="16193" y="21907"/>
                    <a:pt x="16193" y="21907"/>
                  </a:cubicBezTo>
                  <a:cubicBezTo>
                    <a:pt x="16193" y="21907"/>
                    <a:pt x="16193" y="21907"/>
                    <a:pt x="16193" y="21907"/>
                  </a:cubicBezTo>
                  <a:cubicBezTo>
                    <a:pt x="12383" y="24765"/>
                    <a:pt x="9525" y="27622"/>
                    <a:pt x="6668" y="31432"/>
                  </a:cubicBezTo>
                  <a:cubicBezTo>
                    <a:pt x="7620" y="27622"/>
                    <a:pt x="9525" y="2286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4288"/>
                  </a:cubicBezTo>
                  <a:cubicBezTo>
                    <a:pt x="3810" y="13335"/>
                    <a:pt x="8573" y="12382"/>
                    <a:pt x="12383" y="12382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0477"/>
                    <a:pt x="28575" y="9525"/>
                    <a:pt x="32385" y="8572"/>
                  </a:cubicBezTo>
                  <a:cubicBezTo>
                    <a:pt x="28575" y="11430"/>
                    <a:pt x="25718" y="14288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70B0A75-B09F-470F-834A-20685418D65C}"/>
                </a:ext>
              </a:extLst>
            </p:cNvPr>
            <p:cNvSpPr/>
            <p:nvPr/>
          </p:nvSpPr>
          <p:spPr>
            <a:xfrm>
              <a:off x="17195470" y="1670487"/>
              <a:ext cx="28575" cy="28575"/>
            </a:xfrm>
            <a:custGeom>
              <a:avLst/>
              <a:gdLst>
                <a:gd name="connsiteX0" fmla="*/ 21908 w 28575"/>
                <a:gd name="connsiteY0" fmla="*/ 17145 h 28575"/>
                <a:gd name="connsiteX1" fmla="*/ 25718 w 28575"/>
                <a:gd name="connsiteY1" fmla="*/ 27622 h 28575"/>
                <a:gd name="connsiteX2" fmla="*/ 16193 w 28575"/>
                <a:gd name="connsiteY2" fmla="*/ 21907 h 28575"/>
                <a:gd name="connsiteX3" fmla="*/ 16193 w 28575"/>
                <a:gd name="connsiteY3" fmla="*/ 21907 h 28575"/>
                <a:gd name="connsiteX4" fmla="*/ 16193 w 28575"/>
                <a:gd name="connsiteY4" fmla="*/ 21907 h 28575"/>
                <a:gd name="connsiteX5" fmla="*/ 6668 w 28575"/>
                <a:gd name="connsiteY5" fmla="*/ 31432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4288 h 28575"/>
                <a:gd name="connsiteX10" fmla="*/ 12383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8572 h 28575"/>
                <a:gd name="connsiteX16" fmla="*/ 21908 w 28575"/>
                <a:gd name="connsiteY16" fmla="*/ 17145 h 28575"/>
                <a:gd name="connsiteX17" fmla="*/ 21908 w 28575"/>
                <a:gd name="connsiteY17" fmla="*/ 17145 h 28575"/>
                <a:gd name="connsiteX18" fmla="*/ 21908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17145"/>
                  </a:moveTo>
                  <a:cubicBezTo>
                    <a:pt x="22860" y="20955"/>
                    <a:pt x="24765" y="24765"/>
                    <a:pt x="25718" y="27622"/>
                  </a:cubicBezTo>
                  <a:cubicBezTo>
                    <a:pt x="21908" y="25717"/>
                    <a:pt x="19050" y="23813"/>
                    <a:pt x="16193" y="21907"/>
                  </a:cubicBezTo>
                  <a:lnTo>
                    <a:pt x="16193" y="21907"/>
                  </a:lnTo>
                  <a:lnTo>
                    <a:pt x="16193" y="21907"/>
                  </a:lnTo>
                  <a:cubicBezTo>
                    <a:pt x="12383" y="24765"/>
                    <a:pt x="9525" y="28575"/>
                    <a:pt x="6668" y="31432"/>
                  </a:cubicBezTo>
                  <a:cubicBezTo>
                    <a:pt x="7620" y="27622"/>
                    <a:pt x="9525" y="2286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4288"/>
                  </a:cubicBezTo>
                  <a:cubicBezTo>
                    <a:pt x="3810" y="13335"/>
                    <a:pt x="8573" y="12382"/>
                    <a:pt x="12383" y="12382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0477"/>
                    <a:pt x="28575" y="9525"/>
                    <a:pt x="32385" y="8572"/>
                  </a:cubicBezTo>
                  <a:cubicBezTo>
                    <a:pt x="28575" y="10477"/>
                    <a:pt x="25718" y="13335"/>
                    <a:pt x="21908" y="17145"/>
                  </a:cubicBezTo>
                  <a:cubicBezTo>
                    <a:pt x="21908" y="16192"/>
                    <a:pt x="21908" y="16192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B020400-9A7A-4CD9-A04A-9D74FC0BC66B}"/>
                </a:ext>
              </a:extLst>
            </p:cNvPr>
            <p:cNvSpPr/>
            <p:nvPr/>
          </p:nvSpPr>
          <p:spPr>
            <a:xfrm>
              <a:off x="17195470" y="1731447"/>
              <a:ext cx="28575" cy="28575"/>
            </a:xfrm>
            <a:custGeom>
              <a:avLst/>
              <a:gdLst>
                <a:gd name="connsiteX0" fmla="*/ 21908 w 28575"/>
                <a:gd name="connsiteY0" fmla="*/ 17145 h 28575"/>
                <a:gd name="connsiteX1" fmla="*/ 25718 w 28575"/>
                <a:gd name="connsiteY1" fmla="*/ 27622 h 28575"/>
                <a:gd name="connsiteX2" fmla="*/ 16193 w 28575"/>
                <a:gd name="connsiteY2" fmla="*/ 21908 h 28575"/>
                <a:gd name="connsiteX3" fmla="*/ 16193 w 28575"/>
                <a:gd name="connsiteY3" fmla="*/ 21908 h 28575"/>
                <a:gd name="connsiteX4" fmla="*/ 16193 w 28575"/>
                <a:gd name="connsiteY4" fmla="*/ 21908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4287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8572 h 28575"/>
                <a:gd name="connsiteX16" fmla="*/ 21908 w 28575"/>
                <a:gd name="connsiteY16" fmla="*/ 17145 h 28575"/>
                <a:gd name="connsiteX17" fmla="*/ 21908 w 28575"/>
                <a:gd name="connsiteY17" fmla="*/ 17145 h 28575"/>
                <a:gd name="connsiteX18" fmla="*/ 21908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17145"/>
                  </a:moveTo>
                  <a:cubicBezTo>
                    <a:pt x="22860" y="20955"/>
                    <a:pt x="24765" y="24765"/>
                    <a:pt x="25718" y="27622"/>
                  </a:cubicBezTo>
                  <a:cubicBezTo>
                    <a:pt x="21908" y="25717"/>
                    <a:pt x="19050" y="23812"/>
                    <a:pt x="16193" y="21908"/>
                  </a:cubicBezTo>
                  <a:lnTo>
                    <a:pt x="16193" y="21908"/>
                  </a:lnTo>
                  <a:lnTo>
                    <a:pt x="16193" y="21908"/>
                  </a:lnTo>
                  <a:cubicBezTo>
                    <a:pt x="12383" y="24765"/>
                    <a:pt x="9525" y="28575"/>
                    <a:pt x="6668" y="31433"/>
                  </a:cubicBezTo>
                  <a:cubicBezTo>
                    <a:pt x="7620" y="27622"/>
                    <a:pt x="9525" y="2286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4287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0478"/>
                    <a:pt x="28575" y="9525"/>
                    <a:pt x="32385" y="8572"/>
                  </a:cubicBezTo>
                  <a:cubicBezTo>
                    <a:pt x="28575" y="11430"/>
                    <a:pt x="25718" y="14287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D35218-487F-4F6C-948A-87C7967AA863}"/>
                </a:ext>
              </a:extLst>
            </p:cNvPr>
            <p:cNvSpPr/>
            <p:nvPr/>
          </p:nvSpPr>
          <p:spPr>
            <a:xfrm>
              <a:off x="17195470" y="1793359"/>
              <a:ext cx="28575" cy="28575"/>
            </a:xfrm>
            <a:custGeom>
              <a:avLst/>
              <a:gdLst>
                <a:gd name="connsiteX0" fmla="*/ 21908 w 28575"/>
                <a:gd name="connsiteY0" fmla="*/ 17145 h 28575"/>
                <a:gd name="connsiteX1" fmla="*/ 25718 w 28575"/>
                <a:gd name="connsiteY1" fmla="*/ 27623 h 28575"/>
                <a:gd name="connsiteX2" fmla="*/ 16193 w 28575"/>
                <a:gd name="connsiteY2" fmla="*/ 21908 h 28575"/>
                <a:gd name="connsiteX3" fmla="*/ 16193 w 28575"/>
                <a:gd name="connsiteY3" fmla="*/ 21908 h 28575"/>
                <a:gd name="connsiteX4" fmla="*/ 16193 w 28575"/>
                <a:gd name="connsiteY4" fmla="*/ 21908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4288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8573 h 28575"/>
                <a:gd name="connsiteX16" fmla="*/ 21908 w 28575"/>
                <a:gd name="connsiteY16" fmla="*/ 17145 h 28575"/>
                <a:gd name="connsiteX17" fmla="*/ 21908 w 28575"/>
                <a:gd name="connsiteY17" fmla="*/ 17145 h 28575"/>
                <a:gd name="connsiteX18" fmla="*/ 21908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17145"/>
                  </a:moveTo>
                  <a:cubicBezTo>
                    <a:pt x="22860" y="20955"/>
                    <a:pt x="24765" y="24765"/>
                    <a:pt x="25718" y="27623"/>
                  </a:cubicBezTo>
                  <a:cubicBezTo>
                    <a:pt x="21908" y="25718"/>
                    <a:pt x="19050" y="23813"/>
                    <a:pt x="16193" y="21908"/>
                  </a:cubicBezTo>
                  <a:cubicBezTo>
                    <a:pt x="16193" y="21908"/>
                    <a:pt x="16193" y="21908"/>
                    <a:pt x="16193" y="21908"/>
                  </a:cubicBezTo>
                  <a:lnTo>
                    <a:pt x="16193" y="21908"/>
                  </a:lnTo>
                  <a:cubicBezTo>
                    <a:pt x="12383" y="24765"/>
                    <a:pt x="9525" y="27623"/>
                    <a:pt x="6668" y="31433"/>
                  </a:cubicBezTo>
                  <a:cubicBezTo>
                    <a:pt x="7620" y="27623"/>
                    <a:pt x="9525" y="2286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4288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3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0478"/>
                    <a:pt x="28575" y="9525"/>
                    <a:pt x="32385" y="8573"/>
                  </a:cubicBezTo>
                  <a:cubicBezTo>
                    <a:pt x="28575" y="10478"/>
                    <a:pt x="25718" y="13335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DC730E-A25F-4C1C-82D3-DAC8965D15B5}"/>
                </a:ext>
              </a:extLst>
            </p:cNvPr>
            <p:cNvSpPr/>
            <p:nvPr/>
          </p:nvSpPr>
          <p:spPr>
            <a:xfrm>
              <a:off x="17195470" y="1547614"/>
              <a:ext cx="28575" cy="28575"/>
            </a:xfrm>
            <a:custGeom>
              <a:avLst/>
              <a:gdLst>
                <a:gd name="connsiteX0" fmla="*/ 21908 w 28575"/>
                <a:gd name="connsiteY0" fmla="*/ 17145 h 28575"/>
                <a:gd name="connsiteX1" fmla="*/ 25718 w 28575"/>
                <a:gd name="connsiteY1" fmla="*/ 27622 h 28575"/>
                <a:gd name="connsiteX2" fmla="*/ 16193 w 28575"/>
                <a:gd name="connsiteY2" fmla="*/ 21908 h 28575"/>
                <a:gd name="connsiteX3" fmla="*/ 16193 w 28575"/>
                <a:gd name="connsiteY3" fmla="*/ 21908 h 28575"/>
                <a:gd name="connsiteX4" fmla="*/ 16193 w 28575"/>
                <a:gd name="connsiteY4" fmla="*/ 21908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4288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8572 h 28575"/>
                <a:gd name="connsiteX16" fmla="*/ 21908 w 28575"/>
                <a:gd name="connsiteY16" fmla="*/ 17145 h 28575"/>
                <a:gd name="connsiteX17" fmla="*/ 21908 w 28575"/>
                <a:gd name="connsiteY17" fmla="*/ 17145 h 28575"/>
                <a:gd name="connsiteX18" fmla="*/ 21908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17145"/>
                  </a:moveTo>
                  <a:cubicBezTo>
                    <a:pt x="22860" y="20955"/>
                    <a:pt x="24765" y="24765"/>
                    <a:pt x="25718" y="27622"/>
                  </a:cubicBezTo>
                  <a:cubicBezTo>
                    <a:pt x="21908" y="25717"/>
                    <a:pt x="19050" y="23813"/>
                    <a:pt x="16193" y="21908"/>
                  </a:cubicBezTo>
                  <a:cubicBezTo>
                    <a:pt x="16193" y="21908"/>
                    <a:pt x="16193" y="21908"/>
                    <a:pt x="16193" y="21908"/>
                  </a:cubicBezTo>
                  <a:lnTo>
                    <a:pt x="16193" y="21908"/>
                  </a:lnTo>
                  <a:cubicBezTo>
                    <a:pt x="12383" y="24765"/>
                    <a:pt x="9525" y="27622"/>
                    <a:pt x="6668" y="31433"/>
                  </a:cubicBezTo>
                  <a:cubicBezTo>
                    <a:pt x="7620" y="27622"/>
                    <a:pt x="9525" y="2286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4288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0477"/>
                    <a:pt x="28575" y="9525"/>
                    <a:pt x="32385" y="8572"/>
                  </a:cubicBezTo>
                  <a:cubicBezTo>
                    <a:pt x="28575" y="11430"/>
                    <a:pt x="25718" y="14288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ubicBezTo>
                    <a:pt x="21908" y="17145"/>
                    <a:pt x="21908" y="17145"/>
                    <a:pt x="21908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773B89-660C-4AE6-9699-2735B0E42603}"/>
                </a:ext>
              </a:extLst>
            </p:cNvPr>
            <p:cNvSpPr/>
            <p:nvPr/>
          </p:nvSpPr>
          <p:spPr>
            <a:xfrm>
              <a:off x="17130700" y="1619051"/>
              <a:ext cx="28575" cy="28575"/>
            </a:xfrm>
            <a:custGeom>
              <a:avLst/>
              <a:gdLst>
                <a:gd name="connsiteX0" fmla="*/ 22860 w 28575"/>
                <a:gd name="connsiteY0" fmla="*/ 17145 h 28575"/>
                <a:gd name="connsiteX1" fmla="*/ 26670 w 28575"/>
                <a:gd name="connsiteY1" fmla="*/ 28575 h 28575"/>
                <a:gd name="connsiteX2" fmla="*/ 16193 w 28575"/>
                <a:gd name="connsiteY2" fmla="*/ 22860 h 28575"/>
                <a:gd name="connsiteX3" fmla="*/ 16193 w 28575"/>
                <a:gd name="connsiteY3" fmla="*/ 22860 h 28575"/>
                <a:gd name="connsiteX4" fmla="*/ 16193 w 28575"/>
                <a:gd name="connsiteY4" fmla="*/ 22860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3335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2860 w 28575"/>
                <a:gd name="connsiteY16" fmla="*/ 17145 h 28575"/>
                <a:gd name="connsiteX17" fmla="*/ 22860 w 28575"/>
                <a:gd name="connsiteY17" fmla="*/ 17145 h 28575"/>
                <a:gd name="connsiteX18" fmla="*/ 22860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17145"/>
                  </a:moveTo>
                  <a:cubicBezTo>
                    <a:pt x="23813" y="20955"/>
                    <a:pt x="25718" y="24765"/>
                    <a:pt x="26670" y="28575"/>
                  </a:cubicBezTo>
                  <a:cubicBezTo>
                    <a:pt x="22860" y="26670"/>
                    <a:pt x="20003" y="24765"/>
                    <a:pt x="16193" y="22860"/>
                  </a:cubicBezTo>
                  <a:lnTo>
                    <a:pt x="16193" y="22860"/>
                  </a:lnTo>
                  <a:lnTo>
                    <a:pt x="16193" y="22860"/>
                  </a:lnTo>
                  <a:cubicBezTo>
                    <a:pt x="12383" y="25718"/>
                    <a:pt x="9525" y="28575"/>
                    <a:pt x="6668" y="31433"/>
                  </a:cubicBezTo>
                  <a:cubicBezTo>
                    <a:pt x="7620" y="27623"/>
                    <a:pt x="9525" y="23813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3335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3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0478"/>
                    <a:pt x="28575" y="10478"/>
                    <a:pt x="32385" y="9525"/>
                  </a:cubicBezTo>
                  <a:cubicBezTo>
                    <a:pt x="29528" y="11430"/>
                    <a:pt x="26670" y="14288"/>
                    <a:pt x="22860" y="17145"/>
                  </a:cubicBezTo>
                  <a:cubicBezTo>
                    <a:pt x="22860" y="17145"/>
                    <a:pt x="22860" y="17145"/>
                    <a:pt x="22860" y="17145"/>
                  </a:cubicBezTo>
                  <a:cubicBezTo>
                    <a:pt x="22860" y="17145"/>
                    <a:pt x="22860" y="17145"/>
                    <a:pt x="22860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7D85587-D899-4B52-98C7-46F17A7BBB9E}"/>
                </a:ext>
              </a:extLst>
            </p:cNvPr>
            <p:cNvSpPr/>
            <p:nvPr/>
          </p:nvSpPr>
          <p:spPr>
            <a:xfrm>
              <a:off x="17130700" y="1679059"/>
              <a:ext cx="28575" cy="28575"/>
            </a:xfrm>
            <a:custGeom>
              <a:avLst/>
              <a:gdLst>
                <a:gd name="connsiteX0" fmla="*/ 22860 w 28575"/>
                <a:gd name="connsiteY0" fmla="*/ 18097 h 28575"/>
                <a:gd name="connsiteX1" fmla="*/ 26670 w 28575"/>
                <a:gd name="connsiteY1" fmla="*/ 29528 h 28575"/>
                <a:gd name="connsiteX2" fmla="*/ 16193 w 28575"/>
                <a:gd name="connsiteY2" fmla="*/ 22860 h 28575"/>
                <a:gd name="connsiteX3" fmla="*/ 16193 w 28575"/>
                <a:gd name="connsiteY3" fmla="*/ 22860 h 28575"/>
                <a:gd name="connsiteX4" fmla="*/ 16193 w 28575"/>
                <a:gd name="connsiteY4" fmla="*/ 22860 h 28575"/>
                <a:gd name="connsiteX5" fmla="*/ 6668 w 28575"/>
                <a:gd name="connsiteY5" fmla="*/ 31432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3335 h 28575"/>
                <a:gd name="connsiteX10" fmla="*/ 12383 w 28575"/>
                <a:gd name="connsiteY10" fmla="*/ 12382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2860 w 28575"/>
                <a:gd name="connsiteY16" fmla="*/ 18097 h 28575"/>
                <a:gd name="connsiteX17" fmla="*/ 22860 w 28575"/>
                <a:gd name="connsiteY17" fmla="*/ 18097 h 28575"/>
                <a:gd name="connsiteX18" fmla="*/ 22860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18097"/>
                  </a:moveTo>
                  <a:cubicBezTo>
                    <a:pt x="23813" y="21907"/>
                    <a:pt x="25718" y="25717"/>
                    <a:pt x="26670" y="29528"/>
                  </a:cubicBezTo>
                  <a:cubicBezTo>
                    <a:pt x="22860" y="27622"/>
                    <a:pt x="20003" y="25717"/>
                    <a:pt x="16193" y="22860"/>
                  </a:cubicBezTo>
                  <a:lnTo>
                    <a:pt x="16193" y="22860"/>
                  </a:lnTo>
                  <a:lnTo>
                    <a:pt x="16193" y="22860"/>
                  </a:lnTo>
                  <a:cubicBezTo>
                    <a:pt x="12383" y="25717"/>
                    <a:pt x="9525" y="28575"/>
                    <a:pt x="6668" y="31432"/>
                  </a:cubicBezTo>
                  <a:cubicBezTo>
                    <a:pt x="7620" y="27622"/>
                    <a:pt x="9525" y="23813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3335"/>
                  </a:cubicBezTo>
                  <a:cubicBezTo>
                    <a:pt x="3810" y="13335"/>
                    <a:pt x="8573" y="12382"/>
                    <a:pt x="12383" y="12382"/>
                  </a:cubicBezTo>
                  <a:cubicBezTo>
                    <a:pt x="13335" y="8572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0478"/>
                    <a:pt x="28575" y="10478"/>
                    <a:pt x="32385" y="9525"/>
                  </a:cubicBezTo>
                  <a:cubicBezTo>
                    <a:pt x="29528" y="12382"/>
                    <a:pt x="26670" y="15240"/>
                    <a:pt x="22860" y="18097"/>
                  </a:cubicBezTo>
                  <a:cubicBezTo>
                    <a:pt x="22860" y="18097"/>
                    <a:pt x="22860" y="18097"/>
                    <a:pt x="22860" y="18097"/>
                  </a:cubicBezTo>
                  <a:cubicBezTo>
                    <a:pt x="22860" y="18097"/>
                    <a:pt x="22860" y="18097"/>
                    <a:pt x="22860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0EA37BA-2D22-4545-B137-C864D71AB507}"/>
                </a:ext>
              </a:extLst>
            </p:cNvPr>
            <p:cNvSpPr/>
            <p:nvPr/>
          </p:nvSpPr>
          <p:spPr>
            <a:xfrm>
              <a:off x="17130700" y="1740971"/>
              <a:ext cx="28575" cy="28575"/>
            </a:xfrm>
            <a:custGeom>
              <a:avLst/>
              <a:gdLst>
                <a:gd name="connsiteX0" fmla="*/ 22860 w 28575"/>
                <a:gd name="connsiteY0" fmla="*/ 18098 h 28575"/>
                <a:gd name="connsiteX1" fmla="*/ 26670 w 28575"/>
                <a:gd name="connsiteY1" fmla="*/ 29528 h 28575"/>
                <a:gd name="connsiteX2" fmla="*/ 16193 w 28575"/>
                <a:gd name="connsiteY2" fmla="*/ 22860 h 28575"/>
                <a:gd name="connsiteX3" fmla="*/ 16193 w 28575"/>
                <a:gd name="connsiteY3" fmla="*/ 22860 h 28575"/>
                <a:gd name="connsiteX4" fmla="*/ 16193 w 28575"/>
                <a:gd name="connsiteY4" fmla="*/ 22860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3335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2860 w 28575"/>
                <a:gd name="connsiteY16" fmla="*/ 18098 h 28575"/>
                <a:gd name="connsiteX17" fmla="*/ 22860 w 28575"/>
                <a:gd name="connsiteY17" fmla="*/ 18098 h 28575"/>
                <a:gd name="connsiteX18" fmla="*/ 22860 w 28575"/>
                <a:gd name="connsiteY18" fmla="*/ 1809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18098"/>
                  </a:moveTo>
                  <a:cubicBezTo>
                    <a:pt x="23813" y="21908"/>
                    <a:pt x="25718" y="25718"/>
                    <a:pt x="26670" y="29528"/>
                  </a:cubicBezTo>
                  <a:cubicBezTo>
                    <a:pt x="22860" y="27623"/>
                    <a:pt x="20003" y="25718"/>
                    <a:pt x="16193" y="22860"/>
                  </a:cubicBezTo>
                  <a:lnTo>
                    <a:pt x="16193" y="22860"/>
                  </a:lnTo>
                  <a:lnTo>
                    <a:pt x="16193" y="22860"/>
                  </a:lnTo>
                  <a:cubicBezTo>
                    <a:pt x="12383" y="25718"/>
                    <a:pt x="9525" y="28575"/>
                    <a:pt x="6668" y="31433"/>
                  </a:cubicBezTo>
                  <a:cubicBezTo>
                    <a:pt x="7620" y="27623"/>
                    <a:pt x="9525" y="23813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3335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3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0478"/>
                    <a:pt x="28575" y="10478"/>
                    <a:pt x="32385" y="9525"/>
                  </a:cubicBezTo>
                  <a:cubicBezTo>
                    <a:pt x="29528" y="12383"/>
                    <a:pt x="26670" y="15240"/>
                    <a:pt x="22860" y="18098"/>
                  </a:cubicBezTo>
                  <a:cubicBezTo>
                    <a:pt x="22860" y="18098"/>
                    <a:pt x="22860" y="18098"/>
                    <a:pt x="22860" y="18098"/>
                  </a:cubicBezTo>
                  <a:cubicBezTo>
                    <a:pt x="22860" y="18098"/>
                    <a:pt x="22860" y="18098"/>
                    <a:pt x="22860" y="180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59DE800-913E-4B85-A270-CDD64A12F6A0}"/>
                </a:ext>
              </a:extLst>
            </p:cNvPr>
            <p:cNvSpPr/>
            <p:nvPr/>
          </p:nvSpPr>
          <p:spPr>
            <a:xfrm>
              <a:off x="17130700" y="1802884"/>
              <a:ext cx="28575" cy="28575"/>
            </a:xfrm>
            <a:custGeom>
              <a:avLst/>
              <a:gdLst>
                <a:gd name="connsiteX0" fmla="*/ 22860 w 28575"/>
                <a:gd name="connsiteY0" fmla="*/ 17145 h 28575"/>
                <a:gd name="connsiteX1" fmla="*/ 26670 w 28575"/>
                <a:gd name="connsiteY1" fmla="*/ 28575 h 28575"/>
                <a:gd name="connsiteX2" fmla="*/ 16193 w 28575"/>
                <a:gd name="connsiteY2" fmla="*/ 22860 h 28575"/>
                <a:gd name="connsiteX3" fmla="*/ 16193 w 28575"/>
                <a:gd name="connsiteY3" fmla="*/ 22860 h 28575"/>
                <a:gd name="connsiteX4" fmla="*/ 16193 w 28575"/>
                <a:gd name="connsiteY4" fmla="*/ 22860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3335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2860 w 28575"/>
                <a:gd name="connsiteY16" fmla="*/ 17145 h 28575"/>
                <a:gd name="connsiteX17" fmla="*/ 22860 w 28575"/>
                <a:gd name="connsiteY17" fmla="*/ 17145 h 28575"/>
                <a:gd name="connsiteX18" fmla="*/ 22860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17145"/>
                  </a:moveTo>
                  <a:cubicBezTo>
                    <a:pt x="23813" y="20955"/>
                    <a:pt x="25718" y="24765"/>
                    <a:pt x="26670" y="28575"/>
                  </a:cubicBezTo>
                  <a:cubicBezTo>
                    <a:pt x="22860" y="26670"/>
                    <a:pt x="20003" y="24765"/>
                    <a:pt x="16193" y="22860"/>
                  </a:cubicBezTo>
                  <a:cubicBezTo>
                    <a:pt x="16193" y="22860"/>
                    <a:pt x="16193" y="22860"/>
                    <a:pt x="16193" y="22860"/>
                  </a:cubicBezTo>
                  <a:cubicBezTo>
                    <a:pt x="16193" y="22860"/>
                    <a:pt x="16193" y="22860"/>
                    <a:pt x="16193" y="22860"/>
                  </a:cubicBezTo>
                  <a:cubicBezTo>
                    <a:pt x="12383" y="25718"/>
                    <a:pt x="9525" y="28575"/>
                    <a:pt x="6668" y="31433"/>
                  </a:cubicBezTo>
                  <a:cubicBezTo>
                    <a:pt x="7620" y="27623"/>
                    <a:pt x="9525" y="23813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3335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3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0478"/>
                    <a:pt x="28575" y="10478"/>
                    <a:pt x="32385" y="9525"/>
                  </a:cubicBezTo>
                  <a:cubicBezTo>
                    <a:pt x="29528" y="11430"/>
                    <a:pt x="26670" y="14288"/>
                    <a:pt x="22860" y="17145"/>
                  </a:cubicBezTo>
                  <a:cubicBezTo>
                    <a:pt x="22860" y="17145"/>
                    <a:pt x="22860" y="17145"/>
                    <a:pt x="22860" y="17145"/>
                  </a:cubicBezTo>
                  <a:cubicBezTo>
                    <a:pt x="22860" y="17145"/>
                    <a:pt x="22860" y="17145"/>
                    <a:pt x="22860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C94BAB5-6191-42DB-8E50-B1A2A8DB95FE}"/>
                </a:ext>
              </a:extLst>
            </p:cNvPr>
            <p:cNvSpPr/>
            <p:nvPr/>
          </p:nvSpPr>
          <p:spPr>
            <a:xfrm>
              <a:off x="17130700" y="1558091"/>
              <a:ext cx="28575" cy="28575"/>
            </a:xfrm>
            <a:custGeom>
              <a:avLst/>
              <a:gdLst>
                <a:gd name="connsiteX0" fmla="*/ 22860 w 28575"/>
                <a:gd name="connsiteY0" fmla="*/ 17145 h 28575"/>
                <a:gd name="connsiteX1" fmla="*/ 26670 w 28575"/>
                <a:gd name="connsiteY1" fmla="*/ 28575 h 28575"/>
                <a:gd name="connsiteX2" fmla="*/ 16193 w 28575"/>
                <a:gd name="connsiteY2" fmla="*/ 22860 h 28575"/>
                <a:gd name="connsiteX3" fmla="*/ 16193 w 28575"/>
                <a:gd name="connsiteY3" fmla="*/ 22860 h 28575"/>
                <a:gd name="connsiteX4" fmla="*/ 16193 w 28575"/>
                <a:gd name="connsiteY4" fmla="*/ 22860 h 28575"/>
                <a:gd name="connsiteX5" fmla="*/ 6668 w 28575"/>
                <a:gd name="connsiteY5" fmla="*/ 31433 h 28575"/>
                <a:gd name="connsiteX6" fmla="*/ 10478 w 28575"/>
                <a:gd name="connsiteY6" fmla="*/ 19050 h 28575"/>
                <a:gd name="connsiteX7" fmla="*/ 10478 w 28575"/>
                <a:gd name="connsiteY7" fmla="*/ 19050 h 28575"/>
                <a:gd name="connsiteX8" fmla="*/ 10478 w 28575"/>
                <a:gd name="connsiteY8" fmla="*/ 19050 h 28575"/>
                <a:gd name="connsiteX9" fmla="*/ 0 w 28575"/>
                <a:gd name="connsiteY9" fmla="*/ 13335 h 28575"/>
                <a:gd name="connsiteX10" fmla="*/ 12383 w 28575"/>
                <a:gd name="connsiteY10" fmla="*/ 12383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9525 h 28575"/>
                <a:gd name="connsiteX16" fmla="*/ 22860 w 28575"/>
                <a:gd name="connsiteY16" fmla="*/ 17145 h 28575"/>
                <a:gd name="connsiteX17" fmla="*/ 22860 w 28575"/>
                <a:gd name="connsiteY17" fmla="*/ 17145 h 28575"/>
                <a:gd name="connsiteX18" fmla="*/ 22860 w 28575"/>
                <a:gd name="connsiteY18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2860" y="17145"/>
                  </a:moveTo>
                  <a:cubicBezTo>
                    <a:pt x="23813" y="20955"/>
                    <a:pt x="25718" y="24765"/>
                    <a:pt x="26670" y="28575"/>
                  </a:cubicBezTo>
                  <a:cubicBezTo>
                    <a:pt x="22860" y="26670"/>
                    <a:pt x="20003" y="24765"/>
                    <a:pt x="16193" y="22860"/>
                  </a:cubicBezTo>
                  <a:lnTo>
                    <a:pt x="16193" y="22860"/>
                  </a:lnTo>
                  <a:lnTo>
                    <a:pt x="16193" y="22860"/>
                  </a:lnTo>
                  <a:cubicBezTo>
                    <a:pt x="12383" y="25718"/>
                    <a:pt x="9525" y="28575"/>
                    <a:pt x="6668" y="31433"/>
                  </a:cubicBezTo>
                  <a:cubicBezTo>
                    <a:pt x="7620" y="27623"/>
                    <a:pt x="9525" y="23813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10478" y="19050"/>
                    <a:pt x="10478" y="19050"/>
                    <a:pt x="10478" y="19050"/>
                  </a:cubicBezTo>
                  <a:cubicBezTo>
                    <a:pt x="6668" y="17145"/>
                    <a:pt x="3810" y="15240"/>
                    <a:pt x="0" y="13335"/>
                  </a:cubicBezTo>
                  <a:cubicBezTo>
                    <a:pt x="3810" y="13335"/>
                    <a:pt x="8573" y="12383"/>
                    <a:pt x="12383" y="12383"/>
                  </a:cubicBezTo>
                  <a:cubicBezTo>
                    <a:pt x="13335" y="8573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0478"/>
                    <a:pt x="28575" y="10478"/>
                    <a:pt x="32385" y="9525"/>
                  </a:cubicBezTo>
                  <a:cubicBezTo>
                    <a:pt x="29528" y="11430"/>
                    <a:pt x="26670" y="14288"/>
                    <a:pt x="22860" y="17145"/>
                  </a:cubicBezTo>
                  <a:cubicBezTo>
                    <a:pt x="22860" y="17145"/>
                    <a:pt x="22860" y="17145"/>
                    <a:pt x="22860" y="17145"/>
                  </a:cubicBezTo>
                  <a:cubicBezTo>
                    <a:pt x="22860" y="17145"/>
                    <a:pt x="22860" y="17145"/>
                    <a:pt x="22860" y="17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F85D61C-AECE-4B82-B469-384895D5F4AF}"/>
                </a:ext>
              </a:extLst>
            </p:cNvPr>
            <p:cNvSpPr/>
            <p:nvPr/>
          </p:nvSpPr>
          <p:spPr>
            <a:xfrm>
              <a:off x="17065930" y="1622862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8 w 28575"/>
                <a:gd name="connsiteY1" fmla="*/ 29527 h 28575"/>
                <a:gd name="connsiteX2" fmla="*/ 16193 w 28575"/>
                <a:gd name="connsiteY2" fmla="*/ 21907 h 28575"/>
                <a:gd name="connsiteX3" fmla="*/ 16193 w 28575"/>
                <a:gd name="connsiteY3" fmla="*/ 21907 h 28575"/>
                <a:gd name="connsiteX4" fmla="*/ 16193 w 28575"/>
                <a:gd name="connsiteY4" fmla="*/ 21907 h 28575"/>
                <a:gd name="connsiteX5" fmla="*/ 6668 w 28575"/>
                <a:gd name="connsiteY5" fmla="*/ 29527 h 28575"/>
                <a:gd name="connsiteX6" fmla="*/ 10478 w 28575"/>
                <a:gd name="connsiteY6" fmla="*/ 18097 h 28575"/>
                <a:gd name="connsiteX7" fmla="*/ 10478 w 28575"/>
                <a:gd name="connsiteY7" fmla="*/ 18097 h 28575"/>
                <a:gd name="connsiteX8" fmla="*/ 10478 w 28575"/>
                <a:gd name="connsiteY8" fmla="*/ 18097 h 28575"/>
                <a:gd name="connsiteX9" fmla="*/ 0 w 28575"/>
                <a:gd name="connsiteY9" fmla="*/ 11430 h 28575"/>
                <a:gd name="connsiteX10" fmla="*/ 12382 w 28575"/>
                <a:gd name="connsiteY10" fmla="*/ 11430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1430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7"/>
                    <a:pt x="24765" y="25717"/>
                    <a:pt x="25718" y="29527"/>
                  </a:cubicBezTo>
                  <a:cubicBezTo>
                    <a:pt x="21907" y="27622"/>
                    <a:pt x="19050" y="24765"/>
                    <a:pt x="16193" y="21907"/>
                  </a:cubicBezTo>
                  <a:lnTo>
                    <a:pt x="16193" y="21907"/>
                  </a:lnTo>
                  <a:lnTo>
                    <a:pt x="16193" y="21907"/>
                  </a:lnTo>
                  <a:cubicBezTo>
                    <a:pt x="13335" y="24765"/>
                    <a:pt x="9525" y="26670"/>
                    <a:pt x="6668" y="29527"/>
                  </a:cubicBezTo>
                  <a:cubicBezTo>
                    <a:pt x="7620" y="25717"/>
                    <a:pt x="9525" y="2190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6668" y="16192"/>
                    <a:pt x="3810" y="13335"/>
                    <a:pt x="0" y="11430"/>
                  </a:cubicBezTo>
                  <a:cubicBezTo>
                    <a:pt x="3810" y="11430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1430"/>
                    <a:pt x="28575" y="11430"/>
                    <a:pt x="32385" y="11430"/>
                  </a:cubicBezTo>
                  <a:cubicBezTo>
                    <a:pt x="28575" y="13335"/>
                    <a:pt x="24765" y="15240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63177D6-02D9-4C3E-8F70-5EEB0D00C187}"/>
                </a:ext>
              </a:extLst>
            </p:cNvPr>
            <p:cNvSpPr/>
            <p:nvPr/>
          </p:nvSpPr>
          <p:spPr>
            <a:xfrm>
              <a:off x="17065930" y="1683822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8 w 28575"/>
                <a:gd name="connsiteY1" fmla="*/ 29528 h 28575"/>
                <a:gd name="connsiteX2" fmla="*/ 16193 w 28575"/>
                <a:gd name="connsiteY2" fmla="*/ 21907 h 28575"/>
                <a:gd name="connsiteX3" fmla="*/ 16193 w 28575"/>
                <a:gd name="connsiteY3" fmla="*/ 21907 h 28575"/>
                <a:gd name="connsiteX4" fmla="*/ 16193 w 28575"/>
                <a:gd name="connsiteY4" fmla="*/ 21907 h 28575"/>
                <a:gd name="connsiteX5" fmla="*/ 6668 w 28575"/>
                <a:gd name="connsiteY5" fmla="*/ 29528 h 28575"/>
                <a:gd name="connsiteX6" fmla="*/ 10478 w 28575"/>
                <a:gd name="connsiteY6" fmla="*/ 18097 h 28575"/>
                <a:gd name="connsiteX7" fmla="*/ 10478 w 28575"/>
                <a:gd name="connsiteY7" fmla="*/ 18097 h 28575"/>
                <a:gd name="connsiteX8" fmla="*/ 10478 w 28575"/>
                <a:gd name="connsiteY8" fmla="*/ 18097 h 28575"/>
                <a:gd name="connsiteX9" fmla="*/ 0 w 28575"/>
                <a:gd name="connsiteY9" fmla="*/ 11430 h 28575"/>
                <a:gd name="connsiteX10" fmla="*/ 12382 w 28575"/>
                <a:gd name="connsiteY10" fmla="*/ 11430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1430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7"/>
                    <a:pt x="24765" y="25717"/>
                    <a:pt x="25718" y="29528"/>
                  </a:cubicBezTo>
                  <a:cubicBezTo>
                    <a:pt x="21907" y="26670"/>
                    <a:pt x="19050" y="24765"/>
                    <a:pt x="16193" y="21907"/>
                  </a:cubicBezTo>
                  <a:lnTo>
                    <a:pt x="16193" y="21907"/>
                  </a:lnTo>
                  <a:lnTo>
                    <a:pt x="16193" y="21907"/>
                  </a:lnTo>
                  <a:cubicBezTo>
                    <a:pt x="13335" y="24765"/>
                    <a:pt x="9525" y="26670"/>
                    <a:pt x="6668" y="29528"/>
                  </a:cubicBezTo>
                  <a:cubicBezTo>
                    <a:pt x="7620" y="25717"/>
                    <a:pt x="9525" y="2190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6668" y="16192"/>
                    <a:pt x="3810" y="13335"/>
                    <a:pt x="0" y="11430"/>
                  </a:cubicBezTo>
                  <a:cubicBezTo>
                    <a:pt x="3810" y="11430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1430"/>
                    <a:pt x="28575" y="11430"/>
                    <a:pt x="32385" y="11430"/>
                  </a:cubicBezTo>
                  <a:cubicBezTo>
                    <a:pt x="28575" y="13335"/>
                    <a:pt x="24765" y="16192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2B63CA2-A8CC-4E85-A412-DA6572E42760}"/>
                </a:ext>
              </a:extLst>
            </p:cNvPr>
            <p:cNvSpPr/>
            <p:nvPr/>
          </p:nvSpPr>
          <p:spPr>
            <a:xfrm>
              <a:off x="17065930" y="1745734"/>
              <a:ext cx="28575" cy="28575"/>
            </a:xfrm>
            <a:custGeom>
              <a:avLst/>
              <a:gdLst>
                <a:gd name="connsiteX0" fmla="*/ 21907 w 28575"/>
                <a:gd name="connsiteY0" fmla="*/ 18098 h 28575"/>
                <a:gd name="connsiteX1" fmla="*/ 25718 w 28575"/>
                <a:gd name="connsiteY1" fmla="*/ 29528 h 28575"/>
                <a:gd name="connsiteX2" fmla="*/ 16193 w 28575"/>
                <a:gd name="connsiteY2" fmla="*/ 21908 h 28575"/>
                <a:gd name="connsiteX3" fmla="*/ 16193 w 28575"/>
                <a:gd name="connsiteY3" fmla="*/ 21908 h 28575"/>
                <a:gd name="connsiteX4" fmla="*/ 16193 w 28575"/>
                <a:gd name="connsiteY4" fmla="*/ 21908 h 28575"/>
                <a:gd name="connsiteX5" fmla="*/ 6668 w 28575"/>
                <a:gd name="connsiteY5" fmla="*/ 29528 h 28575"/>
                <a:gd name="connsiteX6" fmla="*/ 10478 w 28575"/>
                <a:gd name="connsiteY6" fmla="*/ 18098 h 28575"/>
                <a:gd name="connsiteX7" fmla="*/ 10478 w 28575"/>
                <a:gd name="connsiteY7" fmla="*/ 18098 h 28575"/>
                <a:gd name="connsiteX8" fmla="*/ 10478 w 28575"/>
                <a:gd name="connsiteY8" fmla="*/ 18098 h 28575"/>
                <a:gd name="connsiteX9" fmla="*/ 0 w 28575"/>
                <a:gd name="connsiteY9" fmla="*/ 11430 h 28575"/>
                <a:gd name="connsiteX10" fmla="*/ 12382 w 28575"/>
                <a:gd name="connsiteY10" fmla="*/ 11430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1430 h 28575"/>
                <a:gd name="connsiteX16" fmla="*/ 21907 w 28575"/>
                <a:gd name="connsiteY16" fmla="*/ 18098 h 28575"/>
                <a:gd name="connsiteX17" fmla="*/ 21907 w 28575"/>
                <a:gd name="connsiteY17" fmla="*/ 18098 h 28575"/>
                <a:gd name="connsiteX18" fmla="*/ 21907 w 28575"/>
                <a:gd name="connsiteY18" fmla="*/ 1809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8"/>
                  </a:moveTo>
                  <a:cubicBezTo>
                    <a:pt x="22860" y="21908"/>
                    <a:pt x="24765" y="25718"/>
                    <a:pt x="25718" y="29528"/>
                  </a:cubicBezTo>
                  <a:cubicBezTo>
                    <a:pt x="21907" y="26670"/>
                    <a:pt x="19050" y="24765"/>
                    <a:pt x="16193" y="21908"/>
                  </a:cubicBezTo>
                  <a:lnTo>
                    <a:pt x="16193" y="21908"/>
                  </a:lnTo>
                  <a:lnTo>
                    <a:pt x="16193" y="21908"/>
                  </a:lnTo>
                  <a:cubicBezTo>
                    <a:pt x="13335" y="24765"/>
                    <a:pt x="9525" y="26670"/>
                    <a:pt x="6668" y="29528"/>
                  </a:cubicBezTo>
                  <a:cubicBezTo>
                    <a:pt x="7620" y="25718"/>
                    <a:pt x="9525" y="21908"/>
                    <a:pt x="10478" y="18098"/>
                  </a:cubicBezTo>
                  <a:cubicBezTo>
                    <a:pt x="10478" y="18098"/>
                    <a:pt x="10478" y="18098"/>
                    <a:pt x="10478" y="18098"/>
                  </a:cubicBezTo>
                  <a:cubicBezTo>
                    <a:pt x="10478" y="18098"/>
                    <a:pt x="10478" y="18098"/>
                    <a:pt x="10478" y="18098"/>
                  </a:cubicBezTo>
                  <a:cubicBezTo>
                    <a:pt x="6668" y="16193"/>
                    <a:pt x="3810" y="13335"/>
                    <a:pt x="0" y="11430"/>
                  </a:cubicBezTo>
                  <a:cubicBezTo>
                    <a:pt x="3810" y="11430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0003" y="11430"/>
                    <a:pt x="20003" y="11430"/>
                    <a:pt x="20003" y="11430"/>
                  </a:cubicBezTo>
                  <a:cubicBezTo>
                    <a:pt x="23813" y="11430"/>
                    <a:pt x="28575" y="11430"/>
                    <a:pt x="32385" y="11430"/>
                  </a:cubicBezTo>
                  <a:cubicBezTo>
                    <a:pt x="28575" y="13335"/>
                    <a:pt x="24765" y="15240"/>
                    <a:pt x="21907" y="18098"/>
                  </a:cubicBezTo>
                  <a:cubicBezTo>
                    <a:pt x="21907" y="18098"/>
                    <a:pt x="21907" y="18098"/>
                    <a:pt x="21907" y="18098"/>
                  </a:cubicBezTo>
                  <a:cubicBezTo>
                    <a:pt x="21907" y="18098"/>
                    <a:pt x="21907" y="18098"/>
                    <a:pt x="21907" y="180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A3C3271-8DA1-4749-BE0B-155B6E663532}"/>
                </a:ext>
              </a:extLst>
            </p:cNvPr>
            <p:cNvSpPr/>
            <p:nvPr/>
          </p:nvSpPr>
          <p:spPr>
            <a:xfrm>
              <a:off x="17065930" y="1806694"/>
              <a:ext cx="28575" cy="28575"/>
            </a:xfrm>
            <a:custGeom>
              <a:avLst/>
              <a:gdLst>
                <a:gd name="connsiteX0" fmla="*/ 21907 w 28575"/>
                <a:gd name="connsiteY0" fmla="*/ 18098 h 28575"/>
                <a:gd name="connsiteX1" fmla="*/ 25718 w 28575"/>
                <a:gd name="connsiteY1" fmla="*/ 29527 h 28575"/>
                <a:gd name="connsiteX2" fmla="*/ 16193 w 28575"/>
                <a:gd name="connsiteY2" fmla="*/ 21907 h 28575"/>
                <a:gd name="connsiteX3" fmla="*/ 16193 w 28575"/>
                <a:gd name="connsiteY3" fmla="*/ 21907 h 28575"/>
                <a:gd name="connsiteX4" fmla="*/ 16193 w 28575"/>
                <a:gd name="connsiteY4" fmla="*/ 21907 h 28575"/>
                <a:gd name="connsiteX5" fmla="*/ 6668 w 28575"/>
                <a:gd name="connsiteY5" fmla="*/ 29527 h 28575"/>
                <a:gd name="connsiteX6" fmla="*/ 10478 w 28575"/>
                <a:gd name="connsiteY6" fmla="*/ 18098 h 28575"/>
                <a:gd name="connsiteX7" fmla="*/ 10478 w 28575"/>
                <a:gd name="connsiteY7" fmla="*/ 18098 h 28575"/>
                <a:gd name="connsiteX8" fmla="*/ 10478 w 28575"/>
                <a:gd name="connsiteY8" fmla="*/ 18098 h 28575"/>
                <a:gd name="connsiteX9" fmla="*/ 0 w 28575"/>
                <a:gd name="connsiteY9" fmla="*/ 11430 h 28575"/>
                <a:gd name="connsiteX10" fmla="*/ 12382 w 28575"/>
                <a:gd name="connsiteY10" fmla="*/ 11430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1430 h 28575"/>
                <a:gd name="connsiteX16" fmla="*/ 21907 w 28575"/>
                <a:gd name="connsiteY16" fmla="*/ 18098 h 28575"/>
                <a:gd name="connsiteX17" fmla="*/ 21907 w 28575"/>
                <a:gd name="connsiteY17" fmla="*/ 18098 h 28575"/>
                <a:gd name="connsiteX18" fmla="*/ 21907 w 28575"/>
                <a:gd name="connsiteY18" fmla="*/ 1809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8"/>
                  </a:moveTo>
                  <a:cubicBezTo>
                    <a:pt x="22860" y="21907"/>
                    <a:pt x="24765" y="25718"/>
                    <a:pt x="25718" y="29527"/>
                  </a:cubicBezTo>
                  <a:cubicBezTo>
                    <a:pt x="21907" y="27623"/>
                    <a:pt x="19050" y="24765"/>
                    <a:pt x="16193" y="21907"/>
                  </a:cubicBezTo>
                  <a:cubicBezTo>
                    <a:pt x="16193" y="21907"/>
                    <a:pt x="16193" y="21907"/>
                    <a:pt x="16193" y="21907"/>
                  </a:cubicBezTo>
                  <a:cubicBezTo>
                    <a:pt x="16193" y="21907"/>
                    <a:pt x="16193" y="21907"/>
                    <a:pt x="16193" y="21907"/>
                  </a:cubicBezTo>
                  <a:cubicBezTo>
                    <a:pt x="13335" y="24765"/>
                    <a:pt x="9525" y="26670"/>
                    <a:pt x="6668" y="29527"/>
                  </a:cubicBezTo>
                  <a:cubicBezTo>
                    <a:pt x="7620" y="25718"/>
                    <a:pt x="9525" y="21907"/>
                    <a:pt x="10478" y="18098"/>
                  </a:cubicBezTo>
                  <a:cubicBezTo>
                    <a:pt x="10478" y="18098"/>
                    <a:pt x="10478" y="18098"/>
                    <a:pt x="10478" y="18098"/>
                  </a:cubicBezTo>
                  <a:cubicBezTo>
                    <a:pt x="10478" y="18098"/>
                    <a:pt x="10478" y="18098"/>
                    <a:pt x="10478" y="18098"/>
                  </a:cubicBezTo>
                  <a:cubicBezTo>
                    <a:pt x="6668" y="16193"/>
                    <a:pt x="3810" y="13335"/>
                    <a:pt x="0" y="11430"/>
                  </a:cubicBezTo>
                  <a:cubicBezTo>
                    <a:pt x="3810" y="11430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1430"/>
                    <a:pt x="28575" y="11430"/>
                    <a:pt x="32385" y="11430"/>
                  </a:cubicBezTo>
                  <a:cubicBezTo>
                    <a:pt x="28575" y="13335"/>
                    <a:pt x="24765" y="16193"/>
                    <a:pt x="21907" y="18098"/>
                  </a:cubicBezTo>
                  <a:cubicBezTo>
                    <a:pt x="21907" y="18098"/>
                    <a:pt x="21907" y="18098"/>
                    <a:pt x="21907" y="18098"/>
                  </a:cubicBezTo>
                  <a:cubicBezTo>
                    <a:pt x="21907" y="18098"/>
                    <a:pt x="21907" y="18098"/>
                    <a:pt x="21907" y="180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64C98E-C39A-46ED-8C60-1E163157B524}"/>
                </a:ext>
              </a:extLst>
            </p:cNvPr>
            <p:cNvSpPr/>
            <p:nvPr/>
          </p:nvSpPr>
          <p:spPr>
            <a:xfrm>
              <a:off x="17065930" y="1561902"/>
              <a:ext cx="28575" cy="28575"/>
            </a:xfrm>
            <a:custGeom>
              <a:avLst/>
              <a:gdLst>
                <a:gd name="connsiteX0" fmla="*/ 21907 w 28575"/>
                <a:gd name="connsiteY0" fmla="*/ 18097 h 28575"/>
                <a:gd name="connsiteX1" fmla="*/ 25718 w 28575"/>
                <a:gd name="connsiteY1" fmla="*/ 29527 h 28575"/>
                <a:gd name="connsiteX2" fmla="*/ 16193 w 28575"/>
                <a:gd name="connsiteY2" fmla="*/ 21908 h 28575"/>
                <a:gd name="connsiteX3" fmla="*/ 16193 w 28575"/>
                <a:gd name="connsiteY3" fmla="*/ 21908 h 28575"/>
                <a:gd name="connsiteX4" fmla="*/ 16193 w 28575"/>
                <a:gd name="connsiteY4" fmla="*/ 21908 h 28575"/>
                <a:gd name="connsiteX5" fmla="*/ 6668 w 28575"/>
                <a:gd name="connsiteY5" fmla="*/ 29527 h 28575"/>
                <a:gd name="connsiteX6" fmla="*/ 10478 w 28575"/>
                <a:gd name="connsiteY6" fmla="*/ 18097 h 28575"/>
                <a:gd name="connsiteX7" fmla="*/ 10478 w 28575"/>
                <a:gd name="connsiteY7" fmla="*/ 18097 h 28575"/>
                <a:gd name="connsiteX8" fmla="*/ 10478 w 28575"/>
                <a:gd name="connsiteY8" fmla="*/ 18097 h 28575"/>
                <a:gd name="connsiteX9" fmla="*/ 0 w 28575"/>
                <a:gd name="connsiteY9" fmla="*/ 11430 h 28575"/>
                <a:gd name="connsiteX10" fmla="*/ 12382 w 28575"/>
                <a:gd name="connsiteY10" fmla="*/ 11430 h 28575"/>
                <a:gd name="connsiteX11" fmla="*/ 16193 w 28575"/>
                <a:gd name="connsiteY11" fmla="*/ 0 h 28575"/>
                <a:gd name="connsiteX12" fmla="*/ 20003 w 28575"/>
                <a:gd name="connsiteY12" fmla="*/ 11430 h 28575"/>
                <a:gd name="connsiteX13" fmla="*/ 20003 w 28575"/>
                <a:gd name="connsiteY13" fmla="*/ 11430 h 28575"/>
                <a:gd name="connsiteX14" fmla="*/ 20003 w 28575"/>
                <a:gd name="connsiteY14" fmla="*/ 11430 h 28575"/>
                <a:gd name="connsiteX15" fmla="*/ 32385 w 28575"/>
                <a:gd name="connsiteY15" fmla="*/ 11430 h 28575"/>
                <a:gd name="connsiteX16" fmla="*/ 21907 w 28575"/>
                <a:gd name="connsiteY16" fmla="*/ 18097 h 28575"/>
                <a:gd name="connsiteX17" fmla="*/ 21907 w 28575"/>
                <a:gd name="connsiteY17" fmla="*/ 18097 h 28575"/>
                <a:gd name="connsiteX18" fmla="*/ 21907 w 28575"/>
                <a:gd name="connsiteY18" fmla="*/ 18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7" y="18097"/>
                  </a:moveTo>
                  <a:cubicBezTo>
                    <a:pt x="22860" y="21908"/>
                    <a:pt x="24765" y="25717"/>
                    <a:pt x="25718" y="29527"/>
                  </a:cubicBezTo>
                  <a:cubicBezTo>
                    <a:pt x="21907" y="27623"/>
                    <a:pt x="19050" y="24765"/>
                    <a:pt x="16193" y="21908"/>
                  </a:cubicBezTo>
                  <a:lnTo>
                    <a:pt x="16193" y="21908"/>
                  </a:lnTo>
                  <a:lnTo>
                    <a:pt x="16193" y="21908"/>
                  </a:lnTo>
                  <a:cubicBezTo>
                    <a:pt x="13335" y="24765"/>
                    <a:pt x="9525" y="26670"/>
                    <a:pt x="6668" y="29527"/>
                  </a:cubicBezTo>
                  <a:cubicBezTo>
                    <a:pt x="7620" y="25717"/>
                    <a:pt x="9525" y="21908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10478" y="18097"/>
                    <a:pt x="10478" y="18097"/>
                    <a:pt x="10478" y="18097"/>
                  </a:cubicBezTo>
                  <a:cubicBezTo>
                    <a:pt x="6668" y="16192"/>
                    <a:pt x="3810" y="13335"/>
                    <a:pt x="0" y="11430"/>
                  </a:cubicBezTo>
                  <a:cubicBezTo>
                    <a:pt x="3810" y="11430"/>
                    <a:pt x="8572" y="11430"/>
                    <a:pt x="12382" y="11430"/>
                  </a:cubicBezTo>
                  <a:cubicBezTo>
                    <a:pt x="13335" y="7620"/>
                    <a:pt x="14288" y="3810"/>
                    <a:pt x="16193" y="0"/>
                  </a:cubicBezTo>
                  <a:cubicBezTo>
                    <a:pt x="17145" y="3810"/>
                    <a:pt x="19050" y="7620"/>
                    <a:pt x="20003" y="11430"/>
                  </a:cubicBezTo>
                  <a:lnTo>
                    <a:pt x="20003" y="11430"/>
                  </a:lnTo>
                  <a:lnTo>
                    <a:pt x="20003" y="11430"/>
                  </a:lnTo>
                  <a:cubicBezTo>
                    <a:pt x="23813" y="11430"/>
                    <a:pt x="28575" y="11430"/>
                    <a:pt x="32385" y="11430"/>
                  </a:cubicBezTo>
                  <a:cubicBezTo>
                    <a:pt x="28575" y="12383"/>
                    <a:pt x="24765" y="15240"/>
                    <a:pt x="21907" y="18097"/>
                  </a:cubicBezTo>
                  <a:cubicBezTo>
                    <a:pt x="21907" y="17145"/>
                    <a:pt x="21907" y="17145"/>
                    <a:pt x="21907" y="18097"/>
                  </a:cubicBezTo>
                  <a:cubicBezTo>
                    <a:pt x="21907" y="18097"/>
                    <a:pt x="21907" y="18097"/>
                    <a:pt x="21907" y="180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6946970-DB7D-41FC-A348-861AA1F765F7}"/>
                </a:ext>
              </a:extLst>
            </p:cNvPr>
            <p:cNvSpPr/>
            <p:nvPr/>
          </p:nvSpPr>
          <p:spPr>
            <a:xfrm>
              <a:off x="17001160" y="1617147"/>
              <a:ext cx="28575" cy="28575"/>
            </a:xfrm>
            <a:custGeom>
              <a:avLst/>
              <a:gdLst>
                <a:gd name="connsiteX0" fmla="*/ 21908 w 28575"/>
                <a:gd name="connsiteY0" fmla="*/ 20003 h 28575"/>
                <a:gd name="connsiteX1" fmla="*/ 25717 w 28575"/>
                <a:gd name="connsiteY1" fmla="*/ 32385 h 28575"/>
                <a:gd name="connsiteX2" fmla="*/ 16192 w 28575"/>
                <a:gd name="connsiteY2" fmla="*/ 23813 h 28575"/>
                <a:gd name="connsiteX3" fmla="*/ 16192 w 28575"/>
                <a:gd name="connsiteY3" fmla="*/ 23813 h 28575"/>
                <a:gd name="connsiteX4" fmla="*/ 16192 w 28575"/>
                <a:gd name="connsiteY4" fmla="*/ 23813 h 28575"/>
                <a:gd name="connsiteX5" fmla="*/ 6667 w 28575"/>
                <a:gd name="connsiteY5" fmla="*/ 29528 h 28575"/>
                <a:gd name="connsiteX6" fmla="*/ 10477 w 28575"/>
                <a:gd name="connsiteY6" fmla="*/ 18097 h 28575"/>
                <a:gd name="connsiteX7" fmla="*/ 10477 w 28575"/>
                <a:gd name="connsiteY7" fmla="*/ 18097 h 28575"/>
                <a:gd name="connsiteX8" fmla="*/ 10477 w 28575"/>
                <a:gd name="connsiteY8" fmla="*/ 18097 h 28575"/>
                <a:gd name="connsiteX9" fmla="*/ 0 w 28575"/>
                <a:gd name="connsiteY9" fmla="*/ 9525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2 h 28575"/>
                <a:gd name="connsiteX13" fmla="*/ 20002 w 28575"/>
                <a:gd name="connsiteY13" fmla="*/ 12382 h 28575"/>
                <a:gd name="connsiteX14" fmla="*/ 20002 w 28575"/>
                <a:gd name="connsiteY14" fmla="*/ 12382 h 28575"/>
                <a:gd name="connsiteX15" fmla="*/ 32385 w 28575"/>
                <a:gd name="connsiteY15" fmla="*/ 13335 h 28575"/>
                <a:gd name="connsiteX16" fmla="*/ 21908 w 28575"/>
                <a:gd name="connsiteY16" fmla="*/ 20003 h 28575"/>
                <a:gd name="connsiteX17" fmla="*/ 21908 w 28575"/>
                <a:gd name="connsiteY17" fmla="*/ 20003 h 28575"/>
                <a:gd name="connsiteX18" fmla="*/ 21908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003"/>
                  </a:moveTo>
                  <a:cubicBezTo>
                    <a:pt x="22860" y="23813"/>
                    <a:pt x="24765" y="28575"/>
                    <a:pt x="25717" y="32385"/>
                  </a:cubicBezTo>
                  <a:cubicBezTo>
                    <a:pt x="22860" y="29528"/>
                    <a:pt x="19050" y="26670"/>
                    <a:pt x="16192" y="23813"/>
                  </a:cubicBezTo>
                  <a:cubicBezTo>
                    <a:pt x="16192" y="23813"/>
                    <a:pt x="16192" y="23813"/>
                    <a:pt x="16192" y="23813"/>
                  </a:cubicBezTo>
                  <a:cubicBezTo>
                    <a:pt x="16192" y="23813"/>
                    <a:pt x="16192" y="23813"/>
                    <a:pt x="16192" y="23813"/>
                  </a:cubicBezTo>
                  <a:cubicBezTo>
                    <a:pt x="12383" y="25717"/>
                    <a:pt x="9525" y="27622"/>
                    <a:pt x="6667" y="29528"/>
                  </a:cubicBezTo>
                  <a:cubicBezTo>
                    <a:pt x="7620" y="25717"/>
                    <a:pt x="9525" y="21907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6667" y="15240"/>
                    <a:pt x="3810" y="12382"/>
                    <a:pt x="0" y="9525"/>
                  </a:cubicBezTo>
                  <a:cubicBezTo>
                    <a:pt x="3810" y="10478"/>
                    <a:pt x="8573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2"/>
                    <a:pt x="20002" y="12382"/>
                  </a:cubicBezTo>
                  <a:lnTo>
                    <a:pt x="20002" y="12382"/>
                  </a:lnTo>
                  <a:lnTo>
                    <a:pt x="20002" y="12382"/>
                  </a:lnTo>
                  <a:cubicBezTo>
                    <a:pt x="23813" y="13335"/>
                    <a:pt x="28575" y="13335"/>
                    <a:pt x="32385" y="13335"/>
                  </a:cubicBezTo>
                  <a:cubicBezTo>
                    <a:pt x="28575" y="16192"/>
                    <a:pt x="24765" y="18097"/>
                    <a:pt x="21908" y="20003"/>
                  </a:cubicBezTo>
                  <a:lnTo>
                    <a:pt x="21908" y="20003"/>
                  </a:lnTo>
                  <a:cubicBezTo>
                    <a:pt x="20955" y="20003"/>
                    <a:pt x="21908" y="20003"/>
                    <a:pt x="21908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93630B1-65AD-4112-A4BE-F990D886815A}"/>
                </a:ext>
              </a:extLst>
            </p:cNvPr>
            <p:cNvSpPr/>
            <p:nvPr/>
          </p:nvSpPr>
          <p:spPr>
            <a:xfrm>
              <a:off x="17001160" y="1679059"/>
              <a:ext cx="28575" cy="28575"/>
            </a:xfrm>
            <a:custGeom>
              <a:avLst/>
              <a:gdLst>
                <a:gd name="connsiteX0" fmla="*/ 21908 w 28575"/>
                <a:gd name="connsiteY0" fmla="*/ 20003 h 28575"/>
                <a:gd name="connsiteX1" fmla="*/ 25717 w 28575"/>
                <a:gd name="connsiteY1" fmla="*/ 32385 h 28575"/>
                <a:gd name="connsiteX2" fmla="*/ 16192 w 28575"/>
                <a:gd name="connsiteY2" fmla="*/ 23813 h 28575"/>
                <a:gd name="connsiteX3" fmla="*/ 16192 w 28575"/>
                <a:gd name="connsiteY3" fmla="*/ 23813 h 28575"/>
                <a:gd name="connsiteX4" fmla="*/ 16192 w 28575"/>
                <a:gd name="connsiteY4" fmla="*/ 23813 h 28575"/>
                <a:gd name="connsiteX5" fmla="*/ 6667 w 28575"/>
                <a:gd name="connsiteY5" fmla="*/ 29528 h 28575"/>
                <a:gd name="connsiteX6" fmla="*/ 10477 w 28575"/>
                <a:gd name="connsiteY6" fmla="*/ 18097 h 28575"/>
                <a:gd name="connsiteX7" fmla="*/ 10477 w 28575"/>
                <a:gd name="connsiteY7" fmla="*/ 18097 h 28575"/>
                <a:gd name="connsiteX8" fmla="*/ 10477 w 28575"/>
                <a:gd name="connsiteY8" fmla="*/ 18097 h 28575"/>
                <a:gd name="connsiteX9" fmla="*/ 0 w 28575"/>
                <a:gd name="connsiteY9" fmla="*/ 9525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2 h 28575"/>
                <a:gd name="connsiteX13" fmla="*/ 20002 w 28575"/>
                <a:gd name="connsiteY13" fmla="*/ 12382 h 28575"/>
                <a:gd name="connsiteX14" fmla="*/ 20002 w 28575"/>
                <a:gd name="connsiteY14" fmla="*/ 12382 h 28575"/>
                <a:gd name="connsiteX15" fmla="*/ 32385 w 28575"/>
                <a:gd name="connsiteY15" fmla="*/ 13335 h 28575"/>
                <a:gd name="connsiteX16" fmla="*/ 21908 w 28575"/>
                <a:gd name="connsiteY16" fmla="*/ 20003 h 28575"/>
                <a:gd name="connsiteX17" fmla="*/ 21908 w 28575"/>
                <a:gd name="connsiteY17" fmla="*/ 20003 h 28575"/>
                <a:gd name="connsiteX18" fmla="*/ 21908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003"/>
                  </a:moveTo>
                  <a:cubicBezTo>
                    <a:pt x="22860" y="23813"/>
                    <a:pt x="24765" y="28575"/>
                    <a:pt x="25717" y="32385"/>
                  </a:cubicBezTo>
                  <a:cubicBezTo>
                    <a:pt x="22860" y="29528"/>
                    <a:pt x="19050" y="26670"/>
                    <a:pt x="16192" y="23813"/>
                  </a:cubicBezTo>
                  <a:lnTo>
                    <a:pt x="16192" y="23813"/>
                  </a:lnTo>
                  <a:lnTo>
                    <a:pt x="16192" y="23813"/>
                  </a:lnTo>
                  <a:cubicBezTo>
                    <a:pt x="12383" y="25717"/>
                    <a:pt x="9525" y="27622"/>
                    <a:pt x="6667" y="29528"/>
                  </a:cubicBezTo>
                  <a:cubicBezTo>
                    <a:pt x="7620" y="25717"/>
                    <a:pt x="9525" y="21907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10477" y="18097"/>
                    <a:pt x="10477" y="18097"/>
                    <a:pt x="10477" y="18097"/>
                  </a:cubicBezTo>
                  <a:cubicBezTo>
                    <a:pt x="6667" y="15240"/>
                    <a:pt x="3810" y="12382"/>
                    <a:pt x="0" y="9525"/>
                  </a:cubicBezTo>
                  <a:cubicBezTo>
                    <a:pt x="3810" y="10478"/>
                    <a:pt x="8573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2"/>
                    <a:pt x="20002" y="12382"/>
                  </a:cubicBezTo>
                  <a:lnTo>
                    <a:pt x="20002" y="12382"/>
                  </a:lnTo>
                  <a:lnTo>
                    <a:pt x="20002" y="12382"/>
                  </a:lnTo>
                  <a:cubicBezTo>
                    <a:pt x="23813" y="13335"/>
                    <a:pt x="28575" y="13335"/>
                    <a:pt x="32385" y="13335"/>
                  </a:cubicBezTo>
                  <a:cubicBezTo>
                    <a:pt x="28575" y="16192"/>
                    <a:pt x="24765" y="18097"/>
                    <a:pt x="21908" y="20003"/>
                  </a:cubicBezTo>
                  <a:lnTo>
                    <a:pt x="21908" y="20003"/>
                  </a:lnTo>
                  <a:cubicBezTo>
                    <a:pt x="20955" y="20003"/>
                    <a:pt x="21908" y="20003"/>
                    <a:pt x="21908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B92ED1-628F-42F2-BA70-9ACFB099D9B2}"/>
                </a:ext>
              </a:extLst>
            </p:cNvPr>
            <p:cNvSpPr/>
            <p:nvPr/>
          </p:nvSpPr>
          <p:spPr>
            <a:xfrm>
              <a:off x="17001160" y="1740019"/>
              <a:ext cx="28575" cy="28575"/>
            </a:xfrm>
            <a:custGeom>
              <a:avLst/>
              <a:gdLst>
                <a:gd name="connsiteX0" fmla="*/ 21908 w 28575"/>
                <a:gd name="connsiteY0" fmla="*/ 20002 h 28575"/>
                <a:gd name="connsiteX1" fmla="*/ 25717 w 28575"/>
                <a:gd name="connsiteY1" fmla="*/ 32385 h 28575"/>
                <a:gd name="connsiteX2" fmla="*/ 16192 w 28575"/>
                <a:gd name="connsiteY2" fmla="*/ 23813 h 28575"/>
                <a:gd name="connsiteX3" fmla="*/ 16192 w 28575"/>
                <a:gd name="connsiteY3" fmla="*/ 23813 h 28575"/>
                <a:gd name="connsiteX4" fmla="*/ 16192 w 28575"/>
                <a:gd name="connsiteY4" fmla="*/ 23813 h 28575"/>
                <a:gd name="connsiteX5" fmla="*/ 6667 w 28575"/>
                <a:gd name="connsiteY5" fmla="*/ 29527 h 28575"/>
                <a:gd name="connsiteX6" fmla="*/ 10477 w 28575"/>
                <a:gd name="connsiteY6" fmla="*/ 18098 h 28575"/>
                <a:gd name="connsiteX7" fmla="*/ 10477 w 28575"/>
                <a:gd name="connsiteY7" fmla="*/ 18098 h 28575"/>
                <a:gd name="connsiteX8" fmla="*/ 10477 w 28575"/>
                <a:gd name="connsiteY8" fmla="*/ 18098 h 28575"/>
                <a:gd name="connsiteX9" fmla="*/ 0 w 28575"/>
                <a:gd name="connsiteY9" fmla="*/ 9525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2 h 28575"/>
                <a:gd name="connsiteX13" fmla="*/ 20002 w 28575"/>
                <a:gd name="connsiteY13" fmla="*/ 12382 h 28575"/>
                <a:gd name="connsiteX14" fmla="*/ 20002 w 28575"/>
                <a:gd name="connsiteY14" fmla="*/ 12382 h 28575"/>
                <a:gd name="connsiteX15" fmla="*/ 32385 w 28575"/>
                <a:gd name="connsiteY15" fmla="*/ 13335 h 28575"/>
                <a:gd name="connsiteX16" fmla="*/ 21908 w 28575"/>
                <a:gd name="connsiteY16" fmla="*/ 20002 h 28575"/>
                <a:gd name="connsiteX17" fmla="*/ 21908 w 28575"/>
                <a:gd name="connsiteY17" fmla="*/ 20002 h 28575"/>
                <a:gd name="connsiteX18" fmla="*/ 21908 w 28575"/>
                <a:gd name="connsiteY18" fmla="*/ 2000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002"/>
                  </a:moveTo>
                  <a:cubicBezTo>
                    <a:pt x="22860" y="23813"/>
                    <a:pt x="24765" y="28575"/>
                    <a:pt x="25717" y="32385"/>
                  </a:cubicBezTo>
                  <a:cubicBezTo>
                    <a:pt x="22860" y="29527"/>
                    <a:pt x="19050" y="26670"/>
                    <a:pt x="16192" y="23813"/>
                  </a:cubicBezTo>
                  <a:lnTo>
                    <a:pt x="16192" y="23813"/>
                  </a:lnTo>
                  <a:lnTo>
                    <a:pt x="16192" y="23813"/>
                  </a:lnTo>
                  <a:cubicBezTo>
                    <a:pt x="12383" y="25718"/>
                    <a:pt x="9525" y="27623"/>
                    <a:pt x="6667" y="29527"/>
                  </a:cubicBezTo>
                  <a:cubicBezTo>
                    <a:pt x="7620" y="25718"/>
                    <a:pt x="9525" y="21907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6667" y="15240"/>
                    <a:pt x="3810" y="12382"/>
                    <a:pt x="0" y="9525"/>
                  </a:cubicBezTo>
                  <a:cubicBezTo>
                    <a:pt x="3810" y="10477"/>
                    <a:pt x="8573" y="10477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3"/>
                    <a:pt x="20002" y="12382"/>
                  </a:cubicBezTo>
                  <a:cubicBezTo>
                    <a:pt x="20002" y="12382"/>
                    <a:pt x="20002" y="12382"/>
                    <a:pt x="20002" y="12382"/>
                  </a:cubicBezTo>
                  <a:lnTo>
                    <a:pt x="20002" y="12382"/>
                  </a:lnTo>
                  <a:cubicBezTo>
                    <a:pt x="23813" y="13335"/>
                    <a:pt x="28575" y="13335"/>
                    <a:pt x="32385" y="13335"/>
                  </a:cubicBezTo>
                  <a:cubicBezTo>
                    <a:pt x="28575" y="16193"/>
                    <a:pt x="24765" y="18098"/>
                    <a:pt x="21908" y="20002"/>
                  </a:cubicBezTo>
                  <a:lnTo>
                    <a:pt x="21908" y="20002"/>
                  </a:lnTo>
                  <a:cubicBezTo>
                    <a:pt x="20955" y="20002"/>
                    <a:pt x="21908" y="20002"/>
                    <a:pt x="21908" y="200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EBA12C1-6BB0-4B86-A330-74E28A712A78}"/>
                </a:ext>
              </a:extLst>
            </p:cNvPr>
            <p:cNvSpPr/>
            <p:nvPr/>
          </p:nvSpPr>
          <p:spPr>
            <a:xfrm>
              <a:off x="17001160" y="1801932"/>
              <a:ext cx="28575" cy="28575"/>
            </a:xfrm>
            <a:custGeom>
              <a:avLst/>
              <a:gdLst>
                <a:gd name="connsiteX0" fmla="*/ 21908 w 28575"/>
                <a:gd name="connsiteY0" fmla="*/ 20002 h 28575"/>
                <a:gd name="connsiteX1" fmla="*/ 25717 w 28575"/>
                <a:gd name="connsiteY1" fmla="*/ 32385 h 28575"/>
                <a:gd name="connsiteX2" fmla="*/ 16192 w 28575"/>
                <a:gd name="connsiteY2" fmla="*/ 23813 h 28575"/>
                <a:gd name="connsiteX3" fmla="*/ 16192 w 28575"/>
                <a:gd name="connsiteY3" fmla="*/ 23813 h 28575"/>
                <a:gd name="connsiteX4" fmla="*/ 16192 w 28575"/>
                <a:gd name="connsiteY4" fmla="*/ 23813 h 28575"/>
                <a:gd name="connsiteX5" fmla="*/ 6667 w 28575"/>
                <a:gd name="connsiteY5" fmla="*/ 29527 h 28575"/>
                <a:gd name="connsiteX6" fmla="*/ 10477 w 28575"/>
                <a:gd name="connsiteY6" fmla="*/ 18098 h 28575"/>
                <a:gd name="connsiteX7" fmla="*/ 10477 w 28575"/>
                <a:gd name="connsiteY7" fmla="*/ 18098 h 28575"/>
                <a:gd name="connsiteX8" fmla="*/ 10477 w 28575"/>
                <a:gd name="connsiteY8" fmla="*/ 18098 h 28575"/>
                <a:gd name="connsiteX9" fmla="*/ 0 w 28575"/>
                <a:gd name="connsiteY9" fmla="*/ 9525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2 h 28575"/>
                <a:gd name="connsiteX13" fmla="*/ 20002 w 28575"/>
                <a:gd name="connsiteY13" fmla="*/ 12382 h 28575"/>
                <a:gd name="connsiteX14" fmla="*/ 20002 w 28575"/>
                <a:gd name="connsiteY14" fmla="*/ 12382 h 28575"/>
                <a:gd name="connsiteX15" fmla="*/ 32385 w 28575"/>
                <a:gd name="connsiteY15" fmla="*/ 13335 h 28575"/>
                <a:gd name="connsiteX16" fmla="*/ 21908 w 28575"/>
                <a:gd name="connsiteY16" fmla="*/ 20002 h 28575"/>
                <a:gd name="connsiteX17" fmla="*/ 21908 w 28575"/>
                <a:gd name="connsiteY17" fmla="*/ 20002 h 28575"/>
                <a:gd name="connsiteX18" fmla="*/ 21908 w 28575"/>
                <a:gd name="connsiteY18" fmla="*/ 2000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002"/>
                  </a:moveTo>
                  <a:cubicBezTo>
                    <a:pt x="22860" y="23813"/>
                    <a:pt x="24765" y="28575"/>
                    <a:pt x="25717" y="32385"/>
                  </a:cubicBezTo>
                  <a:cubicBezTo>
                    <a:pt x="22860" y="29527"/>
                    <a:pt x="19050" y="26670"/>
                    <a:pt x="16192" y="23813"/>
                  </a:cubicBezTo>
                  <a:cubicBezTo>
                    <a:pt x="16192" y="23813"/>
                    <a:pt x="16192" y="23813"/>
                    <a:pt x="16192" y="23813"/>
                  </a:cubicBezTo>
                  <a:cubicBezTo>
                    <a:pt x="16192" y="23813"/>
                    <a:pt x="16192" y="23813"/>
                    <a:pt x="16192" y="23813"/>
                  </a:cubicBezTo>
                  <a:cubicBezTo>
                    <a:pt x="12383" y="25718"/>
                    <a:pt x="9525" y="27623"/>
                    <a:pt x="6667" y="29527"/>
                  </a:cubicBezTo>
                  <a:cubicBezTo>
                    <a:pt x="7620" y="25718"/>
                    <a:pt x="9525" y="21907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6667" y="15240"/>
                    <a:pt x="3810" y="12382"/>
                    <a:pt x="0" y="9525"/>
                  </a:cubicBezTo>
                  <a:cubicBezTo>
                    <a:pt x="3810" y="10477"/>
                    <a:pt x="8573" y="10477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3"/>
                    <a:pt x="20002" y="12382"/>
                  </a:cubicBezTo>
                  <a:lnTo>
                    <a:pt x="20002" y="12382"/>
                  </a:lnTo>
                  <a:lnTo>
                    <a:pt x="20002" y="12382"/>
                  </a:lnTo>
                  <a:cubicBezTo>
                    <a:pt x="23813" y="13335"/>
                    <a:pt x="28575" y="13335"/>
                    <a:pt x="32385" y="13335"/>
                  </a:cubicBezTo>
                  <a:cubicBezTo>
                    <a:pt x="28575" y="16193"/>
                    <a:pt x="24765" y="18098"/>
                    <a:pt x="21908" y="20002"/>
                  </a:cubicBezTo>
                  <a:lnTo>
                    <a:pt x="21908" y="20002"/>
                  </a:lnTo>
                  <a:cubicBezTo>
                    <a:pt x="20955" y="20002"/>
                    <a:pt x="21908" y="20002"/>
                    <a:pt x="21908" y="200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77ACF47-E97E-4EBB-A126-BDF3F5BD4ADC}"/>
                </a:ext>
              </a:extLst>
            </p:cNvPr>
            <p:cNvSpPr/>
            <p:nvPr/>
          </p:nvSpPr>
          <p:spPr>
            <a:xfrm>
              <a:off x="17001160" y="1556186"/>
              <a:ext cx="28575" cy="28575"/>
            </a:xfrm>
            <a:custGeom>
              <a:avLst/>
              <a:gdLst>
                <a:gd name="connsiteX0" fmla="*/ 21908 w 28575"/>
                <a:gd name="connsiteY0" fmla="*/ 20003 h 28575"/>
                <a:gd name="connsiteX1" fmla="*/ 25717 w 28575"/>
                <a:gd name="connsiteY1" fmla="*/ 32385 h 28575"/>
                <a:gd name="connsiteX2" fmla="*/ 16192 w 28575"/>
                <a:gd name="connsiteY2" fmla="*/ 23813 h 28575"/>
                <a:gd name="connsiteX3" fmla="*/ 16192 w 28575"/>
                <a:gd name="connsiteY3" fmla="*/ 23813 h 28575"/>
                <a:gd name="connsiteX4" fmla="*/ 16192 w 28575"/>
                <a:gd name="connsiteY4" fmla="*/ 23813 h 28575"/>
                <a:gd name="connsiteX5" fmla="*/ 6667 w 28575"/>
                <a:gd name="connsiteY5" fmla="*/ 29528 h 28575"/>
                <a:gd name="connsiteX6" fmla="*/ 10477 w 28575"/>
                <a:gd name="connsiteY6" fmla="*/ 18098 h 28575"/>
                <a:gd name="connsiteX7" fmla="*/ 10477 w 28575"/>
                <a:gd name="connsiteY7" fmla="*/ 18098 h 28575"/>
                <a:gd name="connsiteX8" fmla="*/ 10477 w 28575"/>
                <a:gd name="connsiteY8" fmla="*/ 18098 h 28575"/>
                <a:gd name="connsiteX9" fmla="*/ 0 w 28575"/>
                <a:gd name="connsiteY9" fmla="*/ 9525 h 28575"/>
                <a:gd name="connsiteX10" fmla="*/ 12383 w 28575"/>
                <a:gd name="connsiteY10" fmla="*/ 11430 h 28575"/>
                <a:gd name="connsiteX11" fmla="*/ 16192 w 28575"/>
                <a:gd name="connsiteY11" fmla="*/ 0 h 28575"/>
                <a:gd name="connsiteX12" fmla="*/ 20002 w 28575"/>
                <a:gd name="connsiteY12" fmla="*/ 12383 h 28575"/>
                <a:gd name="connsiteX13" fmla="*/ 20002 w 28575"/>
                <a:gd name="connsiteY13" fmla="*/ 12383 h 28575"/>
                <a:gd name="connsiteX14" fmla="*/ 20002 w 28575"/>
                <a:gd name="connsiteY14" fmla="*/ 12383 h 28575"/>
                <a:gd name="connsiteX15" fmla="*/ 32385 w 28575"/>
                <a:gd name="connsiteY15" fmla="*/ 13335 h 28575"/>
                <a:gd name="connsiteX16" fmla="*/ 21908 w 28575"/>
                <a:gd name="connsiteY16" fmla="*/ 20003 h 28575"/>
                <a:gd name="connsiteX17" fmla="*/ 21908 w 28575"/>
                <a:gd name="connsiteY17" fmla="*/ 20003 h 28575"/>
                <a:gd name="connsiteX18" fmla="*/ 21908 w 28575"/>
                <a:gd name="connsiteY18" fmla="*/ 200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003"/>
                  </a:moveTo>
                  <a:cubicBezTo>
                    <a:pt x="22860" y="23813"/>
                    <a:pt x="24765" y="28575"/>
                    <a:pt x="25717" y="32385"/>
                  </a:cubicBezTo>
                  <a:cubicBezTo>
                    <a:pt x="22860" y="29528"/>
                    <a:pt x="19050" y="26670"/>
                    <a:pt x="16192" y="23813"/>
                  </a:cubicBezTo>
                  <a:cubicBezTo>
                    <a:pt x="16192" y="23813"/>
                    <a:pt x="16192" y="23813"/>
                    <a:pt x="16192" y="23813"/>
                  </a:cubicBezTo>
                  <a:cubicBezTo>
                    <a:pt x="16192" y="23813"/>
                    <a:pt x="16192" y="23813"/>
                    <a:pt x="16192" y="23813"/>
                  </a:cubicBezTo>
                  <a:cubicBezTo>
                    <a:pt x="12383" y="25717"/>
                    <a:pt x="9525" y="27623"/>
                    <a:pt x="6667" y="29528"/>
                  </a:cubicBezTo>
                  <a:cubicBezTo>
                    <a:pt x="7620" y="25717"/>
                    <a:pt x="9525" y="21908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10477" y="18098"/>
                    <a:pt x="10477" y="18098"/>
                    <a:pt x="10477" y="18098"/>
                  </a:cubicBezTo>
                  <a:cubicBezTo>
                    <a:pt x="6667" y="15240"/>
                    <a:pt x="3810" y="12383"/>
                    <a:pt x="0" y="9525"/>
                  </a:cubicBezTo>
                  <a:cubicBezTo>
                    <a:pt x="3810" y="10478"/>
                    <a:pt x="8573" y="10478"/>
                    <a:pt x="12383" y="11430"/>
                  </a:cubicBezTo>
                  <a:cubicBezTo>
                    <a:pt x="13335" y="7620"/>
                    <a:pt x="14288" y="3810"/>
                    <a:pt x="16192" y="0"/>
                  </a:cubicBezTo>
                  <a:cubicBezTo>
                    <a:pt x="17145" y="3810"/>
                    <a:pt x="19050" y="8573"/>
                    <a:pt x="20002" y="12383"/>
                  </a:cubicBezTo>
                  <a:cubicBezTo>
                    <a:pt x="20002" y="12383"/>
                    <a:pt x="20002" y="12383"/>
                    <a:pt x="20002" y="12383"/>
                  </a:cubicBezTo>
                  <a:cubicBezTo>
                    <a:pt x="20002" y="12383"/>
                    <a:pt x="20002" y="12383"/>
                    <a:pt x="20002" y="12383"/>
                  </a:cubicBezTo>
                  <a:cubicBezTo>
                    <a:pt x="23813" y="13335"/>
                    <a:pt x="28575" y="13335"/>
                    <a:pt x="32385" y="13335"/>
                  </a:cubicBezTo>
                  <a:cubicBezTo>
                    <a:pt x="28575" y="16192"/>
                    <a:pt x="24765" y="18098"/>
                    <a:pt x="21908" y="20003"/>
                  </a:cubicBezTo>
                  <a:lnTo>
                    <a:pt x="21908" y="20003"/>
                  </a:lnTo>
                  <a:cubicBezTo>
                    <a:pt x="20955" y="20003"/>
                    <a:pt x="21908" y="20003"/>
                    <a:pt x="21908" y="20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122EB1A-5888-4D72-BF3C-256FA7EF3F4B}"/>
                </a:ext>
              </a:extLst>
            </p:cNvPr>
            <p:cNvSpPr/>
            <p:nvPr/>
          </p:nvSpPr>
          <p:spPr>
            <a:xfrm>
              <a:off x="16937343" y="1604764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7 w 28575"/>
                <a:gd name="connsiteY1" fmla="*/ 33338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7623 h 28575"/>
                <a:gd name="connsiteX6" fmla="*/ 10478 w 28575"/>
                <a:gd name="connsiteY6" fmla="*/ 17145 h 28575"/>
                <a:gd name="connsiteX7" fmla="*/ 10478 w 28575"/>
                <a:gd name="connsiteY7" fmla="*/ 17145 h 28575"/>
                <a:gd name="connsiteX8" fmla="*/ 10478 w 28575"/>
                <a:gd name="connsiteY8" fmla="*/ 17145 h 28575"/>
                <a:gd name="connsiteX9" fmla="*/ 0 w 28575"/>
                <a:gd name="connsiteY9" fmla="*/ 6668 h 28575"/>
                <a:gd name="connsiteX10" fmla="*/ 12383 w 28575"/>
                <a:gd name="connsiteY10" fmla="*/ 10478 h 28575"/>
                <a:gd name="connsiteX11" fmla="*/ 16192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6193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4765"/>
                    <a:pt x="24765" y="29528"/>
                    <a:pt x="25717" y="33338"/>
                  </a:cubicBezTo>
                  <a:cubicBezTo>
                    <a:pt x="21908" y="30480"/>
                    <a:pt x="19050" y="26670"/>
                    <a:pt x="16192" y="22860"/>
                  </a:cubicBezTo>
                  <a:lnTo>
                    <a:pt x="16192" y="22860"/>
                  </a:lnTo>
                  <a:cubicBezTo>
                    <a:pt x="16192" y="22860"/>
                    <a:pt x="16192" y="22860"/>
                    <a:pt x="16192" y="22860"/>
                  </a:cubicBezTo>
                  <a:cubicBezTo>
                    <a:pt x="13335" y="24765"/>
                    <a:pt x="9525" y="25718"/>
                    <a:pt x="6667" y="27623"/>
                  </a:cubicBezTo>
                  <a:cubicBezTo>
                    <a:pt x="7620" y="23813"/>
                    <a:pt x="9525" y="2095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6667" y="14288"/>
                    <a:pt x="3810" y="10478"/>
                    <a:pt x="0" y="6668"/>
                  </a:cubicBezTo>
                  <a:cubicBezTo>
                    <a:pt x="3810" y="7620"/>
                    <a:pt x="8572" y="9525"/>
                    <a:pt x="12383" y="10478"/>
                  </a:cubicBezTo>
                  <a:cubicBezTo>
                    <a:pt x="13335" y="6668"/>
                    <a:pt x="14288" y="2858"/>
                    <a:pt x="16192" y="0"/>
                  </a:cubicBezTo>
                  <a:cubicBezTo>
                    <a:pt x="17145" y="4763"/>
                    <a:pt x="19050" y="8573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lnTo>
                    <a:pt x="20003" y="13335"/>
                  </a:lnTo>
                  <a:cubicBezTo>
                    <a:pt x="23813" y="14288"/>
                    <a:pt x="28575" y="15240"/>
                    <a:pt x="32385" y="16193"/>
                  </a:cubicBezTo>
                  <a:cubicBezTo>
                    <a:pt x="28575" y="18098"/>
                    <a:pt x="24765" y="19050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2AD4D99-AAA3-44C8-972F-F44920BE12F3}"/>
                </a:ext>
              </a:extLst>
            </p:cNvPr>
            <p:cNvSpPr/>
            <p:nvPr/>
          </p:nvSpPr>
          <p:spPr>
            <a:xfrm>
              <a:off x="16937343" y="1666676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7 w 28575"/>
                <a:gd name="connsiteY1" fmla="*/ 33338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7623 h 28575"/>
                <a:gd name="connsiteX6" fmla="*/ 10478 w 28575"/>
                <a:gd name="connsiteY6" fmla="*/ 17145 h 28575"/>
                <a:gd name="connsiteX7" fmla="*/ 10478 w 28575"/>
                <a:gd name="connsiteY7" fmla="*/ 17145 h 28575"/>
                <a:gd name="connsiteX8" fmla="*/ 10478 w 28575"/>
                <a:gd name="connsiteY8" fmla="*/ 17145 h 28575"/>
                <a:gd name="connsiteX9" fmla="*/ 0 w 28575"/>
                <a:gd name="connsiteY9" fmla="*/ 6668 h 28575"/>
                <a:gd name="connsiteX10" fmla="*/ 12383 w 28575"/>
                <a:gd name="connsiteY10" fmla="*/ 10478 h 28575"/>
                <a:gd name="connsiteX11" fmla="*/ 16192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6193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4765"/>
                    <a:pt x="24765" y="29528"/>
                    <a:pt x="25717" y="33338"/>
                  </a:cubicBezTo>
                  <a:cubicBezTo>
                    <a:pt x="21908" y="30480"/>
                    <a:pt x="19050" y="26670"/>
                    <a:pt x="16192" y="22860"/>
                  </a:cubicBezTo>
                  <a:lnTo>
                    <a:pt x="16192" y="22860"/>
                  </a:lnTo>
                  <a:cubicBezTo>
                    <a:pt x="16192" y="22860"/>
                    <a:pt x="16192" y="22860"/>
                    <a:pt x="16192" y="22860"/>
                  </a:cubicBezTo>
                  <a:cubicBezTo>
                    <a:pt x="13335" y="24765"/>
                    <a:pt x="9525" y="25718"/>
                    <a:pt x="6667" y="27623"/>
                  </a:cubicBezTo>
                  <a:cubicBezTo>
                    <a:pt x="7620" y="23813"/>
                    <a:pt x="9525" y="2095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6667" y="14288"/>
                    <a:pt x="3810" y="10478"/>
                    <a:pt x="0" y="6668"/>
                  </a:cubicBezTo>
                  <a:cubicBezTo>
                    <a:pt x="3810" y="7620"/>
                    <a:pt x="8572" y="9525"/>
                    <a:pt x="12383" y="10478"/>
                  </a:cubicBezTo>
                  <a:cubicBezTo>
                    <a:pt x="13335" y="6668"/>
                    <a:pt x="14288" y="2858"/>
                    <a:pt x="16192" y="0"/>
                  </a:cubicBezTo>
                  <a:cubicBezTo>
                    <a:pt x="17145" y="4763"/>
                    <a:pt x="19050" y="8573"/>
                    <a:pt x="20003" y="13335"/>
                  </a:cubicBezTo>
                  <a:lnTo>
                    <a:pt x="20003" y="13335"/>
                  </a:lnTo>
                  <a:lnTo>
                    <a:pt x="20003" y="13335"/>
                  </a:lnTo>
                  <a:cubicBezTo>
                    <a:pt x="23813" y="14288"/>
                    <a:pt x="28575" y="15240"/>
                    <a:pt x="32385" y="16193"/>
                  </a:cubicBezTo>
                  <a:cubicBezTo>
                    <a:pt x="28575" y="17145"/>
                    <a:pt x="24765" y="19050"/>
                    <a:pt x="21908" y="20955"/>
                  </a:cubicBezTo>
                  <a:lnTo>
                    <a:pt x="21908" y="20955"/>
                  </a:lnTo>
                  <a:cubicBezTo>
                    <a:pt x="21908" y="20003"/>
                    <a:pt x="21908" y="20003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072C972-AF3A-4522-B4D5-3A144EEB2CAF}"/>
                </a:ext>
              </a:extLst>
            </p:cNvPr>
            <p:cNvSpPr/>
            <p:nvPr/>
          </p:nvSpPr>
          <p:spPr>
            <a:xfrm>
              <a:off x="16937343" y="1727637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7 w 28575"/>
                <a:gd name="connsiteY1" fmla="*/ 33338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7622 h 28575"/>
                <a:gd name="connsiteX6" fmla="*/ 10478 w 28575"/>
                <a:gd name="connsiteY6" fmla="*/ 17145 h 28575"/>
                <a:gd name="connsiteX7" fmla="*/ 10478 w 28575"/>
                <a:gd name="connsiteY7" fmla="*/ 17145 h 28575"/>
                <a:gd name="connsiteX8" fmla="*/ 10478 w 28575"/>
                <a:gd name="connsiteY8" fmla="*/ 17145 h 28575"/>
                <a:gd name="connsiteX9" fmla="*/ 0 w 28575"/>
                <a:gd name="connsiteY9" fmla="*/ 6667 h 28575"/>
                <a:gd name="connsiteX10" fmla="*/ 12383 w 28575"/>
                <a:gd name="connsiteY10" fmla="*/ 10477 h 28575"/>
                <a:gd name="connsiteX11" fmla="*/ 16192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6193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8"/>
                    <a:pt x="24765" y="29527"/>
                    <a:pt x="25717" y="33338"/>
                  </a:cubicBezTo>
                  <a:cubicBezTo>
                    <a:pt x="21908" y="30480"/>
                    <a:pt x="19050" y="26670"/>
                    <a:pt x="16192" y="22860"/>
                  </a:cubicBezTo>
                  <a:lnTo>
                    <a:pt x="16192" y="22860"/>
                  </a:lnTo>
                  <a:cubicBezTo>
                    <a:pt x="16192" y="22860"/>
                    <a:pt x="16192" y="22860"/>
                    <a:pt x="16192" y="22860"/>
                  </a:cubicBezTo>
                  <a:cubicBezTo>
                    <a:pt x="13335" y="24765"/>
                    <a:pt x="9525" y="25718"/>
                    <a:pt x="6667" y="27622"/>
                  </a:cubicBezTo>
                  <a:cubicBezTo>
                    <a:pt x="7620" y="23813"/>
                    <a:pt x="9525" y="2095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6667" y="13335"/>
                    <a:pt x="3810" y="10477"/>
                    <a:pt x="0" y="6667"/>
                  </a:cubicBezTo>
                  <a:cubicBezTo>
                    <a:pt x="3810" y="7620"/>
                    <a:pt x="8572" y="9525"/>
                    <a:pt x="12383" y="10477"/>
                  </a:cubicBezTo>
                  <a:cubicBezTo>
                    <a:pt x="13335" y="6667"/>
                    <a:pt x="14288" y="2857"/>
                    <a:pt x="16192" y="0"/>
                  </a:cubicBezTo>
                  <a:cubicBezTo>
                    <a:pt x="17145" y="4763"/>
                    <a:pt x="19050" y="8572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lnTo>
                    <a:pt x="20003" y="13335"/>
                  </a:lnTo>
                  <a:cubicBezTo>
                    <a:pt x="23813" y="14288"/>
                    <a:pt x="28575" y="15240"/>
                    <a:pt x="32385" y="16193"/>
                  </a:cubicBezTo>
                  <a:cubicBezTo>
                    <a:pt x="28575" y="18097"/>
                    <a:pt x="24765" y="19050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94A808A-0161-4597-8F72-1629D8BA1ACA}"/>
                </a:ext>
              </a:extLst>
            </p:cNvPr>
            <p:cNvSpPr/>
            <p:nvPr/>
          </p:nvSpPr>
          <p:spPr>
            <a:xfrm>
              <a:off x="16937343" y="1789549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7 w 28575"/>
                <a:gd name="connsiteY1" fmla="*/ 33338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7622 h 28575"/>
                <a:gd name="connsiteX6" fmla="*/ 10478 w 28575"/>
                <a:gd name="connsiteY6" fmla="*/ 17145 h 28575"/>
                <a:gd name="connsiteX7" fmla="*/ 10478 w 28575"/>
                <a:gd name="connsiteY7" fmla="*/ 17145 h 28575"/>
                <a:gd name="connsiteX8" fmla="*/ 10478 w 28575"/>
                <a:gd name="connsiteY8" fmla="*/ 17145 h 28575"/>
                <a:gd name="connsiteX9" fmla="*/ 0 w 28575"/>
                <a:gd name="connsiteY9" fmla="*/ 6668 h 28575"/>
                <a:gd name="connsiteX10" fmla="*/ 12383 w 28575"/>
                <a:gd name="connsiteY10" fmla="*/ 10477 h 28575"/>
                <a:gd name="connsiteX11" fmla="*/ 16192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6193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8"/>
                    <a:pt x="24765" y="29527"/>
                    <a:pt x="25717" y="33338"/>
                  </a:cubicBezTo>
                  <a:cubicBezTo>
                    <a:pt x="21908" y="30480"/>
                    <a:pt x="19050" y="2667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6192" y="22860"/>
                    <a:pt x="16192" y="22860"/>
                    <a:pt x="16192" y="22860"/>
                  </a:cubicBezTo>
                  <a:cubicBezTo>
                    <a:pt x="13335" y="24765"/>
                    <a:pt x="9525" y="25718"/>
                    <a:pt x="6667" y="27622"/>
                  </a:cubicBezTo>
                  <a:cubicBezTo>
                    <a:pt x="7620" y="23813"/>
                    <a:pt x="9525" y="2095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6667" y="14288"/>
                    <a:pt x="3810" y="10477"/>
                    <a:pt x="0" y="6668"/>
                  </a:cubicBezTo>
                  <a:cubicBezTo>
                    <a:pt x="3810" y="7620"/>
                    <a:pt x="8572" y="9525"/>
                    <a:pt x="12383" y="10477"/>
                  </a:cubicBezTo>
                  <a:cubicBezTo>
                    <a:pt x="13335" y="6668"/>
                    <a:pt x="14288" y="2857"/>
                    <a:pt x="16192" y="0"/>
                  </a:cubicBezTo>
                  <a:cubicBezTo>
                    <a:pt x="17145" y="4763"/>
                    <a:pt x="19050" y="8572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3" y="14288"/>
                    <a:pt x="28575" y="15240"/>
                    <a:pt x="32385" y="16193"/>
                  </a:cubicBezTo>
                  <a:cubicBezTo>
                    <a:pt x="28575" y="17145"/>
                    <a:pt x="24765" y="19050"/>
                    <a:pt x="21908" y="20955"/>
                  </a:cubicBezTo>
                  <a:lnTo>
                    <a:pt x="21908" y="20955"/>
                  </a:lnTo>
                  <a:cubicBezTo>
                    <a:pt x="21908" y="20002"/>
                    <a:pt x="21908" y="20002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DBB6022-E2F6-4B33-9B0A-D044AC960C6C}"/>
                </a:ext>
              </a:extLst>
            </p:cNvPr>
            <p:cNvSpPr/>
            <p:nvPr/>
          </p:nvSpPr>
          <p:spPr>
            <a:xfrm>
              <a:off x="16937343" y="1543804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7 w 28575"/>
                <a:gd name="connsiteY1" fmla="*/ 33338 h 28575"/>
                <a:gd name="connsiteX2" fmla="*/ 16192 w 28575"/>
                <a:gd name="connsiteY2" fmla="*/ 22860 h 28575"/>
                <a:gd name="connsiteX3" fmla="*/ 16192 w 28575"/>
                <a:gd name="connsiteY3" fmla="*/ 22860 h 28575"/>
                <a:gd name="connsiteX4" fmla="*/ 16192 w 28575"/>
                <a:gd name="connsiteY4" fmla="*/ 22860 h 28575"/>
                <a:gd name="connsiteX5" fmla="*/ 6667 w 28575"/>
                <a:gd name="connsiteY5" fmla="*/ 27623 h 28575"/>
                <a:gd name="connsiteX6" fmla="*/ 10478 w 28575"/>
                <a:gd name="connsiteY6" fmla="*/ 17145 h 28575"/>
                <a:gd name="connsiteX7" fmla="*/ 10478 w 28575"/>
                <a:gd name="connsiteY7" fmla="*/ 17145 h 28575"/>
                <a:gd name="connsiteX8" fmla="*/ 10478 w 28575"/>
                <a:gd name="connsiteY8" fmla="*/ 17145 h 28575"/>
                <a:gd name="connsiteX9" fmla="*/ 0 w 28575"/>
                <a:gd name="connsiteY9" fmla="*/ 6668 h 28575"/>
                <a:gd name="connsiteX10" fmla="*/ 12383 w 28575"/>
                <a:gd name="connsiteY10" fmla="*/ 10478 h 28575"/>
                <a:gd name="connsiteX11" fmla="*/ 16192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6193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4765"/>
                    <a:pt x="24765" y="29528"/>
                    <a:pt x="25717" y="33338"/>
                  </a:cubicBezTo>
                  <a:cubicBezTo>
                    <a:pt x="21908" y="30480"/>
                    <a:pt x="19050" y="26670"/>
                    <a:pt x="16192" y="22860"/>
                  </a:cubicBezTo>
                  <a:lnTo>
                    <a:pt x="16192" y="22860"/>
                  </a:lnTo>
                  <a:cubicBezTo>
                    <a:pt x="16192" y="22860"/>
                    <a:pt x="16192" y="22860"/>
                    <a:pt x="16192" y="22860"/>
                  </a:cubicBezTo>
                  <a:cubicBezTo>
                    <a:pt x="13335" y="24765"/>
                    <a:pt x="9525" y="25718"/>
                    <a:pt x="6667" y="27623"/>
                  </a:cubicBezTo>
                  <a:cubicBezTo>
                    <a:pt x="7620" y="23813"/>
                    <a:pt x="9525" y="2095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10478" y="17145"/>
                    <a:pt x="10478" y="17145"/>
                    <a:pt x="10478" y="17145"/>
                  </a:cubicBezTo>
                  <a:cubicBezTo>
                    <a:pt x="6667" y="14288"/>
                    <a:pt x="3810" y="10478"/>
                    <a:pt x="0" y="6668"/>
                  </a:cubicBezTo>
                  <a:cubicBezTo>
                    <a:pt x="3810" y="7620"/>
                    <a:pt x="8572" y="9525"/>
                    <a:pt x="12383" y="10478"/>
                  </a:cubicBezTo>
                  <a:cubicBezTo>
                    <a:pt x="13335" y="6668"/>
                    <a:pt x="14288" y="2858"/>
                    <a:pt x="16192" y="0"/>
                  </a:cubicBezTo>
                  <a:cubicBezTo>
                    <a:pt x="17145" y="4763"/>
                    <a:pt x="19050" y="8573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3" y="14288"/>
                    <a:pt x="28575" y="15240"/>
                    <a:pt x="32385" y="16193"/>
                  </a:cubicBezTo>
                  <a:cubicBezTo>
                    <a:pt x="28575" y="18098"/>
                    <a:pt x="24765" y="19050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899298C-23F9-47F2-B08C-E85EB593421E}"/>
                </a:ext>
              </a:extLst>
            </p:cNvPr>
            <p:cNvSpPr/>
            <p:nvPr/>
          </p:nvSpPr>
          <p:spPr>
            <a:xfrm>
              <a:off x="16872573" y="1580952"/>
              <a:ext cx="28575" cy="28575"/>
            </a:xfrm>
            <a:custGeom>
              <a:avLst/>
              <a:gdLst>
                <a:gd name="connsiteX0" fmla="*/ 21908 w 28575"/>
                <a:gd name="connsiteY0" fmla="*/ 21908 h 28575"/>
                <a:gd name="connsiteX1" fmla="*/ 25718 w 28575"/>
                <a:gd name="connsiteY1" fmla="*/ 35243 h 28575"/>
                <a:gd name="connsiteX2" fmla="*/ 16193 w 28575"/>
                <a:gd name="connsiteY2" fmla="*/ 23812 h 28575"/>
                <a:gd name="connsiteX3" fmla="*/ 16193 w 28575"/>
                <a:gd name="connsiteY3" fmla="*/ 23812 h 28575"/>
                <a:gd name="connsiteX4" fmla="*/ 16193 w 28575"/>
                <a:gd name="connsiteY4" fmla="*/ 23812 h 28575"/>
                <a:gd name="connsiteX5" fmla="*/ 6668 w 28575"/>
                <a:gd name="connsiteY5" fmla="*/ 26670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4763 h 28575"/>
                <a:gd name="connsiteX10" fmla="*/ 12383 w 28575"/>
                <a:gd name="connsiteY10" fmla="*/ 10477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9050 h 28575"/>
                <a:gd name="connsiteX16" fmla="*/ 21908 w 28575"/>
                <a:gd name="connsiteY16" fmla="*/ 21908 h 28575"/>
                <a:gd name="connsiteX17" fmla="*/ 21908 w 28575"/>
                <a:gd name="connsiteY17" fmla="*/ 21908 h 28575"/>
                <a:gd name="connsiteX18" fmla="*/ 21908 w 28575"/>
                <a:gd name="connsiteY18" fmla="*/ 2190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1908"/>
                  </a:moveTo>
                  <a:cubicBezTo>
                    <a:pt x="22860" y="26670"/>
                    <a:pt x="24765" y="30480"/>
                    <a:pt x="25718" y="35243"/>
                  </a:cubicBezTo>
                  <a:cubicBezTo>
                    <a:pt x="21908" y="31433"/>
                    <a:pt x="19050" y="27623"/>
                    <a:pt x="16193" y="23812"/>
                  </a:cubicBezTo>
                  <a:cubicBezTo>
                    <a:pt x="16193" y="23812"/>
                    <a:pt x="16193" y="23812"/>
                    <a:pt x="16193" y="23812"/>
                  </a:cubicBezTo>
                  <a:cubicBezTo>
                    <a:pt x="16193" y="23812"/>
                    <a:pt x="16193" y="23812"/>
                    <a:pt x="16193" y="23812"/>
                  </a:cubicBezTo>
                  <a:cubicBezTo>
                    <a:pt x="13335" y="24765"/>
                    <a:pt x="9525" y="25717"/>
                    <a:pt x="6668" y="26670"/>
                  </a:cubicBezTo>
                  <a:cubicBezTo>
                    <a:pt x="7620" y="23812"/>
                    <a:pt x="9525" y="20002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4763"/>
                  </a:cubicBezTo>
                  <a:cubicBezTo>
                    <a:pt x="3810" y="6667"/>
                    <a:pt x="8572" y="8573"/>
                    <a:pt x="12383" y="10477"/>
                  </a:cubicBezTo>
                  <a:cubicBezTo>
                    <a:pt x="13335" y="6667"/>
                    <a:pt x="14288" y="3810"/>
                    <a:pt x="16193" y="0"/>
                  </a:cubicBezTo>
                  <a:cubicBezTo>
                    <a:pt x="17145" y="4763"/>
                    <a:pt x="19050" y="8573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2" y="15240"/>
                    <a:pt x="28575" y="17145"/>
                    <a:pt x="32385" y="19050"/>
                  </a:cubicBezTo>
                  <a:cubicBezTo>
                    <a:pt x="28575" y="20955"/>
                    <a:pt x="25718" y="20955"/>
                    <a:pt x="21908" y="21908"/>
                  </a:cubicBezTo>
                  <a:lnTo>
                    <a:pt x="21908" y="21908"/>
                  </a:lnTo>
                  <a:cubicBezTo>
                    <a:pt x="21908" y="21908"/>
                    <a:pt x="21908" y="21908"/>
                    <a:pt x="21908" y="21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18F2F2F-AC8C-4293-8482-0AA2DA406076}"/>
                </a:ext>
              </a:extLst>
            </p:cNvPr>
            <p:cNvSpPr/>
            <p:nvPr/>
          </p:nvSpPr>
          <p:spPr>
            <a:xfrm>
              <a:off x="16872573" y="1642864"/>
              <a:ext cx="28575" cy="28575"/>
            </a:xfrm>
            <a:custGeom>
              <a:avLst/>
              <a:gdLst>
                <a:gd name="connsiteX0" fmla="*/ 21908 w 28575"/>
                <a:gd name="connsiteY0" fmla="*/ 21908 h 28575"/>
                <a:gd name="connsiteX1" fmla="*/ 25718 w 28575"/>
                <a:gd name="connsiteY1" fmla="*/ 35243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6670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4763 h 28575"/>
                <a:gd name="connsiteX10" fmla="*/ 12383 w 28575"/>
                <a:gd name="connsiteY10" fmla="*/ 10478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9050 h 28575"/>
                <a:gd name="connsiteX16" fmla="*/ 21908 w 28575"/>
                <a:gd name="connsiteY16" fmla="*/ 21908 h 28575"/>
                <a:gd name="connsiteX17" fmla="*/ 21908 w 28575"/>
                <a:gd name="connsiteY17" fmla="*/ 21908 h 28575"/>
                <a:gd name="connsiteX18" fmla="*/ 21908 w 28575"/>
                <a:gd name="connsiteY18" fmla="*/ 2190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1908"/>
                  </a:moveTo>
                  <a:cubicBezTo>
                    <a:pt x="22860" y="26670"/>
                    <a:pt x="24765" y="31433"/>
                    <a:pt x="25718" y="35243"/>
                  </a:cubicBezTo>
                  <a:cubicBezTo>
                    <a:pt x="21908" y="31433"/>
                    <a:pt x="19050" y="27623"/>
                    <a:pt x="16193" y="23813"/>
                  </a:cubicBezTo>
                  <a:lnTo>
                    <a:pt x="16193" y="23813"/>
                  </a:lnTo>
                  <a:lnTo>
                    <a:pt x="16193" y="23813"/>
                  </a:lnTo>
                  <a:cubicBezTo>
                    <a:pt x="13335" y="24765"/>
                    <a:pt x="9525" y="25718"/>
                    <a:pt x="6668" y="26670"/>
                  </a:cubicBezTo>
                  <a:cubicBezTo>
                    <a:pt x="7620" y="23813"/>
                    <a:pt x="9525" y="20003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4763"/>
                  </a:cubicBezTo>
                  <a:cubicBezTo>
                    <a:pt x="3810" y="6668"/>
                    <a:pt x="8572" y="8573"/>
                    <a:pt x="12383" y="10478"/>
                  </a:cubicBezTo>
                  <a:cubicBezTo>
                    <a:pt x="13335" y="6668"/>
                    <a:pt x="14288" y="3810"/>
                    <a:pt x="16193" y="0"/>
                  </a:cubicBezTo>
                  <a:cubicBezTo>
                    <a:pt x="17145" y="4763"/>
                    <a:pt x="19050" y="8573"/>
                    <a:pt x="20003" y="13335"/>
                  </a:cubicBezTo>
                  <a:lnTo>
                    <a:pt x="20003" y="13335"/>
                  </a:lnTo>
                  <a:lnTo>
                    <a:pt x="20003" y="13335"/>
                  </a:lnTo>
                  <a:cubicBezTo>
                    <a:pt x="23812" y="15240"/>
                    <a:pt x="28575" y="17145"/>
                    <a:pt x="32385" y="19050"/>
                  </a:cubicBezTo>
                  <a:cubicBezTo>
                    <a:pt x="28575" y="20003"/>
                    <a:pt x="25718" y="20955"/>
                    <a:pt x="21908" y="21908"/>
                  </a:cubicBezTo>
                  <a:lnTo>
                    <a:pt x="21908" y="21908"/>
                  </a:lnTo>
                  <a:cubicBezTo>
                    <a:pt x="21908" y="21908"/>
                    <a:pt x="21908" y="21908"/>
                    <a:pt x="21908" y="21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97743C0-9077-4E13-BE07-A6B44C60C1FE}"/>
                </a:ext>
              </a:extLst>
            </p:cNvPr>
            <p:cNvSpPr/>
            <p:nvPr/>
          </p:nvSpPr>
          <p:spPr>
            <a:xfrm>
              <a:off x="16872573" y="1703824"/>
              <a:ext cx="28575" cy="28575"/>
            </a:xfrm>
            <a:custGeom>
              <a:avLst/>
              <a:gdLst>
                <a:gd name="connsiteX0" fmla="*/ 21908 w 28575"/>
                <a:gd name="connsiteY0" fmla="*/ 21907 h 28575"/>
                <a:gd name="connsiteX1" fmla="*/ 25718 w 28575"/>
                <a:gd name="connsiteY1" fmla="*/ 35242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6670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4763 h 28575"/>
                <a:gd name="connsiteX10" fmla="*/ 12383 w 28575"/>
                <a:gd name="connsiteY10" fmla="*/ 10477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9050 h 28575"/>
                <a:gd name="connsiteX16" fmla="*/ 21908 w 28575"/>
                <a:gd name="connsiteY16" fmla="*/ 21907 h 28575"/>
                <a:gd name="connsiteX17" fmla="*/ 21908 w 28575"/>
                <a:gd name="connsiteY17" fmla="*/ 21907 h 28575"/>
                <a:gd name="connsiteX18" fmla="*/ 21908 w 28575"/>
                <a:gd name="connsiteY18" fmla="*/ 21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1907"/>
                  </a:moveTo>
                  <a:cubicBezTo>
                    <a:pt x="22860" y="26670"/>
                    <a:pt x="24765" y="31432"/>
                    <a:pt x="25718" y="35242"/>
                  </a:cubicBezTo>
                  <a:cubicBezTo>
                    <a:pt x="21908" y="31432"/>
                    <a:pt x="19050" y="27622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3335" y="24765"/>
                    <a:pt x="9525" y="25717"/>
                    <a:pt x="6668" y="26670"/>
                  </a:cubicBezTo>
                  <a:cubicBezTo>
                    <a:pt x="7620" y="23813"/>
                    <a:pt x="9525" y="20002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4763"/>
                  </a:cubicBezTo>
                  <a:cubicBezTo>
                    <a:pt x="3810" y="6667"/>
                    <a:pt x="8572" y="8572"/>
                    <a:pt x="12383" y="10477"/>
                  </a:cubicBezTo>
                  <a:cubicBezTo>
                    <a:pt x="13335" y="6667"/>
                    <a:pt x="14288" y="3810"/>
                    <a:pt x="16193" y="0"/>
                  </a:cubicBezTo>
                  <a:cubicBezTo>
                    <a:pt x="17145" y="4763"/>
                    <a:pt x="19050" y="8572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lnTo>
                    <a:pt x="20003" y="13335"/>
                  </a:lnTo>
                  <a:cubicBezTo>
                    <a:pt x="23812" y="15240"/>
                    <a:pt x="28575" y="17145"/>
                    <a:pt x="32385" y="19050"/>
                  </a:cubicBezTo>
                  <a:cubicBezTo>
                    <a:pt x="28575" y="20002"/>
                    <a:pt x="25718" y="20955"/>
                    <a:pt x="21908" y="21907"/>
                  </a:cubicBezTo>
                  <a:lnTo>
                    <a:pt x="21908" y="21907"/>
                  </a:lnTo>
                  <a:cubicBezTo>
                    <a:pt x="21908" y="21907"/>
                    <a:pt x="21908" y="21907"/>
                    <a:pt x="21908" y="219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CC048CA-CF90-4DD2-AE24-828F927A8B14}"/>
                </a:ext>
              </a:extLst>
            </p:cNvPr>
            <p:cNvSpPr/>
            <p:nvPr/>
          </p:nvSpPr>
          <p:spPr>
            <a:xfrm>
              <a:off x="16872573" y="1765737"/>
              <a:ext cx="28575" cy="28575"/>
            </a:xfrm>
            <a:custGeom>
              <a:avLst/>
              <a:gdLst>
                <a:gd name="connsiteX0" fmla="*/ 21908 w 28575"/>
                <a:gd name="connsiteY0" fmla="*/ 21907 h 28575"/>
                <a:gd name="connsiteX1" fmla="*/ 25718 w 28575"/>
                <a:gd name="connsiteY1" fmla="*/ 35243 h 28575"/>
                <a:gd name="connsiteX2" fmla="*/ 16193 w 28575"/>
                <a:gd name="connsiteY2" fmla="*/ 23813 h 28575"/>
                <a:gd name="connsiteX3" fmla="*/ 16193 w 28575"/>
                <a:gd name="connsiteY3" fmla="*/ 23813 h 28575"/>
                <a:gd name="connsiteX4" fmla="*/ 16193 w 28575"/>
                <a:gd name="connsiteY4" fmla="*/ 23813 h 28575"/>
                <a:gd name="connsiteX5" fmla="*/ 6668 w 28575"/>
                <a:gd name="connsiteY5" fmla="*/ 26670 h 28575"/>
                <a:gd name="connsiteX6" fmla="*/ 10477 w 28575"/>
                <a:gd name="connsiteY6" fmla="*/ 17145 h 28575"/>
                <a:gd name="connsiteX7" fmla="*/ 10477 w 28575"/>
                <a:gd name="connsiteY7" fmla="*/ 17145 h 28575"/>
                <a:gd name="connsiteX8" fmla="*/ 10477 w 28575"/>
                <a:gd name="connsiteY8" fmla="*/ 17145 h 28575"/>
                <a:gd name="connsiteX9" fmla="*/ 0 w 28575"/>
                <a:gd name="connsiteY9" fmla="*/ 4763 h 28575"/>
                <a:gd name="connsiteX10" fmla="*/ 12383 w 28575"/>
                <a:gd name="connsiteY10" fmla="*/ 10477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9050 h 28575"/>
                <a:gd name="connsiteX16" fmla="*/ 21908 w 28575"/>
                <a:gd name="connsiteY16" fmla="*/ 21907 h 28575"/>
                <a:gd name="connsiteX17" fmla="*/ 21908 w 28575"/>
                <a:gd name="connsiteY17" fmla="*/ 21907 h 28575"/>
                <a:gd name="connsiteX18" fmla="*/ 21908 w 28575"/>
                <a:gd name="connsiteY18" fmla="*/ 21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1907"/>
                  </a:moveTo>
                  <a:cubicBezTo>
                    <a:pt x="22860" y="26670"/>
                    <a:pt x="24765" y="31432"/>
                    <a:pt x="25718" y="35243"/>
                  </a:cubicBezTo>
                  <a:cubicBezTo>
                    <a:pt x="21908" y="31432"/>
                    <a:pt x="19050" y="27622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6193" y="23813"/>
                    <a:pt x="16193" y="23813"/>
                    <a:pt x="16193" y="23813"/>
                  </a:cubicBezTo>
                  <a:cubicBezTo>
                    <a:pt x="13335" y="24765"/>
                    <a:pt x="9525" y="25718"/>
                    <a:pt x="6668" y="26670"/>
                  </a:cubicBezTo>
                  <a:cubicBezTo>
                    <a:pt x="7620" y="23813"/>
                    <a:pt x="9525" y="20002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10477" y="17145"/>
                    <a:pt x="10477" y="17145"/>
                    <a:pt x="10477" y="17145"/>
                  </a:cubicBezTo>
                  <a:cubicBezTo>
                    <a:pt x="6668" y="13335"/>
                    <a:pt x="3810" y="9525"/>
                    <a:pt x="0" y="4763"/>
                  </a:cubicBezTo>
                  <a:cubicBezTo>
                    <a:pt x="3810" y="6668"/>
                    <a:pt x="8572" y="8572"/>
                    <a:pt x="12383" y="10477"/>
                  </a:cubicBezTo>
                  <a:cubicBezTo>
                    <a:pt x="13335" y="6668"/>
                    <a:pt x="14288" y="3810"/>
                    <a:pt x="16193" y="0"/>
                  </a:cubicBezTo>
                  <a:cubicBezTo>
                    <a:pt x="17145" y="4763"/>
                    <a:pt x="19050" y="9525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2" y="15240"/>
                    <a:pt x="28575" y="17145"/>
                    <a:pt x="32385" y="19050"/>
                  </a:cubicBezTo>
                  <a:cubicBezTo>
                    <a:pt x="28575" y="20002"/>
                    <a:pt x="25718" y="20955"/>
                    <a:pt x="21908" y="21907"/>
                  </a:cubicBezTo>
                  <a:lnTo>
                    <a:pt x="21908" y="21907"/>
                  </a:lnTo>
                  <a:cubicBezTo>
                    <a:pt x="21908" y="21907"/>
                    <a:pt x="21908" y="21907"/>
                    <a:pt x="21908" y="219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A17CBDA-0523-4366-86D9-EADD29B750B8}"/>
                </a:ext>
              </a:extLst>
            </p:cNvPr>
            <p:cNvSpPr/>
            <p:nvPr/>
          </p:nvSpPr>
          <p:spPr>
            <a:xfrm>
              <a:off x="16872573" y="1520944"/>
              <a:ext cx="28575" cy="28575"/>
            </a:xfrm>
            <a:custGeom>
              <a:avLst/>
              <a:gdLst>
                <a:gd name="connsiteX0" fmla="*/ 21908 w 28575"/>
                <a:gd name="connsiteY0" fmla="*/ 20955 h 28575"/>
                <a:gd name="connsiteX1" fmla="*/ 25718 w 28575"/>
                <a:gd name="connsiteY1" fmla="*/ 34290 h 28575"/>
                <a:gd name="connsiteX2" fmla="*/ 16193 w 28575"/>
                <a:gd name="connsiteY2" fmla="*/ 22860 h 28575"/>
                <a:gd name="connsiteX3" fmla="*/ 16193 w 28575"/>
                <a:gd name="connsiteY3" fmla="*/ 22860 h 28575"/>
                <a:gd name="connsiteX4" fmla="*/ 16193 w 28575"/>
                <a:gd name="connsiteY4" fmla="*/ 22860 h 28575"/>
                <a:gd name="connsiteX5" fmla="*/ 6668 w 28575"/>
                <a:gd name="connsiteY5" fmla="*/ 25717 h 28575"/>
                <a:gd name="connsiteX6" fmla="*/ 10477 w 28575"/>
                <a:gd name="connsiteY6" fmla="*/ 16192 h 28575"/>
                <a:gd name="connsiteX7" fmla="*/ 10477 w 28575"/>
                <a:gd name="connsiteY7" fmla="*/ 16192 h 28575"/>
                <a:gd name="connsiteX8" fmla="*/ 10477 w 28575"/>
                <a:gd name="connsiteY8" fmla="*/ 16192 h 28575"/>
                <a:gd name="connsiteX9" fmla="*/ 0 w 28575"/>
                <a:gd name="connsiteY9" fmla="*/ 3810 h 28575"/>
                <a:gd name="connsiteX10" fmla="*/ 12383 w 28575"/>
                <a:gd name="connsiteY10" fmla="*/ 9525 h 28575"/>
                <a:gd name="connsiteX11" fmla="*/ 16193 w 28575"/>
                <a:gd name="connsiteY11" fmla="*/ 0 h 28575"/>
                <a:gd name="connsiteX12" fmla="*/ 20003 w 28575"/>
                <a:gd name="connsiteY12" fmla="*/ 13335 h 28575"/>
                <a:gd name="connsiteX13" fmla="*/ 20003 w 28575"/>
                <a:gd name="connsiteY13" fmla="*/ 13335 h 28575"/>
                <a:gd name="connsiteX14" fmla="*/ 20003 w 28575"/>
                <a:gd name="connsiteY14" fmla="*/ 13335 h 28575"/>
                <a:gd name="connsiteX15" fmla="*/ 32385 w 28575"/>
                <a:gd name="connsiteY15" fmla="*/ 19050 h 28575"/>
                <a:gd name="connsiteX16" fmla="*/ 21908 w 28575"/>
                <a:gd name="connsiteY16" fmla="*/ 20955 h 28575"/>
                <a:gd name="connsiteX17" fmla="*/ 21908 w 28575"/>
                <a:gd name="connsiteY17" fmla="*/ 20955 h 28575"/>
                <a:gd name="connsiteX18" fmla="*/ 21908 w 28575"/>
                <a:gd name="connsiteY18" fmla="*/ 209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28575">
                  <a:moveTo>
                    <a:pt x="21908" y="20955"/>
                  </a:moveTo>
                  <a:cubicBezTo>
                    <a:pt x="22860" y="25717"/>
                    <a:pt x="24765" y="29528"/>
                    <a:pt x="25718" y="34290"/>
                  </a:cubicBezTo>
                  <a:cubicBezTo>
                    <a:pt x="21908" y="30480"/>
                    <a:pt x="19050" y="26670"/>
                    <a:pt x="16193" y="22860"/>
                  </a:cubicBezTo>
                  <a:cubicBezTo>
                    <a:pt x="16193" y="22860"/>
                    <a:pt x="16193" y="22860"/>
                    <a:pt x="16193" y="22860"/>
                  </a:cubicBezTo>
                  <a:cubicBezTo>
                    <a:pt x="16193" y="22860"/>
                    <a:pt x="16193" y="22860"/>
                    <a:pt x="16193" y="22860"/>
                  </a:cubicBezTo>
                  <a:cubicBezTo>
                    <a:pt x="13335" y="23813"/>
                    <a:pt x="9525" y="24765"/>
                    <a:pt x="6668" y="25717"/>
                  </a:cubicBezTo>
                  <a:cubicBezTo>
                    <a:pt x="7620" y="22860"/>
                    <a:pt x="9525" y="19050"/>
                    <a:pt x="10477" y="16192"/>
                  </a:cubicBezTo>
                  <a:cubicBezTo>
                    <a:pt x="10477" y="16192"/>
                    <a:pt x="10477" y="16192"/>
                    <a:pt x="10477" y="16192"/>
                  </a:cubicBezTo>
                  <a:cubicBezTo>
                    <a:pt x="10477" y="16192"/>
                    <a:pt x="10477" y="16192"/>
                    <a:pt x="10477" y="16192"/>
                  </a:cubicBezTo>
                  <a:cubicBezTo>
                    <a:pt x="6668" y="12383"/>
                    <a:pt x="3810" y="8572"/>
                    <a:pt x="0" y="3810"/>
                  </a:cubicBezTo>
                  <a:cubicBezTo>
                    <a:pt x="3810" y="5715"/>
                    <a:pt x="8572" y="7620"/>
                    <a:pt x="12383" y="9525"/>
                  </a:cubicBezTo>
                  <a:cubicBezTo>
                    <a:pt x="13335" y="6667"/>
                    <a:pt x="14288" y="2858"/>
                    <a:pt x="16193" y="0"/>
                  </a:cubicBezTo>
                  <a:cubicBezTo>
                    <a:pt x="17145" y="4763"/>
                    <a:pt x="19050" y="8572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0003" y="13335"/>
                    <a:pt x="20003" y="13335"/>
                    <a:pt x="20003" y="13335"/>
                  </a:cubicBezTo>
                  <a:cubicBezTo>
                    <a:pt x="23812" y="15240"/>
                    <a:pt x="28575" y="17145"/>
                    <a:pt x="32385" y="19050"/>
                  </a:cubicBezTo>
                  <a:cubicBezTo>
                    <a:pt x="28575" y="19050"/>
                    <a:pt x="25718" y="20003"/>
                    <a:pt x="21908" y="20955"/>
                  </a:cubicBezTo>
                  <a:lnTo>
                    <a:pt x="21908" y="20955"/>
                  </a:lnTo>
                  <a:cubicBezTo>
                    <a:pt x="21908" y="20955"/>
                    <a:pt x="21908" y="20955"/>
                    <a:pt x="21908" y="209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BCFA84B-D4C9-49E3-A450-74F441DF89A0}"/>
              </a:ext>
            </a:extLst>
          </p:cNvPr>
          <p:cNvGrpSpPr>
            <a:grpSpLocks noChangeAspect="1"/>
          </p:cNvGrpSpPr>
          <p:nvPr/>
        </p:nvGrpSpPr>
        <p:grpSpPr>
          <a:xfrm>
            <a:off x="10286513" y="4495117"/>
            <a:ext cx="753447" cy="550839"/>
            <a:chOff x="16911625" y="3509951"/>
            <a:chExt cx="1020128" cy="745807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AAA2CEE-B981-441B-A74E-82433013CB99}"/>
                </a:ext>
              </a:extLst>
            </p:cNvPr>
            <p:cNvSpPr/>
            <p:nvPr/>
          </p:nvSpPr>
          <p:spPr>
            <a:xfrm>
              <a:off x="16912578" y="4027158"/>
              <a:ext cx="1019175" cy="228600"/>
            </a:xfrm>
            <a:custGeom>
              <a:avLst/>
              <a:gdLst>
                <a:gd name="connsiteX0" fmla="*/ 0 w 1019175"/>
                <a:gd name="connsiteY0" fmla="*/ 56011 h 228600"/>
                <a:gd name="connsiteX1" fmla="*/ 1026795 w 1019175"/>
                <a:gd name="connsiteY1" fmla="*/ 55058 h 228600"/>
                <a:gd name="connsiteX2" fmla="*/ 1026795 w 1019175"/>
                <a:gd name="connsiteY2" fmla="*/ 179836 h 228600"/>
                <a:gd name="connsiteX3" fmla="*/ 0 w 1019175"/>
                <a:gd name="connsiteY3" fmla="*/ 180788 h 228600"/>
                <a:gd name="connsiteX4" fmla="*/ 0 w 1019175"/>
                <a:gd name="connsiteY4" fmla="*/ 56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228600">
                  <a:moveTo>
                    <a:pt x="0" y="56011"/>
                  </a:moveTo>
                  <a:cubicBezTo>
                    <a:pt x="341948" y="248416"/>
                    <a:pt x="684848" y="-136394"/>
                    <a:pt x="1026795" y="55058"/>
                  </a:cubicBezTo>
                  <a:cubicBezTo>
                    <a:pt x="1026795" y="96968"/>
                    <a:pt x="1026795" y="137926"/>
                    <a:pt x="1026795" y="179836"/>
                  </a:cubicBezTo>
                  <a:cubicBezTo>
                    <a:pt x="684848" y="-12569"/>
                    <a:pt x="341948" y="372241"/>
                    <a:pt x="0" y="180788"/>
                  </a:cubicBezTo>
                  <a:cubicBezTo>
                    <a:pt x="0" y="139831"/>
                    <a:pt x="0" y="97921"/>
                    <a:pt x="0" y="56011"/>
                  </a:cubicBezTo>
                  <a:close/>
                </a:path>
              </a:pathLst>
            </a:custGeom>
            <a:solidFill>
              <a:srgbClr val="2B4B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C929A66-91FC-40FA-AFD3-BAD0CB14C02D}"/>
                </a:ext>
              </a:extLst>
            </p:cNvPr>
            <p:cNvSpPr/>
            <p:nvPr/>
          </p:nvSpPr>
          <p:spPr>
            <a:xfrm>
              <a:off x="16911625" y="3897134"/>
              <a:ext cx="1019175" cy="238125"/>
            </a:xfrm>
            <a:custGeom>
              <a:avLst/>
              <a:gdLst>
                <a:gd name="connsiteX0" fmla="*/ 0 w 1019175"/>
                <a:gd name="connsiteY0" fmla="*/ 55542 h 238125"/>
                <a:gd name="connsiteX1" fmla="*/ 1027748 w 1019175"/>
                <a:gd name="connsiteY1" fmla="*/ 55542 h 238125"/>
                <a:gd name="connsiteX2" fmla="*/ 1027748 w 1019175"/>
                <a:gd name="connsiteY2" fmla="*/ 185083 h 238125"/>
                <a:gd name="connsiteX3" fmla="*/ 0 w 1019175"/>
                <a:gd name="connsiteY3" fmla="*/ 185083 h 238125"/>
                <a:gd name="connsiteX4" fmla="*/ 0 w 1019175"/>
                <a:gd name="connsiteY4" fmla="*/ 55542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238125">
                  <a:moveTo>
                    <a:pt x="0" y="55542"/>
                  </a:moveTo>
                  <a:cubicBezTo>
                    <a:pt x="342900" y="247948"/>
                    <a:pt x="684848" y="-136862"/>
                    <a:pt x="1027748" y="55542"/>
                  </a:cubicBezTo>
                  <a:cubicBezTo>
                    <a:pt x="1027748" y="98405"/>
                    <a:pt x="1027748" y="142220"/>
                    <a:pt x="1027748" y="185083"/>
                  </a:cubicBezTo>
                  <a:cubicBezTo>
                    <a:pt x="684848" y="-7322"/>
                    <a:pt x="342900" y="377488"/>
                    <a:pt x="0" y="185083"/>
                  </a:cubicBezTo>
                  <a:cubicBezTo>
                    <a:pt x="0" y="142220"/>
                    <a:pt x="0" y="98405"/>
                    <a:pt x="0" y="555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3CBFB6D-E712-47FD-9DB8-E8E222F446D8}"/>
                </a:ext>
              </a:extLst>
            </p:cNvPr>
            <p:cNvSpPr/>
            <p:nvPr/>
          </p:nvSpPr>
          <p:spPr>
            <a:xfrm>
              <a:off x="16911625" y="3639006"/>
              <a:ext cx="1019175" cy="238125"/>
            </a:xfrm>
            <a:custGeom>
              <a:avLst/>
              <a:gdLst>
                <a:gd name="connsiteX0" fmla="*/ 0 w 1019175"/>
                <a:gd name="connsiteY0" fmla="*/ 55543 h 238125"/>
                <a:gd name="connsiteX1" fmla="*/ 1027748 w 1019175"/>
                <a:gd name="connsiteY1" fmla="*/ 55543 h 238125"/>
                <a:gd name="connsiteX2" fmla="*/ 1027748 w 1019175"/>
                <a:gd name="connsiteY2" fmla="*/ 185083 h 238125"/>
                <a:gd name="connsiteX3" fmla="*/ 0 w 1019175"/>
                <a:gd name="connsiteY3" fmla="*/ 185083 h 238125"/>
                <a:gd name="connsiteX4" fmla="*/ 0 w 1019175"/>
                <a:gd name="connsiteY4" fmla="*/ 5554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238125">
                  <a:moveTo>
                    <a:pt x="0" y="55543"/>
                  </a:moveTo>
                  <a:cubicBezTo>
                    <a:pt x="342900" y="247948"/>
                    <a:pt x="684848" y="-136862"/>
                    <a:pt x="1027748" y="55543"/>
                  </a:cubicBezTo>
                  <a:cubicBezTo>
                    <a:pt x="1027748" y="98405"/>
                    <a:pt x="1027748" y="142220"/>
                    <a:pt x="1027748" y="185083"/>
                  </a:cubicBezTo>
                  <a:cubicBezTo>
                    <a:pt x="684848" y="-7322"/>
                    <a:pt x="342900" y="377488"/>
                    <a:pt x="0" y="185083"/>
                  </a:cubicBezTo>
                  <a:cubicBezTo>
                    <a:pt x="0" y="142220"/>
                    <a:pt x="0" y="98405"/>
                    <a:pt x="0" y="5554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BC51E4C-17D5-4D59-9955-4A21DBEF1237}"/>
                </a:ext>
              </a:extLst>
            </p:cNvPr>
            <p:cNvSpPr/>
            <p:nvPr/>
          </p:nvSpPr>
          <p:spPr>
            <a:xfrm>
              <a:off x="16912578" y="3509951"/>
              <a:ext cx="1019175" cy="228600"/>
            </a:xfrm>
            <a:custGeom>
              <a:avLst/>
              <a:gdLst>
                <a:gd name="connsiteX0" fmla="*/ 0 w 1019175"/>
                <a:gd name="connsiteY0" fmla="*/ 56011 h 228600"/>
                <a:gd name="connsiteX1" fmla="*/ 1026795 w 1019175"/>
                <a:gd name="connsiteY1" fmla="*/ 55058 h 228600"/>
                <a:gd name="connsiteX2" fmla="*/ 1026795 w 1019175"/>
                <a:gd name="connsiteY2" fmla="*/ 179836 h 228600"/>
                <a:gd name="connsiteX3" fmla="*/ 0 w 1019175"/>
                <a:gd name="connsiteY3" fmla="*/ 180788 h 228600"/>
                <a:gd name="connsiteX4" fmla="*/ 0 w 1019175"/>
                <a:gd name="connsiteY4" fmla="*/ 56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228600">
                  <a:moveTo>
                    <a:pt x="0" y="56011"/>
                  </a:moveTo>
                  <a:cubicBezTo>
                    <a:pt x="341948" y="248416"/>
                    <a:pt x="684848" y="-136394"/>
                    <a:pt x="1026795" y="55058"/>
                  </a:cubicBezTo>
                  <a:cubicBezTo>
                    <a:pt x="1026795" y="96968"/>
                    <a:pt x="1026795" y="137926"/>
                    <a:pt x="1026795" y="179836"/>
                  </a:cubicBezTo>
                  <a:cubicBezTo>
                    <a:pt x="684848" y="-12569"/>
                    <a:pt x="341948" y="372241"/>
                    <a:pt x="0" y="180788"/>
                  </a:cubicBezTo>
                  <a:cubicBezTo>
                    <a:pt x="0" y="138878"/>
                    <a:pt x="0" y="97921"/>
                    <a:pt x="0" y="56011"/>
                  </a:cubicBezTo>
                  <a:close/>
                </a:path>
              </a:pathLst>
            </a:custGeom>
            <a:solidFill>
              <a:srgbClr val="2B4B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0F8E3E5-1A20-4433-AD63-11490771F150}"/>
                </a:ext>
              </a:extLst>
            </p:cNvPr>
            <p:cNvSpPr/>
            <p:nvPr/>
          </p:nvSpPr>
          <p:spPr>
            <a:xfrm>
              <a:off x="16911625" y="3725684"/>
              <a:ext cx="1019175" cy="323850"/>
            </a:xfrm>
            <a:custGeom>
              <a:avLst/>
              <a:gdLst>
                <a:gd name="connsiteX0" fmla="*/ 0 w 1019175"/>
                <a:gd name="connsiteY0" fmla="*/ 55543 h 323850"/>
                <a:gd name="connsiteX1" fmla="*/ 1027748 w 1019175"/>
                <a:gd name="connsiteY1" fmla="*/ 55543 h 323850"/>
                <a:gd name="connsiteX2" fmla="*/ 1027748 w 1019175"/>
                <a:gd name="connsiteY2" fmla="*/ 268903 h 323850"/>
                <a:gd name="connsiteX3" fmla="*/ 0 w 1019175"/>
                <a:gd name="connsiteY3" fmla="*/ 268903 h 323850"/>
                <a:gd name="connsiteX4" fmla="*/ 0 w 1019175"/>
                <a:gd name="connsiteY4" fmla="*/ 5554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323850">
                  <a:moveTo>
                    <a:pt x="0" y="55543"/>
                  </a:moveTo>
                  <a:cubicBezTo>
                    <a:pt x="342900" y="247948"/>
                    <a:pt x="684848" y="-136862"/>
                    <a:pt x="1027748" y="55543"/>
                  </a:cubicBezTo>
                  <a:cubicBezTo>
                    <a:pt x="1027748" y="126980"/>
                    <a:pt x="1027748" y="197465"/>
                    <a:pt x="1027748" y="268903"/>
                  </a:cubicBezTo>
                  <a:cubicBezTo>
                    <a:pt x="684848" y="76498"/>
                    <a:pt x="342900" y="461307"/>
                    <a:pt x="0" y="268903"/>
                  </a:cubicBezTo>
                  <a:cubicBezTo>
                    <a:pt x="0" y="198417"/>
                    <a:pt x="0" y="126980"/>
                    <a:pt x="0" y="55543"/>
                  </a:cubicBezTo>
                  <a:close/>
                </a:path>
              </a:pathLst>
            </a:custGeom>
            <a:solidFill>
              <a:srgbClr val="DD12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55A78FAA-D80A-4743-85E3-B752F57DAF21}"/>
              </a:ext>
            </a:extLst>
          </p:cNvPr>
          <p:cNvGrpSpPr/>
          <p:nvPr/>
        </p:nvGrpSpPr>
        <p:grpSpPr>
          <a:xfrm>
            <a:off x="8827124" y="4209137"/>
            <a:ext cx="753447" cy="549310"/>
            <a:chOff x="10250915" y="2756348"/>
            <a:chExt cx="1019175" cy="743041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C7BC05D-0597-4B49-A0F4-4B8A237D405B}"/>
                </a:ext>
              </a:extLst>
            </p:cNvPr>
            <p:cNvSpPr/>
            <p:nvPr/>
          </p:nvSpPr>
          <p:spPr>
            <a:xfrm>
              <a:off x="10250915" y="2756439"/>
              <a:ext cx="1019175" cy="742950"/>
            </a:xfrm>
            <a:custGeom>
              <a:avLst/>
              <a:gdLst>
                <a:gd name="connsiteX0" fmla="*/ 1019175 w 1019175"/>
                <a:gd name="connsiteY0" fmla="*/ 694395 h 742950"/>
                <a:gd name="connsiteX1" fmla="*/ 0 w 1019175"/>
                <a:gd name="connsiteY1" fmla="*/ 694395 h 742950"/>
                <a:gd name="connsiteX2" fmla="*/ 0 w 1019175"/>
                <a:gd name="connsiteY2" fmla="*/ 55268 h 742950"/>
                <a:gd name="connsiteX3" fmla="*/ 1019175 w 1019175"/>
                <a:gd name="connsiteY3" fmla="*/ 55268 h 742950"/>
                <a:gd name="connsiteX4" fmla="*/ 1019175 w 1019175"/>
                <a:gd name="connsiteY4" fmla="*/ 694395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742950">
                  <a:moveTo>
                    <a:pt x="1019175" y="694395"/>
                  </a:moveTo>
                  <a:cubicBezTo>
                    <a:pt x="679133" y="501990"/>
                    <a:pt x="340043" y="885848"/>
                    <a:pt x="0" y="694395"/>
                  </a:cubicBezTo>
                  <a:cubicBezTo>
                    <a:pt x="0" y="481035"/>
                    <a:pt x="0" y="268628"/>
                    <a:pt x="0" y="55268"/>
                  </a:cubicBezTo>
                  <a:cubicBezTo>
                    <a:pt x="340043" y="246720"/>
                    <a:pt x="679133" y="-136185"/>
                    <a:pt x="1019175" y="55268"/>
                  </a:cubicBezTo>
                  <a:cubicBezTo>
                    <a:pt x="1019175" y="268628"/>
                    <a:pt x="1019175" y="481035"/>
                    <a:pt x="1019175" y="694395"/>
                  </a:cubicBezTo>
                  <a:close/>
                </a:path>
              </a:pathLst>
            </a:custGeom>
            <a:solidFill>
              <a:srgbClr val="2E4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80D6E56-D139-48B0-8428-DDC1F7A13D76}"/>
                </a:ext>
              </a:extLst>
            </p:cNvPr>
            <p:cNvSpPr/>
            <p:nvPr/>
          </p:nvSpPr>
          <p:spPr>
            <a:xfrm>
              <a:off x="10251868" y="2756348"/>
              <a:ext cx="1009650" cy="428625"/>
            </a:xfrm>
            <a:custGeom>
              <a:avLst/>
              <a:gdLst>
                <a:gd name="connsiteX0" fmla="*/ 0 w 1009650"/>
                <a:gd name="connsiteY0" fmla="*/ 374447 h 428625"/>
                <a:gd name="connsiteX1" fmla="*/ 1017270 w 1009650"/>
                <a:gd name="connsiteY1" fmla="*/ 373494 h 428625"/>
                <a:gd name="connsiteX2" fmla="*/ 1017270 w 1009650"/>
                <a:gd name="connsiteY2" fmla="*/ 55359 h 428625"/>
                <a:gd name="connsiteX3" fmla="*/ 0 w 1009650"/>
                <a:gd name="connsiteY3" fmla="*/ 56312 h 428625"/>
                <a:gd name="connsiteX4" fmla="*/ 0 w 1009650"/>
                <a:gd name="connsiteY4" fmla="*/ 37444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428625">
                  <a:moveTo>
                    <a:pt x="0" y="374447"/>
                  </a:moveTo>
                  <a:cubicBezTo>
                    <a:pt x="339090" y="564947"/>
                    <a:pt x="678180" y="182042"/>
                    <a:pt x="1017270" y="373494"/>
                  </a:cubicBezTo>
                  <a:cubicBezTo>
                    <a:pt x="1017270" y="267767"/>
                    <a:pt x="1017270" y="161087"/>
                    <a:pt x="1017270" y="55359"/>
                  </a:cubicBezTo>
                  <a:cubicBezTo>
                    <a:pt x="678180" y="-136093"/>
                    <a:pt x="339090" y="245859"/>
                    <a:pt x="0" y="56312"/>
                  </a:cubicBezTo>
                  <a:cubicBezTo>
                    <a:pt x="0" y="162039"/>
                    <a:pt x="0" y="268719"/>
                    <a:pt x="0" y="374447"/>
                  </a:cubicBezTo>
                  <a:close/>
                </a:path>
              </a:pathLst>
            </a:custGeom>
            <a:solidFill>
              <a:srgbClr val="F425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7124BF6-87E6-4018-BAEF-7BD283D400B4}"/>
                </a:ext>
              </a:extLst>
            </p:cNvPr>
            <p:cNvSpPr/>
            <p:nvPr/>
          </p:nvSpPr>
          <p:spPr>
            <a:xfrm>
              <a:off x="10250915" y="2811707"/>
              <a:ext cx="371475" cy="638175"/>
            </a:xfrm>
            <a:custGeom>
              <a:avLst/>
              <a:gdLst>
                <a:gd name="connsiteX0" fmla="*/ 0 w 371475"/>
                <a:gd name="connsiteY0" fmla="*/ 0 h 638175"/>
                <a:gd name="connsiteX1" fmla="*/ 374333 w 371475"/>
                <a:gd name="connsiteY1" fmla="*/ 350520 h 638175"/>
                <a:gd name="connsiteX2" fmla="*/ 0 w 371475"/>
                <a:gd name="connsiteY2" fmla="*/ 638175 h 638175"/>
                <a:gd name="connsiteX3" fmla="*/ 0 w 371475"/>
                <a:gd name="connsiteY3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638175">
                  <a:moveTo>
                    <a:pt x="0" y="0"/>
                  </a:moveTo>
                  <a:cubicBezTo>
                    <a:pt x="0" y="0"/>
                    <a:pt x="244793" y="339090"/>
                    <a:pt x="374333" y="350520"/>
                  </a:cubicBezTo>
                  <a:cubicBezTo>
                    <a:pt x="374333" y="350520"/>
                    <a:pt x="157163" y="612458"/>
                    <a:pt x="0" y="638175"/>
                  </a:cubicBezTo>
                  <a:cubicBezTo>
                    <a:pt x="0" y="4543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18DE836-B782-4ADF-91F0-76B033BD7589}"/>
                </a:ext>
              </a:extLst>
            </p:cNvPr>
            <p:cNvSpPr/>
            <p:nvPr/>
          </p:nvSpPr>
          <p:spPr>
            <a:xfrm>
              <a:off x="10261393" y="3374635"/>
              <a:ext cx="38100" cy="38100"/>
            </a:xfrm>
            <a:custGeom>
              <a:avLst/>
              <a:gdLst>
                <a:gd name="connsiteX0" fmla="*/ 0 w 38100"/>
                <a:gd name="connsiteY0" fmla="*/ 18098 h 38100"/>
                <a:gd name="connsiteX1" fmla="*/ 15240 w 38100"/>
                <a:gd name="connsiteY1" fmla="*/ 16192 h 38100"/>
                <a:gd name="connsiteX2" fmla="*/ 18098 w 38100"/>
                <a:gd name="connsiteY2" fmla="*/ 13335 h 38100"/>
                <a:gd name="connsiteX3" fmla="*/ 20003 w 38100"/>
                <a:gd name="connsiteY3" fmla="*/ 1905 h 38100"/>
                <a:gd name="connsiteX4" fmla="*/ 20955 w 38100"/>
                <a:gd name="connsiteY4" fmla="*/ 0 h 38100"/>
                <a:gd name="connsiteX5" fmla="*/ 25718 w 38100"/>
                <a:gd name="connsiteY5" fmla="*/ 10477 h 38100"/>
                <a:gd name="connsiteX6" fmla="*/ 33338 w 38100"/>
                <a:gd name="connsiteY6" fmla="*/ 14288 h 38100"/>
                <a:gd name="connsiteX7" fmla="*/ 44768 w 38100"/>
                <a:gd name="connsiteY7" fmla="*/ 13335 h 38100"/>
                <a:gd name="connsiteX8" fmla="*/ 36195 w 38100"/>
                <a:gd name="connsiteY8" fmla="*/ 21907 h 38100"/>
                <a:gd name="connsiteX9" fmla="*/ 34290 w 38100"/>
                <a:gd name="connsiteY9" fmla="*/ 30480 h 38100"/>
                <a:gd name="connsiteX10" fmla="*/ 38100 w 38100"/>
                <a:gd name="connsiteY10" fmla="*/ 40005 h 38100"/>
                <a:gd name="connsiteX11" fmla="*/ 38100 w 38100"/>
                <a:gd name="connsiteY11" fmla="*/ 40957 h 38100"/>
                <a:gd name="connsiteX12" fmla="*/ 31433 w 38100"/>
                <a:gd name="connsiteY12" fmla="*/ 38100 h 38100"/>
                <a:gd name="connsiteX13" fmla="*/ 25718 w 38100"/>
                <a:gd name="connsiteY13" fmla="*/ 35242 h 38100"/>
                <a:gd name="connsiteX14" fmla="*/ 20955 w 38100"/>
                <a:gd name="connsiteY14" fmla="*/ 36195 h 38100"/>
                <a:gd name="connsiteX15" fmla="*/ 11430 w 38100"/>
                <a:gd name="connsiteY15" fmla="*/ 45720 h 38100"/>
                <a:gd name="connsiteX16" fmla="*/ 10478 w 38100"/>
                <a:gd name="connsiteY16" fmla="*/ 45720 h 38100"/>
                <a:gd name="connsiteX17" fmla="*/ 12383 w 38100"/>
                <a:gd name="connsiteY17" fmla="*/ 31432 h 38100"/>
                <a:gd name="connsiteX18" fmla="*/ 10478 w 38100"/>
                <a:gd name="connsiteY18" fmla="*/ 27623 h 38100"/>
                <a:gd name="connsiteX19" fmla="*/ 0 w 38100"/>
                <a:gd name="connsiteY19" fmla="*/ 18098 h 38100"/>
                <a:gd name="connsiteX20" fmla="*/ 0 w 38100"/>
                <a:gd name="connsiteY20" fmla="*/ 180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38100">
                  <a:moveTo>
                    <a:pt x="0" y="18098"/>
                  </a:moveTo>
                  <a:cubicBezTo>
                    <a:pt x="4763" y="17145"/>
                    <a:pt x="10478" y="17145"/>
                    <a:pt x="15240" y="16192"/>
                  </a:cubicBezTo>
                  <a:cubicBezTo>
                    <a:pt x="17145" y="16192"/>
                    <a:pt x="17145" y="15240"/>
                    <a:pt x="18098" y="13335"/>
                  </a:cubicBezTo>
                  <a:cubicBezTo>
                    <a:pt x="19050" y="9525"/>
                    <a:pt x="20003" y="5715"/>
                    <a:pt x="20003" y="1905"/>
                  </a:cubicBezTo>
                  <a:cubicBezTo>
                    <a:pt x="20003" y="952"/>
                    <a:pt x="20003" y="0"/>
                    <a:pt x="20955" y="0"/>
                  </a:cubicBezTo>
                  <a:cubicBezTo>
                    <a:pt x="22860" y="2857"/>
                    <a:pt x="24765" y="6667"/>
                    <a:pt x="25718" y="10477"/>
                  </a:cubicBezTo>
                  <a:cubicBezTo>
                    <a:pt x="27623" y="15240"/>
                    <a:pt x="27623" y="15240"/>
                    <a:pt x="33338" y="14288"/>
                  </a:cubicBezTo>
                  <a:cubicBezTo>
                    <a:pt x="37148" y="14288"/>
                    <a:pt x="40958" y="13335"/>
                    <a:pt x="44768" y="13335"/>
                  </a:cubicBezTo>
                  <a:cubicBezTo>
                    <a:pt x="41910" y="17145"/>
                    <a:pt x="39052" y="19050"/>
                    <a:pt x="36195" y="21907"/>
                  </a:cubicBezTo>
                  <a:cubicBezTo>
                    <a:pt x="32385" y="25717"/>
                    <a:pt x="32385" y="25717"/>
                    <a:pt x="34290" y="30480"/>
                  </a:cubicBezTo>
                  <a:cubicBezTo>
                    <a:pt x="36195" y="33338"/>
                    <a:pt x="37148" y="37148"/>
                    <a:pt x="38100" y="40005"/>
                  </a:cubicBezTo>
                  <a:cubicBezTo>
                    <a:pt x="38100" y="40005"/>
                    <a:pt x="38100" y="40957"/>
                    <a:pt x="38100" y="40957"/>
                  </a:cubicBezTo>
                  <a:cubicBezTo>
                    <a:pt x="35243" y="40957"/>
                    <a:pt x="33338" y="39052"/>
                    <a:pt x="31433" y="38100"/>
                  </a:cubicBezTo>
                  <a:cubicBezTo>
                    <a:pt x="29527" y="37148"/>
                    <a:pt x="27623" y="36195"/>
                    <a:pt x="25718" y="35242"/>
                  </a:cubicBezTo>
                  <a:cubicBezTo>
                    <a:pt x="23812" y="34290"/>
                    <a:pt x="21908" y="34290"/>
                    <a:pt x="20955" y="36195"/>
                  </a:cubicBezTo>
                  <a:cubicBezTo>
                    <a:pt x="18098" y="39052"/>
                    <a:pt x="14287" y="41910"/>
                    <a:pt x="11430" y="45720"/>
                  </a:cubicBezTo>
                  <a:cubicBezTo>
                    <a:pt x="11430" y="45720"/>
                    <a:pt x="11430" y="45720"/>
                    <a:pt x="10478" y="45720"/>
                  </a:cubicBezTo>
                  <a:cubicBezTo>
                    <a:pt x="10478" y="40957"/>
                    <a:pt x="12383" y="36195"/>
                    <a:pt x="12383" y="31432"/>
                  </a:cubicBezTo>
                  <a:cubicBezTo>
                    <a:pt x="12383" y="29527"/>
                    <a:pt x="12383" y="28575"/>
                    <a:pt x="10478" y="27623"/>
                  </a:cubicBezTo>
                  <a:cubicBezTo>
                    <a:pt x="8573" y="23813"/>
                    <a:pt x="4763" y="20955"/>
                    <a:pt x="0" y="18098"/>
                  </a:cubicBezTo>
                  <a:cubicBezTo>
                    <a:pt x="0" y="18098"/>
                    <a:pt x="0" y="18098"/>
                    <a:pt x="0" y="18098"/>
                  </a:cubicBezTo>
                  <a:close/>
                </a:path>
              </a:pathLst>
            </a:custGeom>
            <a:solidFill>
              <a:srgbClr val="F4E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54870C1-AE95-4872-A5CA-7D4D13EDD0CA}"/>
                </a:ext>
              </a:extLst>
            </p:cNvPr>
            <p:cNvSpPr/>
            <p:nvPr/>
          </p:nvSpPr>
          <p:spPr>
            <a:xfrm>
              <a:off x="10529997" y="3159369"/>
              <a:ext cx="38100" cy="38100"/>
            </a:xfrm>
            <a:custGeom>
              <a:avLst/>
              <a:gdLst>
                <a:gd name="connsiteX0" fmla="*/ 43815 w 38100"/>
                <a:gd name="connsiteY0" fmla="*/ 21907 h 38100"/>
                <a:gd name="connsiteX1" fmla="*/ 30480 w 38100"/>
                <a:gd name="connsiteY1" fmla="*/ 26670 h 38100"/>
                <a:gd name="connsiteX2" fmla="*/ 27623 w 38100"/>
                <a:gd name="connsiteY2" fmla="*/ 30480 h 38100"/>
                <a:gd name="connsiteX3" fmla="*/ 27623 w 38100"/>
                <a:gd name="connsiteY3" fmla="*/ 43815 h 38100"/>
                <a:gd name="connsiteX4" fmla="*/ 25718 w 38100"/>
                <a:gd name="connsiteY4" fmla="*/ 42863 h 38100"/>
                <a:gd name="connsiteX5" fmla="*/ 21908 w 38100"/>
                <a:gd name="connsiteY5" fmla="*/ 39053 h 38100"/>
                <a:gd name="connsiteX6" fmla="*/ 8573 w 38100"/>
                <a:gd name="connsiteY6" fmla="*/ 35243 h 38100"/>
                <a:gd name="connsiteX7" fmla="*/ 0 w 38100"/>
                <a:gd name="connsiteY7" fmla="*/ 37148 h 38100"/>
                <a:gd name="connsiteX8" fmla="*/ 6668 w 38100"/>
                <a:gd name="connsiteY8" fmla="*/ 27623 h 38100"/>
                <a:gd name="connsiteX9" fmla="*/ 6668 w 38100"/>
                <a:gd name="connsiteY9" fmla="*/ 19050 h 38100"/>
                <a:gd name="connsiteX10" fmla="*/ 953 w 38100"/>
                <a:gd name="connsiteY10" fmla="*/ 9525 h 38100"/>
                <a:gd name="connsiteX11" fmla="*/ 14288 w 38100"/>
                <a:gd name="connsiteY11" fmla="*/ 13335 h 38100"/>
                <a:gd name="connsiteX12" fmla="*/ 19050 w 38100"/>
                <a:gd name="connsiteY12" fmla="*/ 11430 h 38100"/>
                <a:gd name="connsiteX13" fmla="*/ 26670 w 38100"/>
                <a:gd name="connsiteY13" fmla="*/ 0 h 38100"/>
                <a:gd name="connsiteX14" fmla="*/ 27623 w 38100"/>
                <a:gd name="connsiteY14" fmla="*/ 11430 h 38100"/>
                <a:gd name="connsiteX15" fmla="*/ 32385 w 38100"/>
                <a:gd name="connsiteY15" fmla="*/ 18098 h 38100"/>
                <a:gd name="connsiteX16" fmla="*/ 43815 w 38100"/>
                <a:gd name="connsiteY16" fmla="*/ 21907 h 38100"/>
                <a:gd name="connsiteX17" fmla="*/ 43815 w 38100"/>
                <a:gd name="connsiteY17" fmla="*/ 219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" h="38100">
                  <a:moveTo>
                    <a:pt x="43815" y="21907"/>
                  </a:moveTo>
                  <a:cubicBezTo>
                    <a:pt x="39053" y="23813"/>
                    <a:pt x="34290" y="24765"/>
                    <a:pt x="30480" y="26670"/>
                  </a:cubicBezTo>
                  <a:cubicBezTo>
                    <a:pt x="28575" y="27623"/>
                    <a:pt x="27623" y="28575"/>
                    <a:pt x="27623" y="30480"/>
                  </a:cubicBezTo>
                  <a:cubicBezTo>
                    <a:pt x="27623" y="35243"/>
                    <a:pt x="27623" y="39053"/>
                    <a:pt x="27623" y="43815"/>
                  </a:cubicBezTo>
                  <a:cubicBezTo>
                    <a:pt x="25718" y="43815"/>
                    <a:pt x="25718" y="42863"/>
                    <a:pt x="25718" y="42863"/>
                  </a:cubicBezTo>
                  <a:cubicBezTo>
                    <a:pt x="24765" y="41910"/>
                    <a:pt x="23813" y="40005"/>
                    <a:pt x="21908" y="39053"/>
                  </a:cubicBezTo>
                  <a:cubicBezTo>
                    <a:pt x="17145" y="32385"/>
                    <a:pt x="17145" y="32385"/>
                    <a:pt x="8573" y="35243"/>
                  </a:cubicBezTo>
                  <a:cubicBezTo>
                    <a:pt x="5715" y="36195"/>
                    <a:pt x="3810" y="37148"/>
                    <a:pt x="0" y="37148"/>
                  </a:cubicBezTo>
                  <a:cubicBezTo>
                    <a:pt x="2858" y="33338"/>
                    <a:pt x="4763" y="30480"/>
                    <a:pt x="6668" y="27623"/>
                  </a:cubicBezTo>
                  <a:cubicBezTo>
                    <a:pt x="9525" y="23813"/>
                    <a:pt x="9525" y="23813"/>
                    <a:pt x="6668" y="19050"/>
                  </a:cubicBezTo>
                  <a:cubicBezTo>
                    <a:pt x="4763" y="16193"/>
                    <a:pt x="1905" y="13335"/>
                    <a:pt x="953" y="9525"/>
                  </a:cubicBezTo>
                  <a:cubicBezTo>
                    <a:pt x="5715" y="10478"/>
                    <a:pt x="9525" y="12382"/>
                    <a:pt x="14288" y="13335"/>
                  </a:cubicBezTo>
                  <a:cubicBezTo>
                    <a:pt x="16193" y="14288"/>
                    <a:pt x="17145" y="13335"/>
                    <a:pt x="19050" y="11430"/>
                  </a:cubicBezTo>
                  <a:cubicBezTo>
                    <a:pt x="20955" y="7620"/>
                    <a:pt x="23813" y="4763"/>
                    <a:pt x="26670" y="0"/>
                  </a:cubicBezTo>
                  <a:cubicBezTo>
                    <a:pt x="27623" y="3810"/>
                    <a:pt x="27623" y="7620"/>
                    <a:pt x="27623" y="11430"/>
                  </a:cubicBezTo>
                  <a:cubicBezTo>
                    <a:pt x="27623" y="17145"/>
                    <a:pt x="26670" y="16193"/>
                    <a:pt x="32385" y="18098"/>
                  </a:cubicBezTo>
                  <a:cubicBezTo>
                    <a:pt x="36195" y="19050"/>
                    <a:pt x="40005" y="20003"/>
                    <a:pt x="43815" y="21907"/>
                  </a:cubicBezTo>
                  <a:cubicBezTo>
                    <a:pt x="43815" y="21907"/>
                    <a:pt x="43815" y="21907"/>
                    <a:pt x="43815" y="21907"/>
                  </a:cubicBezTo>
                  <a:close/>
                </a:path>
              </a:pathLst>
            </a:custGeom>
            <a:solidFill>
              <a:srgbClr val="F4E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1D5EC36-426F-4E4A-8596-67C0DC2A07E7}"/>
                </a:ext>
              </a:extLst>
            </p:cNvPr>
            <p:cNvSpPr/>
            <p:nvPr/>
          </p:nvSpPr>
          <p:spPr>
            <a:xfrm>
              <a:off x="10281395" y="3075126"/>
              <a:ext cx="200025" cy="200025"/>
            </a:xfrm>
            <a:custGeom>
              <a:avLst/>
              <a:gdLst>
                <a:gd name="connsiteX0" fmla="*/ 94298 w 200025"/>
                <a:gd name="connsiteY0" fmla="*/ 190923 h 200025"/>
                <a:gd name="connsiteX1" fmla="*/ 97155 w 200025"/>
                <a:gd name="connsiteY1" fmla="*/ 153776 h 200025"/>
                <a:gd name="connsiteX2" fmla="*/ 97155 w 200025"/>
                <a:gd name="connsiteY2" fmla="*/ 152823 h 200025"/>
                <a:gd name="connsiteX3" fmla="*/ 96203 w 200025"/>
                <a:gd name="connsiteY3" fmla="*/ 150918 h 200025"/>
                <a:gd name="connsiteX4" fmla="*/ 94298 w 200025"/>
                <a:gd name="connsiteY4" fmla="*/ 152823 h 200025"/>
                <a:gd name="connsiteX5" fmla="*/ 92392 w 200025"/>
                <a:gd name="connsiteY5" fmla="*/ 169016 h 200025"/>
                <a:gd name="connsiteX6" fmla="*/ 89535 w 200025"/>
                <a:gd name="connsiteY6" fmla="*/ 189018 h 200025"/>
                <a:gd name="connsiteX7" fmla="*/ 88583 w 200025"/>
                <a:gd name="connsiteY7" fmla="*/ 190923 h 200025"/>
                <a:gd name="connsiteX8" fmla="*/ 86678 w 200025"/>
                <a:gd name="connsiteY8" fmla="*/ 189971 h 200025"/>
                <a:gd name="connsiteX9" fmla="*/ 83820 w 200025"/>
                <a:gd name="connsiteY9" fmla="*/ 182351 h 200025"/>
                <a:gd name="connsiteX10" fmla="*/ 89535 w 200025"/>
                <a:gd name="connsiteY10" fmla="*/ 153776 h 200025"/>
                <a:gd name="connsiteX11" fmla="*/ 86678 w 200025"/>
                <a:gd name="connsiteY11" fmla="*/ 149013 h 200025"/>
                <a:gd name="connsiteX12" fmla="*/ 75248 w 200025"/>
                <a:gd name="connsiteY12" fmla="*/ 144251 h 200025"/>
                <a:gd name="connsiteX13" fmla="*/ 70485 w 200025"/>
                <a:gd name="connsiteY13" fmla="*/ 145203 h 200025"/>
                <a:gd name="connsiteX14" fmla="*/ 54292 w 200025"/>
                <a:gd name="connsiteY14" fmla="*/ 169968 h 200025"/>
                <a:gd name="connsiteX15" fmla="*/ 52387 w 200025"/>
                <a:gd name="connsiteY15" fmla="*/ 171873 h 200025"/>
                <a:gd name="connsiteX16" fmla="*/ 45720 w 200025"/>
                <a:gd name="connsiteY16" fmla="*/ 172826 h 200025"/>
                <a:gd name="connsiteX17" fmla="*/ 47625 w 200025"/>
                <a:gd name="connsiteY17" fmla="*/ 169016 h 200025"/>
                <a:gd name="connsiteX18" fmla="*/ 66675 w 200025"/>
                <a:gd name="connsiteY18" fmla="*/ 144251 h 200025"/>
                <a:gd name="connsiteX19" fmla="*/ 68580 w 200025"/>
                <a:gd name="connsiteY19" fmla="*/ 141393 h 200025"/>
                <a:gd name="connsiteX20" fmla="*/ 68580 w 200025"/>
                <a:gd name="connsiteY20" fmla="*/ 139488 h 200025"/>
                <a:gd name="connsiteX21" fmla="*/ 66675 w 200025"/>
                <a:gd name="connsiteY21" fmla="*/ 140441 h 200025"/>
                <a:gd name="connsiteX22" fmla="*/ 56198 w 200025"/>
                <a:gd name="connsiteY22" fmla="*/ 152823 h 200025"/>
                <a:gd name="connsiteX23" fmla="*/ 40005 w 200025"/>
                <a:gd name="connsiteY23" fmla="*/ 171873 h 200025"/>
                <a:gd name="connsiteX24" fmla="*/ 30480 w 200025"/>
                <a:gd name="connsiteY24" fmla="*/ 173778 h 200025"/>
                <a:gd name="connsiteX25" fmla="*/ 29528 w 200025"/>
                <a:gd name="connsiteY25" fmla="*/ 171873 h 200025"/>
                <a:gd name="connsiteX26" fmla="*/ 32385 w 200025"/>
                <a:gd name="connsiteY26" fmla="*/ 162348 h 200025"/>
                <a:gd name="connsiteX27" fmla="*/ 61912 w 200025"/>
                <a:gd name="connsiteY27" fmla="*/ 136631 h 200025"/>
                <a:gd name="connsiteX28" fmla="*/ 62865 w 200025"/>
                <a:gd name="connsiteY28" fmla="*/ 133773 h 200025"/>
                <a:gd name="connsiteX29" fmla="*/ 60008 w 200025"/>
                <a:gd name="connsiteY29" fmla="*/ 134726 h 200025"/>
                <a:gd name="connsiteX30" fmla="*/ 32385 w 200025"/>
                <a:gd name="connsiteY30" fmla="*/ 155681 h 200025"/>
                <a:gd name="connsiteX31" fmla="*/ 29528 w 200025"/>
                <a:gd name="connsiteY31" fmla="*/ 154728 h 200025"/>
                <a:gd name="connsiteX32" fmla="*/ 32385 w 200025"/>
                <a:gd name="connsiteY32" fmla="*/ 149013 h 200025"/>
                <a:gd name="connsiteX33" fmla="*/ 57150 w 200025"/>
                <a:gd name="connsiteY33" fmla="*/ 131868 h 200025"/>
                <a:gd name="connsiteX34" fmla="*/ 58103 w 200025"/>
                <a:gd name="connsiteY34" fmla="*/ 127106 h 200025"/>
                <a:gd name="connsiteX35" fmla="*/ 53340 w 200025"/>
                <a:gd name="connsiteY35" fmla="*/ 115676 h 200025"/>
                <a:gd name="connsiteX36" fmla="*/ 49530 w 200025"/>
                <a:gd name="connsiteY36" fmla="*/ 112818 h 200025"/>
                <a:gd name="connsiteX37" fmla="*/ 19050 w 200025"/>
                <a:gd name="connsiteY37" fmla="*/ 118533 h 200025"/>
                <a:gd name="connsiteX38" fmla="*/ 15240 w 200025"/>
                <a:gd name="connsiteY38" fmla="*/ 118533 h 200025"/>
                <a:gd name="connsiteX39" fmla="*/ 11430 w 200025"/>
                <a:gd name="connsiteY39" fmla="*/ 114723 h 200025"/>
                <a:gd name="connsiteX40" fmla="*/ 16193 w 200025"/>
                <a:gd name="connsiteY40" fmla="*/ 113771 h 200025"/>
                <a:gd name="connsiteX41" fmla="*/ 47625 w 200025"/>
                <a:gd name="connsiteY41" fmla="*/ 109961 h 200025"/>
                <a:gd name="connsiteX42" fmla="*/ 48578 w 200025"/>
                <a:gd name="connsiteY42" fmla="*/ 109961 h 200025"/>
                <a:gd name="connsiteX43" fmla="*/ 51435 w 200025"/>
                <a:gd name="connsiteY43" fmla="*/ 108056 h 200025"/>
                <a:gd name="connsiteX44" fmla="*/ 48578 w 200025"/>
                <a:gd name="connsiteY44" fmla="*/ 107103 h 200025"/>
                <a:gd name="connsiteX45" fmla="*/ 43815 w 200025"/>
                <a:gd name="connsiteY45" fmla="*/ 107103 h 200025"/>
                <a:gd name="connsiteX46" fmla="*/ 8572 w 200025"/>
                <a:gd name="connsiteY46" fmla="*/ 109961 h 200025"/>
                <a:gd name="connsiteX47" fmla="*/ 0 w 200025"/>
                <a:gd name="connsiteY47" fmla="*/ 104246 h 200025"/>
                <a:gd name="connsiteX48" fmla="*/ 0 w 200025"/>
                <a:gd name="connsiteY48" fmla="*/ 103293 h 200025"/>
                <a:gd name="connsiteX49" fmla="*/ 9525 w 200025"/>
                <a:gd name="connsiteY49" fmla="*/ 97578 h 200025"/>
                <a:gd name="connsiteX50" fmla="*/ 47625 w 200025"/>
                <a:gd name="connsiteY50" fmla="*/ 100436 h 200025"/>
                <a:gd name="connsiteX51" fmla="*/ 48578 w 200025"/>
                <a:gd name="connsiteY51" fmla="*/ 100436 h 200025"/>
                <a:gd name="connsiteX52" fmla="*/ 51435 w 200025"/>
                <a:gd name="connsiteY52" fmla="*/ 99483 h 200025"/>
                <a:gd name="connsiteX53" fmla="*/ 49530 w 200025"/>
                <a:gd name="connsiteY53" fmla="*/ 97578 h 200025"/>
                <a:gd name="connsiteX54" fmla="*/ 20003 w 200025"/>
                <a:gd name="connsiteY54" fmla="*/ 93768 h 200025"/>
                <a:gd name="connsiteX55" fmla="*/ 17145 w 200025"/>
                <a:gd name="connsiteY55" fmla="*/ 93768 h 200025"/>
                <a:gd name="connsiteX56" fmla="*/ 13335 w 200025"/>
                <a:gd name="connsiteY56" fmla="*/ 91863 h 200025"/>
                <a:gd name="connsiteX57" fmla="*/ 19050 w 200025"/>
                <a:gd name="connsiteY57" fmla="*/ 88053 h 200025"/>
                <a:gd name="connsiteX58" fmla="*/ 39053 w 200025"/>
                <a:gd name="connsiteY58" fmla="*/ 91863 h 200025"/>
                <a:gd name="connsiteX59" fmla="*/ 48578 w 200025"/>
                <a:gd name="connsiteY59" fmla="*/ 90911 h 200025"/>
                <a:gd name="connsiteX60" fmla="*/ 53340 w 200025"/>
                <a:gd name="connsiteY60" fmla="*/ 88053 h 200025"/>
                <a:gd name="connsiteX61" fmla="*/ 58103 w 200025"/>
                <a:gd name="connsiteY61" fmla="*/ 76623 h 200025"/>
                <a:gd name="connsiteX62" fmla="*/ 57150 w 200025"/>
                <a:gd name="connsiteY62" fmla="*/ 72813 h 200025"/>
                <a:gd name="connsiteX63" fmla="*/ 32385 w 200025"/>
                <a:gd name="connsiteY63" fmla="*/ 56621 h 200025"/>
                <a:gd name="connsiteX64" fmla="*/ 29528 w 200025"/>
                <a:gd name="connsiteY64" fmla="*/ 54716 h 200025"/>
                <a:gd name="connsiteX65" fmla="*/ 28575 w 200025"/>
                <a:gd name="connsiteY65" fmla="*/ 48048 h 200025"/>
                <a:gd name="connsiteX66" fmla="*/ 32385 w 200025"/>
                <a:gd name="connsiteY66" fmla="*/ 49953 h 200025"/>
                <a:gd name="connsiteX67" fmla="*/ 58103 w 200025"/>
                <a:gd name="connsiteY67" fmla="*/ 69956 h 200025"/>
                <a:gd name="connsiteX68" fmla="*/ 60008 w 200025"/>
                <a:gd name="connsiteY68" fmla="*/ 70908 h 200025"/>
                <a:gd name="connsiteX69" fmla="*/ 61912 w 200025"/>
                <a:gd name="connsiteY69" fmla="*/ 70908 h 200025"/>
                <a:gd name="connsiteX70" fmla="*/ 61912 w 200025"/>
                <a:gd name="connsiteY70" fmla="*/ 69003 h 200025"/>
                <a:gd name="connsiteX71" fmla="*/ 55245 w 200025"/>
                <a:gd name="connsiteY71" fmla="*/ 63288 h 200025"/>
                <a:gd name="connsiteX72" fmla="*/ 30480 w 200025"/>
                <a:gd name="connsiteY72" fmla="*/ 41381 h 200025"/>
                <a:gd name="connsiteX73" fmla="*/ 28575 w 200025"/>
                <a:gd name="connsiteY73" fmla="*/ 31856 h 200025"/>
                <a:gd name="connsiteX74" fmla="*/ 29528 w 200025"/>
                <a:gd name="connsiteY74" fmla="*/ 30903 h 200025"/>
                <a:gd name="connsiteX75" fmla="*/ 40005 w 200025"/>
                <a:gd name="connsiteY75" fmla="*/ 33761 h 200025"/>
                <a:gd name="connsiteX76" fmla="*/ 65723 w 200025"/>
                <a:gd name="connsiteY76" fmla="*/ 63288 h 200025"/>
                <a:gd name="connsiteX77" fmla="*/ 66675 w 200025"/>
                <a:gd name="connsiteY77" fmla="*/ 64241 h 200025"/>
                <a:gd name="connsiteX78" fmla="*/ 69533 w 200025"/>
                <a:gd name="connsiteY78" fmla="*/ 65193 h 200025"/>
                <a:gd name="connsiteX79" fmla="*/ 69533 w 200025"/>
                <a:gd name="connsiteY79" fmla="*/ 62336 h 200025"/>
                <a:gd name="connsiteX80" fmla="*/ 64770 w 200025"/>
                <a:gd name="connsiteY80" fmla="*/ 56621 h 200025"/>
                <a:gd name="connsiteX81" fmla="*/ 48578 w 200025"/>
                <a:gd name="connsiteY81" fmla="*/ 35666 h 200025"/>
                <a:gd name="connsiteX82" fmla="*/ 46673 w 200025"/>
                <a:gd name="connsiteY82" fmla="*/ 31856 h 200025"/>
                <a:gd name="connsiteX83" fmla="*/ 52387 w 200025"/>
                <a:gd name="connsiteY83" fmla="*/ 32808 h 200025"/>
                <a:gd name="connsiteX84" fmla="*/ 55245 w 200025"/>
                <a:gd name="connsiteY84" fmla="*/ 33761 h 200025"/>
                <a:gd name="connsiteX85" fmla="*/ 71438 w 200025"/>
                <a:gd name="connsiteY85" fmla="*/ 58526 h 200025"/>
                <a:gd name="connsiteX86" fmla="*/ 75248 w 200025"/>
                <a:gd name="connsiteY86" fmla="*/ 59478 h 200025"/>
                <a:gd name="connsiteX87" fmla="*/ 86678 w 200025"/>
                <a:gd name="connsiteY87" fmla="*/ 54716 h 200025"/>
                <a:gd name="connsiteX88" fmla="*/ 89535 w 200025"/>
                <a:gd name="connsiteY88" fmla="*/ 49953 h 200025"/>
                <a:gd name="connsiteX89" fmla="*/ 83820 w 200025"/>
                <a:gd name="connsiteY89" fmla="*/ 21378 h 200025"/>
                <a:gd name="connsiteX90" fmla="*/ 85725 w 200025"/>
                <a:gd name="connsiteY90" fmla="*/ 13758 h 200025"/>
                <a:gd name="connsiteX91" fmla="*/ 87630 w 200025"/>
                <a:gd name="connsiteY91" fmla="*/ 12806 h 200025"/>
                <a:gd name="connsiteX92" fmla="*/ 88583 w 200025"/>
                <a:gd name="connsiteY92" fmla="*/ 14711 h 200025"/>
                <a:gd name="connsiteX93" fmla="*/ 91440 w 200025"/>
                <a:gd name="connsiteY93" fmla="*/ 39476 h 200025"/>
                <a:gd name="connsiteX94" fmla="*/ 92392 w 200025"/>
                <a:gd name="connsiteY94" fmla="*/ 49953 h 200025"/>
                <a:gd name="connsiteX95" fmla="*/ 94298 w 200025"/>
                <a:gd name="connsiteY95" fmla="*/ 52811 h 200025"/>
                <a:gd name="connsiteX96" fmla="*/ 95250 w 200025"/>
                <a:gd name="connsiteY96" fmla="*/ 49001 h 200025"/>
                <a:gd name="connsiteX97" fmla="*/ 92392 w 200025"/>
                <a:gd name="connsiteY97" fmla="*/ 9948 h 200025"/>
                <a:gd name="connsiteX98" fmla="*/ 97155 w 200025"/>
                <a:gd name="connsiteY98" fmla="*/ 423 h 200025"/>
                <a:gd name="connsiteX99" fmla="*/ 99060 w 200025"/>
                <a:gd name="connsiteY99" fmla="*/ 423 h 200025"/>
                <a:gd name="connsiteX100" fmla="*/ 105728 w 200025"/>
                <a:gd name="connsiteY100" fmla="*/ 8996 h 200025"/>
                <a:gd name="connsiteX101" fmla="*/ 102870 w 200025"/>
                <a:gd name="connsiteY101" fmla="*/ 49953 h 200025"/>
                <a:gd name="connsiteX102" fmla="*/ 103823 w 200025"/>
                <a:gd name="connsiteY102" fmla="*/ 52811 h 200025"/>
                <a:gd name="connsiteX103" fmla="*/ 105728 w 200025"/>
                <a:gd name="connsiteY103" fmla="*/ 49953 h 200025"/>
                <a:gd name="connsiteX104" fmla="*/ 109538 w 200025"/>
                <a:gd name="connsiteY104" fmla="*/ 17568 h 200025"/>
                <a:gd name="connsiteX105" fmla="*/ 111442 w 200025"/>
                <a:gd name="connsiteY105" fmla="*/ 12806 h 200025"/>
                <a:gd name="connsiteX106" fmla="*/ 115253 w 200025"/>
                <a:gd name="connsiteY106" fmla="*/ 17568 h 200025"/>
                <a:gd name="connsiteX107" fmla="*/ 114300 w 200025"/>
                <a:gd name="connsiteY107" fmla="*/ 21378 h 200025"/>
                <a:gd name="connsiteX108" fmla="*/ 108585 w 200025"/>
                <a:gd name="connsiteY108" fmla="*/ 49001 h 200025"/>
                <a:gd name="connsiteX109" fmla="*/ 111442 w 200025"/>
                <a:gd name="connsiteY109" fmla="*/ 53763 h 200025"/>
                <a:gd name="connsiteX110" fmla="*/ 121920 w 200025"/>
                <a:gd name="connsiteY110" fmla="*/ 58526 h 200025"/>
                <a:gd name="connsiteX111" fmla="*/ 126683 w 200025"/>
                <a:gd name="connsiteY111" fmla="*/ 57573 h 200025"/>
                <a:gd name="connsiteX112" fmla="*/ 143828 w 200025"/>
                <a:gd name="connsiteY112" fmla="*/ 31856 h 200025"/>
                <a:gd name="connsiteX113" fmla="*/ 149543 w 200025"/>
                <a:gd name="connsiteY113" fmla="*/ 28998 h 200025"/>
                <a:gd name="connsiteX114" fmla="*/ 151448 w 200025"/>
                <a:gd name="connsiteY114" fmla="*/ 29951 h 200025"/>
                <a:gd name="connsiteX115" fmla="*/ 150495 w 200025"/>
                <a:gd name="connsiteY115" fmla="*/ 31856 h 200025"/>
                <a:gd name="connsiteX116" fmla="*/ 133350 w 200025"/>
                <a:gd name="connsiteY116" fmla="*/ 54716 h 200025"/>
                <a:gd name="connsiteX117" fmla="*/ 129540 w 200025"/>
                <a:gd name="connsiteY117" fmla="*/ 60431 h 200025"/>
                <a:gd name="connsiteX118" fmla="*/ 128588 w 200025"/>
                <a:gd name="connsiteY118" fmla="*/ 63288 h 200025"/>
                <a:gd name="connsiteX119" fmla="*/ 131445 w 200025"/>
                <a:gd name="connsiteY119" fmla="*/ 62336 h 200025"/>
                <a:gd name="connsiteX120" fmla="*/ 141923 w 200025"/>
                <a:gd name="connsiteY120" fmla="*/ 50906 h 200025"/>
                <a:gd name="connsiteX121" fmla="*/ 159068 w 200025"/>
                <a:gd name="connsiteY121" fmla="*/ 31856 h 200025"/>
                <a:gd name="connsiteX122" fmla="*/ 168593 w 200025"/>
                <a:gd name="connsiteY122" fmla="*/ 29951 h 200025"/>
                <a:gd name="connsiteX123" fmla="*/ 167640 w 200025"/>
                <a:gd name="connsiteY123" fmla="*/ 40428 h 200025"/>
                <a:gd name="connsiteX124" fmla="*/ 154305 w 200025"/>
                <a:gd name="connsiteY124" fmla="*/ 51858 h 200025"/>
                <a:gd name="connsiteX125" fmla="*/ 136208 w 200025"/>
                <a:gd name="connsiteY125" fmla="*/ 68051 h 200025"/>
                <a:gd name="connsiteX126" fmla="*/ 135255 w 200025"/>
                <a:gd name="connsiteY126" fmla="*/ 70908 h 200025"/>
                <a:gd name="connsiteX127" fmla="*/ 138113 w 200025"/>
                <a:gd name="connsiteY127" fmla="*/ 69956 h 200025"/>
                <a:gd name="connsiteX128" fmla="*/ 165735 w 200025"/>
                <a:gd name="connsiteY128" fmla="*/ 48048 h 200025"/>
                <a:gd name="connsiteX129" fmla="*/ 169545 w 200025"/>
                <a:gd name="connsiteY129" fmla="*/ 46143 h 200025"/>
                <a:gd name="connsiteX130" fmla="*/ 170498 w 200025"/>
                <a:gd name="connsiteY130" fmla="*/ 50906 h 200025"/>
                <a:gd name="connsiteX131" fmla="*/ 167640 w 200025"/>
                <a:gd name="connsiteY131" fmla="*/ 55668 h 200025"/>
                <a:gd name="connsiteX132" fmla="*/ 141923 w 200025"/>
                <a:gd name="connsiteY132" fmla="*/ 72813 h 200025"/>
                <a:gd name="connsiteX133" fmla="*/ 140970 w 200025"/>
                <a:gd name="connsiteY133" fmla="*/ 78528 h 200025"/>
                <a:gd name="connsiteX134" fmla="*/ 145733 w 200025"/>
                <a:gd name="connsiteY134" fmla="*/ 89006 h 200025"/>
                <a:gd name="connsiteX135" fmla="*/ 150495 w 200025"/>
                <a:gd name="connsiteY135" fmla="*/ 91863 h 200025"/>
                <a:gd name="connsiteX136" fmla="*/ 180023 w 200025"/>
                <a:gd name="connsiteY136" fmla="*/ 86148 h 200025"/>
                <a:gd name="connsiteX137" fmla="*/ 181928 w 200025"/>
                <a:gd name="connsiteY137" fmla="*/ 86148 h 200025"/>
                <a:gd name="connsiteX138" fmla="*/ 187643 w 200025"/>
                <a:gd name="connsiteY138" fmla="*/ 89958 h 200025"/>
                <a:gd name="connsiteX139" fmla="*/ 183833 w 200025"/>
                <a:gd name="connsiteY139" fmla="*/ 91863 h 200025"/>
                <a:gd name="connsiteX140" fmla="*/ 151448 w 200025"/>
                <a:gd name="connsiteY140" fmla="*/ 96626 h 200025"/>
                <a:gd name="connsiteX141" fmla="*/ 149543 w 200025"/>
                <a:gd name="connsiteY141" fmla="*/ 96626 h 200025"/>
                <a:gd name="connsiteX142" fmla="*/ 147638 w 200025"/>
                <a:gd name="connsiteY142" fmla="*/ 98531 h 200025"/>
                <a:gd name="connsiteX143" fmla="*/ 149543 w 200025"/>
                <a:gd name="connsiteY143" fmla="*/ 99483 h 200025"/>
                <a:gd name="connsiteX144" fmla="*/ 162878 w 200025"/>
                <a:gd name="connsiteY144" fmla="*/ 98531 h 200025"/>
                <a:gd name="connsiteX145" fmla="*/ 192405 w 200025"/>
                <a:gd name="connsiteY145" fmla="*/ 96626 h 200025"/>
                <a:gd name="connsiteX146" fmla="*/ 200025 w 200025"/>
                <a:gd name="connsiteY146" fmla="*/ 102341 h 200025"/>
                <a:gd name="connsiteX147" fmla="*/ 200025 w 200025"/>
                <a:gd name="connsiteY147" fmla="*/ 103293 h 200025"/>
                <a:gd name="connsiteX148" fmla="*/ 190500 w 200025"/>
                <a:gd name="connsiteY148" fmla="*/ 109008 h 200025"/>
                <a:gd name="connsiteX149" fmla="*/ 151448 w 200025"/>
                <a:gd name="connsiteY149" fmla="*/ 106151 h 200025"/>
                <a:gd name="connsiteX150" fmla="*/ 149543 w 200025"/>
                <a:gd name="connsiteY150" fmla="*/ 106151 h 200025"/>
                <a:gd name="connsiteX151" fmla="*/ 147638 w 200025"/>
                <a:gd name="connsiteY151" fmla="*/ 107103 h 200025"/>
                <a:gd name="connsiteX152" fmla="*/ 149543 w 200025"/>
                <a:gd name="connsiteY152" fmla="*/ 108056 h 200025"/>
                <a:gd name="connsiteX153" fmla="*/ 179070 w 200025"/>
                <a:gd name="connsiteY153" fmla="*/ 111866 h 200025"/>
                <a:gd name="connsiteX154" fmla="*/ 186690 w 200025"/>
                <a:gd name="connsiteY154" fmla="*/ 112818 h 200025"/>
                <a:gd name="connsiteX155" fmla="*/ 187643 w 200025"/>
                <a:gd name="connsiteY155" fmla="*/ 115676 h 200025"/>
                <a:gd name="connsiteX156" fmla="*/ 180975 w 200025"/>
                <a:gd name="connsiteY156" fmla="*/ 118533 h 200025"/>
                <a:gd name="connsiteX157" fmla="*/ 150495 w 200025"/>
                <a:gd name="connsiteY157" fmla="*/ 111866 h 200025"/>
                <a:gd name="connsiteX158" fmla="*/ 145733 w 200025"/>
                <a:gd name="connsiteY158" fmla="*/ 114723 h 200025"/>
                <a:gd name="connsiteX159" fmla="*/ 140970 w 200025"/>
                <a:gd name="connsiteY159" fmla="*/ 126153 h 200025"/>
                <a:gd name="connsiteX160" fmla="*/ 141923 w 200025"/>
                <a:gd name="connsiteY160" fmla="*/ 130916 h 200025"/>
                <a:gd name="connsiteX161" fmla="*/ 166688 w 200025"/>
                <a:gd name="connsiteY161" fmla="*/ 148061 h 200025"/>
                <a:gd name="connsiteX162" fmla="*/ 169545 w 200025"/>
                <a:gd name="connsiteY162" fmla="*/ 149966 h 200025"/>
                <a:gd name="connsiteX163" fmla="*/ 170498 w 200025"/>
                <a:gd name="connsiteY163" fmla="*/ 156633 h 200025"/>
                <a:gd name="connsiteX164" fmla="*/ 166688 w 200025"/>
                <a:gd name="connsiteY164" fmla="*/ 154728 h 200025"/>
                <a:gd name="connsiteX165" fmla="*/ 140018 w 200025"/>
                <a:gd name="connsiteY165" fmla="*/ 133773 h 200025"/>
                <a:gd name="connsiteX166" fmla="*/ 136208 w 200025"/>
                <a:gd name="connsiteY166" fmla="*/ 132821 h 200025"/>
                <a:gd name="connsiteX167" fmla="*/ 137160 w 200025"/>
                <a:gd name="connsiteY167" fmla="*/ 135678 h 200025"/>
                <a:gd name="connsiteX168" fmla="*/ 167640 w 200025"/>
                <a:gd name="connsiteY168" fmla="*/ 162348 h 200025"/>
                <a:gd name="connsiteX169" fmla="*/ 170498 w 200025"/>
                <a:gd name="connsiteY169" fmla="*/ 172826 h 200025"/>
                <a:gd name="connsiteX170" fmla="*/ 168593 w 200025"/>
                <a:gd name="connsiteY170" fmla="*/ 174731 h 200025"/>
                <a:gd name="connsiteX171" fmla="*/ 159068 w 200025"/>
                <a:gd name="connsiteY171" fmla="*/ 171873 h 200025"/>
                <a:gd name="connsiteX172" fmla="*/ 133350 w 200025"/>
                <a:gd name="connsiteY172" fmla="*/ 142346 h 200025"/>
                <a:gd name="connsiteX173" fmla="*/ 132398 w 200025"/>
                <a:gd name="connsiteY173" fmla="*/ 141393 h 200025"/>
                <a:gd name="connsiteX174" fmla="*/ 130492 w 200025"/>
                <a:gd name="connsiteY174" fmla="*/ 138536 h 200025"/>
                <a:gd name="connsiteX175" fmla="*/ 131445 w 200025"/>
                <a:gd name="connsiteY175" fmla="*/ 141393 h 200025"/>
                <a:gd name="connsiteX176" fmla="*/ 150495 w 200025"/>
                <a:gd name="connsiteY176" fmla="*/ 167111 h 200025"/>
                <a:gd name="connsiteX177" fmla="*/ 153353 w 200025"/>
                <a:gd name="connsiteY177" fmla="*/ 170921 h 200025"/>
                <a:gd name="connsiteX178" fmla="*/ 152400 w 200025"/>
                <a:gd name="connsiteY178" fmla="*/ 172826 h 200025"/>
                <a:gd name="connsiteX179" fmla="*/ 145733 w 200025"/>
                <a:gd name="connsiteY179" fmla="*/ 169968 h 200025"/>
                <a:gd name="connsiteX180" fmla="*/ 128588 w 200025"/>
                <a:gd name="connsiteY180" fmla="*/ 144251 h 200025"/>
                <a:gd name="connsiteX181" fmla="*/ 122873 w 200025"/>
                <a:gd name="connsiteY181" fmla="*/ 143298 h 200025"/>
                <a:gd name="connsiteX182" fmla="*/ 111442 w 200025"/>
                <a:gd name="connsiteY182" fmla="*/ 148061 h 200025"/>
                <a:gd name="connsiteX183" fmla="*/ 109538 w 200025"/>
                <a:gd name="connsiteY183" fmla="*/ 151871 h 200025"/>
                <a:gd name="connsiteX184" fmla="*/ 115253 w 200025"/>
                <a:gd name="connsiteY184" fmla="*/ 182351 h 200025"/>
                <a:gd name="connsiteX185" fmla="*/ 115253 w 200025"/>
                <a:gd name="connsiteY185" fmla="*/ 185208 h 200025"/>
                <a:gd name="connsiteX186" fmla="*/ 111442 w 200025"/>
                <a:gd name="connsiteY186" fmla="*/ 189018 h 200025"/>
                <a:gd name="connsiteX187" fmla="*/ 110490 w 200025"/>
                <a:gd name="connsiteY187" fmla="*/ 185208 h 200025"/>
                <a:gd name="connsiteX188" fmla="*/ 106680 w 200025"/>
                <a:gd name="connsiteY188" fmla="*/ 152823 h 200025"/>
                <a:gd name="connsiteX189" fmla="*/ 104775 w 200025"/>
                <a:gd name="connsiteY189" fmla="*/ 149966 h 200025"/>
                <a:gd name="connsiteX190" fmla="*/ 103823 w 200025"/>
                <a:gd name="connsiteY190" fmla="*/ 153776 h 200025"/>
                <a:gd name="connsiteX191" fmla="*/ 106680 w 200025"/>
                <a:gd name="connsiteY191" fmla="*/ 192828 h 200025"/>
                <a:gd name="connsiteX192" fmla="*/ 100965 w 200025"/>
                <a:gd name="connsiteY192" fmla="*/ 202353 h 200025"/>
                <a:gd name="connsiteX193" fmla="*/ 99060 w 200025"/>
                <a:gd name="connsiteY193" fmla="*/ 202353 h 200025"/>
                <a:gd name="connsiteX194" fmla="*/ 94298 w 200025"/>
                <a:gd name="connsiteY194" fmla="*/ 193781 h 200025"/>
                <a:gd name="connsiteX195" fmla="*/ 94298 w 200025"/>
                <a:gd name="connsiteY195" fmla="*/ 190923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00025" h="200025">
                  <a:moveTo>
                    <a:pt x="94298" y="190923"/>
                  </a:moveTo>
                  <a:cubicBezTo>
                    <a:pt x="95250" y="178541"/>
                    <a:pt x="96203" y="166158"/>
                    <a:pt x="97155" y="153776"/>
                  </a:cubicBezTo>
                  <a:cubicBezTo>
                    <a:pt x="97155" y="153776"/>
                    <a:pt x="97155" y="152823"/>
                    <a:pt x="97155" y="152823"/>
                  </a:cubicBezTo>
                  <a:cubicBezTo>
                    <a:pt x="97155" y="151871"/>
                    <a:pt x="97155" y="150918"/>
                    <a:pt x="96203" y="150918"/>
                  </a:cubicBezTo>
                  <a:cubicBezTo>
                    <a:pt x="95250" y="150918"/>
                    <a:pt x="94298" y="151871"/>
                    <a:pt x="94298" y="152823"/>
                  </a:cubicBezTo>
                  <a:cubicBezTo>
                    <a:pt x="93345" y="158538"/>
                    <a:pt x="93345" y="163301"/>
                    <a:pt x="92392" y="169016"/>
                  </a:cubicBezTo>
                  <a:cubicBezTo>
                    <a:pt x="91440" y="175683"/>
                    <a:pt x="90488" y="182351"/>
                    <a:pt x="89535" y="189018"/>
                  </a:cubicBezTo>
                  <a:cubicBezTo>
                    <a:pt x="89535" y="189971"/>
                    <a:pt x="89535" y="190923"/>
                    <a:pt x="88583" y="190923"/>
                  </a:cubicBezTo>
                  <a:cubicBezTo>
                    <a:pt x="87630" y="190923"/>
                    <a:pt x="87630" y="189971"/>
                    <a:pt x="86678" y="189971"/>
                  </a:cubicBezTo>
                  <a:cubicBezTo>
                    <a:pt x="83820" y="188066"/>
                    <a:pt x="83820" y="186161"/>
                    <a:pt x="83820" y="182351"/>
                  </a:cubicBezTo>
                  <a:cubicBezTo>
                    <a:pt x="85725" y="172826"/>
                    <a:pt x="87630" y="163301"/>
                    <a:pt x="89535" y="153776"/>
                  </a:cubicBezTo>
                  <a:cubicBezTo>
                    <a:pt x="90488" y="150918"/>
                    <a:pt x="89535" y="149966"/>
                    <a:pt x="86678" y="149013"/>
                  </a:cubicBezTo>
                  <a:cubicBezTo>
                    <a:pt x="82867" y="148061"/>
                    <a:pt x="79058" y="146156"/>
                    <a:pt x="75248" y="144251"/>
                  </a:cubicBezTo>
                  <a:cubicBezTo>
                    <a:pt x="73342" y="143298"/>
                    <a:pt x="72390" y="143298"/>
                    <a:pt x="70485" y="145203"/>
                  </a:cubicBezTo>
                  <a:cubicBezTo>
                    <a:pt x="64770" y="153776"/>
                    <a:pt x="60008" y="161396"/>
                    <a:pt x="54292" y="169968"/>
                  </a:cubicBezTo>
                  <a:cubicBezTo>
                    <a:pt x="53340" y="170921"/>
                    <a:pt x="53340" y="171873"/>
                    <a:pt x="52387" y="171873"/>
                  </a:cubicBezTo>
                  <a:cubicBezTo>
                    <a:pt x="51435" y="172826"/>
                    <a:pt x="45720" y="173778"/>
                    <a:pt x="45720" y="172826"/>
                  </a:cubicBezTo>
                  <a:cubicBezTo>
                    <a:pt x="44768" y="170921"/>
                    <a:pt x="46673" y="169968"/>
                    <a:pt x="47625" y="169016"/>
                  </a:cubicBezTo>
                  <a:cubicBezTo>
                    <a:pt x="53340" y="160443"/>
                    <a:pt x="60008" y="152823"/>
                    <a:pt x="66675" y="144251"/>
                  </a:cubicBezTo>
                  <a:cubicBezTo>
                    <a:pt x="67628" y="143298"/>
                    <a:pt x="67628" y="142346"/>
                    <a:pt x="68580" y="141393"/>
                  </a:cubicBezTo>
                  <a:cubicBezTo>
                    <a:pt x="69533" y="140441"/>
                    <a:pt x="69533" y="139488"/>
                    <a:pt x="68580" y="139488"/>
                  </a:cubicBezTo>
                  <a:cubicBezTo>
                    <a:pt x="67628" y="138536"/>
                    <a:pt x="66675" y="139488"/>
                    <a:pt x="66675" y="140441"/>
                  </a:cubicBezTo>
                  <a:cubicBezTo>
                    <a:pt x="62865" y="144251"/>
                    <a:pt x="59055" y="149013"/>
                    <a:pt x="56198" y="152823"/>
                  </a:cubicBezTo>
                  <a:cubicBezTo>
                    <a:pt x="50483" y="159491"/>
                    <a:pt x="45720" y="165206"/>
                    <a:pt x="40005" y="171873"/>
                  </a:cubicBezTo>
                  <a:cubicBezTo>
                    <a:pt x="38100" y="173778"/>
                    <a:pt x="32385" y="174731"/>
                    <a:pt x="30480" y="173778"/>
                  </a:cubicBezTo>
                  <a:cubicBezTo>
                    <a:pt x="29528" y="173778"/>
                    <a:pt x="29528" y="172826"/>
                    <a:pt x="29528" y="171873"/>
                  </a:cubicBezTo>
                  <a:cubicBezTo>
                    <a:pt x="29528" y="168063"/>
                    <a:pt x="29528" y="165206"/>
                    <a:pt x="32385" y="162348"/>
                  </a:cubicBezTo>
                  <a:cubicBezTo>
                    <a:pt x="41910" y="153776"/>
                    <a:pt x="52387" y="145203"/>
                    <a:pt x="61912" y="136631"/>
                  </a:cubicBezTo>
                  <a:cubicBezTo>
                    <a:pt x="62865" y="135678"/>
                    <a:pt x="64770" y="135678"/>
                    <a:pt x="62865" y="133773"/>
                  </a:cubicBezTo>
                  <a:cubicBezTo>
                    <a:pt x="61912" y="132821"/>
                    <a:pt x="60960" y="133773"/>
                    <a:pt x="60008" y="134726"/>
                  </a:cubicBezTo>
                  <a:cubicBezTo>
                    <a:pt x="50483" y="141393"/>
                    <a:pt x="41910" y="149013"/>
                    <a:pt x="32385" y="155681"/>
                  </a:cubicBezTo>
                  <a:cubicBezTo>
                    <a:pt x="30480" y="157586"/>
                    <a:pt x="29528" y="156633"/>
                    <a:pt x="29528" y="154728"/>
                  </a:cubicBezTo>
                  <a:cubicBezTo>
                    <a:pt x="29528" y="151871"/>
                    <a:pt x="29528" y="150918"/>
                    <a:pt x="32385" y="149013"/>
                  </a:cubicBezTo>
                  <a:cubicBezTo>
                    <a:pt x="40958" y="143298"/>
                    <a:pt x="49530" y="137583"/>
                    <a:pt x="57150" y="131868"/>
                  </a:cubicBezTo>
                  <a:cubicBezTo>
                    <a:pt x="59055" y="129963"/>
                    <a:pt x="60008" y="129011"/>
                    <a:pt x="58103" y="127106"/>
                  </a:cubicBezTo>
                  <a:cubicBezTo>
                    <a:pt x="56198" y="123296"/>
                    <a:pt x="54292" y="119486"/>
                    <a:pt x="53340" y="115676"/>
                  </a:cubicBezTo>
                  <a:cubicBezTo>
                    <a:pt x="52387" y="112818"/>
                    <a:pt x="51435" y="112818"/>
                    <a:pt x="49530" y="112818"/>
                  </a:cubicBezTo>
                  <a:cubicBezTo>
                    <a:pt x="39053" y="114723"/>
                    <a:pt x="29528" y="116628"/>
                    <a:pt x="19050" y="118533"/>
                  </a:cubicBezTo>
                  <a:cubicBezTo>
                    <a:pt x="18097" y="118533"/>
                    <a:pt x="16193" y="119486"/>
                    <a:pt x="15240" y="118533"/>
                  </a:cubicBezTo>
                  <a:cubicBezTo>
                    <a:pt x="14287" y="117581"/>
                    <a:pt x="11430" y="116628"/>
                    <a:pt x="11430" y="114723"/>
                  </a:cubicBezTo>
                  <a:cubicBezTo>
                    <a:pt x="11430" y="112818"/>
                    <a:pt x="14287" y="113771"/>
                    <a:pt x="16193" y="113771"/>
                  </a:cubicBezTo>
                  <a:cubicBezTo>
                    <a:pt x="26670" y="112818"/>
                    <a:pt x="37148" y="110913"/>
                    <a:pt x="47625" y="109961"/>
                  </a:cubicBezTo>
                  <a:cubicBezTo>
                    <a:pt x="47625" y="109961"/>
                    <a:pt x="47625" y="109961"/>
                    <a:pt x="48578" y="109961"/>
                  </a:cubicBezTo>
                  <a:cubicBezTo>
                    <a:pt x="49530" y="109961"/>
                    <a:pt x="51435" y="109961"/>
                    <a:pt x="51435" y="108056"/>
                  </a:cubicBezTo>
                  <a:cubicBezTo>
                    <a:pt x="51435" y="106151"/>
                    <a:pt x="49530" y="107103"/>
                    <a:pt x="48578" y="107103"/>
                  </a:cubicBezTo>
                  <a:cubicBezTo>
                    <a:pt x="46673" y="107103"/>
                    <a:pt x="44768" y="107103"/>
                    <a:pt x="43815" y="107103"/>
                  </a:cubicBezTo>
                  <a:cubicBezTo>
                    <a:pt x="32385" y="108056"/>
                    <a:pt x="20003" y="109008"/>
                    <a:pt x="8572" y="109961"/>
                  </a:cubicBezTo>
                  <a:cubicBezTo>
                    <a:pt x="5715" y="109961"/>
                    <a:pt x="952" y="107103"/>
                    <a:pt x="0" y="104246"/>
                  </a:cubicBezTo>
                  <a:cubicBezTo>
                    <a:pt x="0" y="104246"/>
                    <a:pt x="0" y="103293"/>
                    <a:pt x="0" y="103293"/>
                  </a:cubicBezTo>
                  <a:cubicBezTo>
                    <a:pt x="952" y="100436"/>
                    <a:pt x="6668" y="97578"/>
                    <a:pt x="9525" y="97578"/>
                  </a:cubicBezTo>
                  <a:cubicBezTo>
                    <a:pt x="21908" y="98531"/>
                    <a:pt x="35243" y="99483"/>
                    <a:pt x="47625" y="100436"/>
                  </a:cubicBezTo>
                  <a:cubicBezTo>
                    <a:pt x="47625" y="100436"/>
                    <a:pt x="48578" y="100436"/>
                    <a:pt x="48578" y="100436"/>
                  </a:cubicBezTo>
                  <a:cubicBezTo>
                    <a:pt x="49530" y="100436"/>
                    <a:pt x="50483" y="100436"/>
                    <a:pt x="51435" y="99483"/>
                  </a:cubicBezTo>
                  <a:cubicBezTo>
                    <a:pt x="51435" y="97578"/>
                    <a:pt x="50483" y="97578"/>
                    <a:pt x="49530" y="97578"/>
                  </a:cubicBezTo>
                  <a:cubicBezTo>
                    <a:pt x="40005" y="96626"/>
                    <a:pt x="29528" y="94721"/>
                    <a:pt x="20003" y="93768"/>
                  </a:cubicBezTo>
                  <a:cubicBezTo>
                    <a:pt x="19050" y="93768"/>
                    <a:pt x="18097" y="93768"/>
                    <a:pt x="17145" y="93768"/>
                  </a:cubicBezTo>
                  <a:cubicBezTo>
                    <a:pt x="16193" y="92816"/>
                    <a:pt x="13335" y="94721"/>
                    <a:pt x="13335" y="91863"/>
                  </a:cubicBezTo>
                  <a:cubicBezTo>
                    <a:pt x="13335" y="89958"/>
                    <a:pt x="17145" y="88053"/>
                    <a:pt x="19050" y="88053"/>
                  </a:cubicBezTo>
                  <a:cubicBezTo>
                    <a:pt x="25718" y="89006"/>
                    <a:pt x="32385" y="90911"/>
                    <a:pt x="39053" y="91863"/>
                  </a:cubicBezTo>
                  <a:cubicBezTo>
                    <a:pt x="41910" y="89958"/>
                    <a:pt x="45720" y="89958"/>
                    <a:pt x="48578" y="90911"/>
                  </a:cubicBezTo>
                  <a:cubicBezTo>
                    <a:pt x="51435" y="91863"/>
                    <a:pt x="52387" y="90911"/>
                    <a:pt x="53340" y="88053"/>
                  </a:cubicBezTo>
                  <a:cubicBezTo>
                    <a:pt x="54292" y="84243"/>
                    <a:pt x="56198" y="79481"/>
                    <a:pt x="58103" y="76623"/>
                  </a:cubicBezTo>
                  <a:cubicBezTo>
                    <a:pt x="59055" y="74718"/>
                    <a:pt x="59055" y="73766"/>
                    <a:pt x="57150" y="72813"/>
                  </a:cubicBezTo>
                  <a:cubicBezTo>
                    <a:pt x="48578" y="67098"/>
                    <a:pt x="40958" y="61383"/>
                    <a:pt x="32385" y="56621"/>
                  </a:cubicBezTo>
                  <a:cubicBezTo>
                    <a:pt x="31433" y="55668"/>
                    <a:pt x="30480" y="55668"/>
                    <a:pt x="29528" y="54716"/>
                  </a:cubicBezTo>
                  <a:cubicBezTo>
                    <a:pt x="28575" y="53763"/>
                    <a:pt x="27622" y="49001"/>
                    <a:pt x="28575" y="48048"/>
                  </a:cubicBezTo>
                  <a:cubicBezTo>
                    <a:pt x="30480" y="47096"/>
                    <a:pt x="31433" y="49001"/>
                    <a:pt x="32385" y="49953"/>
                  </a:cubicBezTo>
                  <a:cubicBezTo>
                    <a:pt x="40958" y="56621"/>
                    <a:pt x="49530" y="63288"/>
                    <a:pt x="58103" y="69956"/>
                  </a:cubicBezTo>
                  <a:cubicBezTo>
                    <a:pt x="59055" y="69956"/>
                    <a:pt x="59055" y="70908"/>
                    <a:pt x="60008" y="70908"/>
                  </a:cubicBezTo>
                  <a:cubicBezTo>
                    <a:pt x="60960" y="70908"/>
                    <a:pt x="61912" y="70908"/>
                    <a:pt x="61912" y="70908"/>
                  </a:cubicBezTo>
                  <a:cubicBezTo>
                    <a:pt x="62865" y="69956"/>
                    <a:pt x="61912" y="69003"/>
                    <a:pt x="61912" y="69003"/>
                  </a:cubicBezTo>
                  <a:cubicBezTo>
                    <a:pt x="60008" y="67098"/>
                    <a:pt x="57150" y="65193"/>
                    <a:pt x="55245" y="63288"/>
                  </a:cubicBezTo>
                  <a:cubicBezTo>
                    <a:pt x="46673" y="55668"/>
                    <a:pt x="38100" y="49001"/>
                    <a:pt x="30480" y="41381"/>
                  </a:cubicBezTo>
                  <a:cubicBezTo>
                    <a:pt x="28575" y="39476"/>
                    <a:pt x="26670" y="34713"/>
                    <a:pt x="28575" y="31856"/>
                  </a:cubicBezTo>
                  <a:cubicBezTo>
                    <a:pt x="28575" y="30903"/>
                    <a:pt x="29528" y="30903"/>
                    <a:pt x="29528" y="30903"/>
                  </a:cubicBezTo>
                  <a:cubicBezTo>
                    <a:pt x="32385" y="29951"/>
                    <a:pt x="37148" y="30903"/>
                    <a:pt x="40005" y="33761"/>
                  </a:cubicBezTo>
                  <a:cubicBezTo>
                    <a:pt x="48578" y="43286"/>
                    <a:pt x="57150" y="53763"/>
                    <a:pt x="65723" y="63288"/>
                  </a:cubicBezTo>
                  <a:cubicBezTo>
                    <a:pt x="65723" y="63288"/>
                    <a:pt x="66675" y="64241"/>
                    <a:pt x="66675" y="64241"/>
                  </a:cubicBezTo>
                  <a:cubicBezTo>
                    <a:pt x="67628" y="65193"/>
                    <a:pt x="67628" y="66146"/>
                    <a:pt x="69533" y="65193"/>
                  </a:cubicBezTo>
                  <a:cubicBezTo>
                    <a:pt x="70485" y="64241"/>
                    <a:pt x="69533" y="63288"/>
                    <a:pt x="69533" y="62336"/>
                  </a:cubicBezTo>
                  <a:cubicBezTo>
                    <a:pt x="67628" y="60431"/>
                    <a:pt x="66675" y="58526"/>
                    <a:pt x="64770" y="56621"/>
                  </a:cubicBezTo>
                  <a:cubicBezTo>
                    <a:pt x="59055" y="49953"/>
                    <a:pt x="54292" y="42333"/>
                    <a:pt x="48578" y="35666"/>
                  </a:cubicBezTo>
                  <a:cubicBezTo>
                    <a:pt x="47625" y="34713"/>
                    <a:pt x="44768" y="32808"/>
                    <a:pt x="46673" y="31856"/>
                  </a:cubicBezTo>
                  <a:cubicBezTo>
                    <a:pt x="48578" y="30903"/>
                    <a:pt x="51435" y="30903"/>
                    <a:pt x="52387" y="32808"/>
                  </a:cubicBezTo>
                  <a:cubicBezTo>
                    <a:pt x="54292" y="31856"/>
                    <a:pt x="54292" y="32808"/>
                    <a:pt x="55245" y="33761"/>
                  </a:cubicBezTo>
                  <a:cubicBezTo>
                    <a:pt x="60960" y="42333"/>
                    <a:pt x="66675" y="49953"/>
                    <a:pt x="71438" y="58526"/>
                  </a:cubicBezTo>
                  <a:cubicBezTo>
                    <a:pt x="72390" y="60431"/>
                    <a:pt x="73342" y="61383"/>
                    <a:pt x="75248" y="59478"/>
                  </a:cubicBezTo>
                  <a:cubicBezTo>
                    <a:pt x="79058" y="57573"/>
                    <a:pt x="81915" y="55668"/>
                    <a:pt x="86678" y="54716"/>
                  </a:cubicBezTo>
                  <a:cubicBezTo>
                    <a:pt x="89535" y="53763"/>
                    <a:pt x="90488" y="52811"/>
                    <a:pt x="89535" y="49953"/>
                  </a:cubicBezTo>
                  <a:cubicBezTo>
                    <a:pt x="87630" y="40428"/>
                    <a:pt x="85725" y="30903"/>
                    <a:pt x="83820" y="21378"/>
                  </a:cubicBezTo>
                  <a:cubicBezTo>
                    <a:pt x="82867" y="18521"/>
                    <a:pt x="83820" y="15663"/>
                    <a:pt x="85725" y="13758"/>
                  </a:cubicBezTo>
                  <a:cubicBezTo>
                    <a:pt x="86678" y="12806"/>
                    <a:pt x="86678" y="11853"/>
                    <a:pt x="87630" y="12806"/>
                  </a:cubicBezTo>
                  <a:cubicBezTo>
                    <a:pt x="88583" y="12806"/>
                    <a:pt x="88583" y="13758"/>
                    <a:pt x="88583" y="14711"/>
                  </a:cubicBezTo>
                  <a:cubicBezTo>
                    <a:pt x="89535" y="23283"/>
                    <a:pt x="90488" y="30903"/>
                    <a:pt x="91440" y="39476"/>
                  </a:cubicBezTo>
                  <a:cubicBezTo>
                    <a:pt x="91440" y="43286"/>
                    <a:pt x="92392" y="46143"/>
                    <a:pt x="92392" y="49953"/>
                  </a:cubicBezTo>
                  <a:cubicBezTo>
                    <a:pt x="92392" y="50906"/>
                    <a:pt x="92392" y="52811"/>
                    <a:pt x="94298" y="52811"/>
                  </a:cubicBezTo>
                  <a:cubicBezTo>
                    <a:pt x="96203" y="52811"/>
                    <a:pt x="95250" y="50906"/>
                    <a:pt x="95250" y="49001"/>
                  </a:cubicBezTo>
                  <a:cubicBezTo>
                    <a:pt x="94298" y="35666"/>
                    <a:pt x="93345" y="23283"/>
                    <a:pt x="92392" y="9948"/>
                  </a:cubicBezTo>
                  <a:cubicBezTo>
                    <a:pt x="92392" y="5186"/>
                    <a:pt x="94298" y="3281"/>
                    <a:pt x="97155" y="423"/>
                  </a:cubicBezTo>
                  <a:cubicBezTo>
                    <a:pt x="97155" y="423"/>
                    <a:pt x="98108" y="-529"/>
                    <a:pt x="99060" y="423"/>
                  </a:cubicBezTo>
                  <a:cubicBezTo>
                    <a:pt x="100965" y="423"/>
                    <a:pt x="105728" y="6138"/>
                    <a:pt x="105728" y="8996"/>
                  </a:cubicBezTo>
                  <a:cubicBezTo>
                    <a:pt x="104775" y="22331"/>
                    <a:pt x="103823" y="35666"/>
                    <a:pt x="102870" y="49953"/>
                  </a:cubicBezTo>
                  <a:cubicBezTo>
                    <a:pt x="102870" y="50906"/>
                    <a:pt x="101917" y="52811"/>
                    <a:pt x="103823" y="52811"/>
                  </a:cubicBezTo>
                  <a:cubicBezTo>
                    <a:pt x="105728" y="52811"/>
                    <a:pt x="105728" y="50906"/>
                    <a:pt x="105728" y="49953"/>
                  </a:cubicBezTo>
                  <a:cubicBezTo>
                    <a:pt x="106680" y="39476"/>
                    <a:pt x="108585" y="28046"/>
                    <a:pt x="109538" y="17568"/>
                  </a:cubicBezTo>
                  <a:cubicBezTo>
                    <a:pt x="109538" y="15663"/>
                    <a:pt x="109538" y="12806"/>
                    <a:pt x="111442" y="12806"/>
                  </a:cubicBezTo>
                  <a:cubicBezTo>
                    <a:pt x="113348" y="12806"/>
                    <a:pt x="115253" y="15663"/>
                    <a:pt x="115253" y="17568"/>
                  </a:cubicBezTo>
                  <a:cubicBezTo>
                    <a:pt x="115253" y="18521"/>
                    <a:pt x="115253" y="20426"/>
                    <a:pt x="114300" y="21378"/>
                  </a:cubicBezTo>
                  <a:cubicBezTo>
                    <a:pt x="112395" y="30903"/>
                    <a:pt x="110490" y="39476"/>
                    <a:pt x="108585" y="49001"/>
                  </a:cubicBezTo>
                  <a:cubicBezTo>
                    <a:pt x="107633" y="51858"/>
                    <a:pt x="108585" y="53763"/>
                    <a:pt x="111442" y="53763"/>
                  </a:cubicBezTo>
                  <a:cubicBezTo>
                    <a:pt x="115253" y="54716"/>
                    <a:pt x="119063" y="55668"/>
                    <a:pt x="121920" y="58526"/>
                  </a:cubicBezTo>
                  <a:cubicBezTo>
                    <a:pt x="123825" y="59478"/>
                    <a:pt x="124777" y="59478"/>
                    <a:pt x="126683" y="57573"/>
                  </a:cubicBezTo>
                  <a:cubicBezTo>
                    <a:pt x="132398" y="49001"/>
                    <a:pt x="138113" y="40428"/>
                    <a:pt x="143828" y="31856"/>
                  </a:cubicBezTo>
                  <a:cubicBezTo>
                    <a:pt x="145733" y="28998"/>
                    <a:pt x="147638" y="28998"/>
                    <a:pt x="149543" y="28998"/>
                  </a:cubicBezTo>
                  <a:cubicBezTo>
                    <a:pt x="150495" y="28998"/>
                    <a:pt x="151448" y="28998"/>
                    <a:pt x="151448" y="29951"/>
                  </a:cubicBezTo>
                  <a:cubicBezTo>
                    <a:pt x="151448" y="30903"/>
                    <a:pt x="151448" y="31856"/>
                    <a:pt x="150495" y="31856"/>
                  </a:cubicBezTo>
                  <a:cubicBezTo>
                    <a:pt x="144780" y="39476"/>
                    <a:pt x="139065" y="47096"/>
                    <a:pt x="133350" y="54716"/>
                  </a:cubicBezTo>
                  <a:cubicBezTo>
                    <a:pt x="132398" y="56621"/>
                    <a:pt x="130492" y="58526"/>
                    <a:pt x="129540" y="60431"/>
                  </a:cubicBezTo>
                  <a:cubicBezTo>
                    <a:pt x="128588" y="61383"/>
                    <a:pt x="127635" y="62336"/>
                    <a:pt x="128588" y="63288"/>
                  </a:cubicBezTo>
                  <a:cubicBezTo>
                    <a:pt x="129540" y="64241"/>
                    <a:pt x="130492" y="63288"/>
                    <a:pt x="131445" y="62336"/>
                  </a:cubicBezTo>
                  <a:cubicBezTo>
                    <a:pt x="135255" y="58526"/>
                    <a:pt x="138113" y="54716"/>
                    <a:pt x="141923" y="50906"/>
                  </a:cubicBezTo>
                  <a:cubicBezTo>
                    <a:pt x="147638" y="44238"/>
                    <a:pt x="153353" y="37571"/>
                    <a:pt x="159068" y="31856"/>
                  </a:cubicBezTo>
                  <a:cubicBezTo>
                    <a:pt x="160973" y="29951"/>
                    <a:pt x="166688" y="28998"/>
                    <a:pt x="168593" y="29951"/>
                  </a:cubicBezTo>
                  <a:cubicBezTo>
                    <a:pt x="170498" y="30903"/>
                    <a:pt x="170498" y="37571"/>
                    <a:pt x="167640" y="40428"/>
                  </a:cubicBezTo>
                  <a:cubicBezTo>
                    <a:pt x="162878" y="44238"/>
                    <a:pt x="159068" y="48048"/>
                    <a:pt x="154305" y="51858"/>
                  </a:cubicBezTo>
                  <a:cubicBezTo>
                    <a:pt x="148590" y="57573"/>
                    <a:pt x="141923" y="62336"/>
                    <a:pt x="136208" y="68051"/>
                  </a:cubicBezTo>
                  <a:cubicBezTo>
                    <a:pt x="135255" y="69003"/>
                    <a:pt x="134303" y="69003"/>
                    <a:pt x="135255" y="70908"/>
                  </a:cubicBezTo>
                  <a:cubicBezTo>
                    <a:pt x="136208" y="71861"/>
                    <a:pt x="137160" y="70908"/>
                    <a:pt x="138113" y="69956"/>
                  </a:cubicBezTo>
                  <a:cubicBezTo>
                    <a:pt x="147638" y="62336"/>
                    <a:pt x="156210" y="55668"/>
                    <a:pt x="165735" y="48048"/>
                  </a:cubicBezTo>
                  <a:cubicBezTo>
                    <a:pt x="166688" y="47096"/>
                    <a:pt x="167640" y="45191"/>
                    <a:pt x="169545" y="46143"/>
                  </a:cubicBezTo>
                  <a:cubicBezTo>
                    <a:pt x="171450" y="47096"/>
                    <a:pt x="169545" y="49001"/>
                    <a:pt x="170498" y="50906"/>
                  </a:cubicBezTo>
                  <a:cubicBezTo>
                    <a:pt x="170498" y="52811"/>
                    <a:pt x="169545" y="54716"/>
                    <a:pt x="167640" y="55668"/>
                  </a:cubicBezTo>
                  <a:cubicBezTo>
                    <a:pt x="159068" y="61383"/>
                    <a:pt x="150495" y="67098"/>
                    <a:pt x="141923" y="72813"/>
                  </a:cubicBezTo>
                  <a:cubicBezTo>
                    <a:pt x="139065" y="74718"/>
                    <a:pt x="139065" y="75671"/>
                    <a:pt x="140970" y="78528"/>
                  </a:cubicBezTo>
                  <a:cubicBezTo>
                    <a:pt x="142875" y="81386"/>
                    <a:pt x="144780" y="85196"/>
                    <a:pt x="145733" y="89006"/>
                  </a:cubicBezTo>
                  <a:cubicBezTo>
                    <a:pt x="146685" y="91863"/>
                    <a:pt x="147638" y="91863"/>
                    <a:pt x="150495" y="91863"/>
                  </a:cubicBezTo>
                  <a:cubicBezTo>
                    <a:pt x="160020" y="89958"/>
                    <a:pt x="170498" y="88053"/>
                    <a:pt x="180023" y="86148"/>
                  </a:cubicBezTo>
                  <a:cubicBezTo>
                    <a:pt x="180975" y="86148"/>
                    <a:pt x="180975" y="86148"/>
                    <a:pt x="181928" y="86148"/>
                  </a:cubicBezTo>
                  <a:cubicBezTo>
                    <a:pt x="183833" y="86148"/>
                    <a:pt x="187643" y="89006"/>
                    <a:pt x="187643" y="89958"/>
                  </a:cubicBezTo>
                  <a:cubicBezTo>
                    <a:pt x="186690" y="91863"/>
                    <a:pt x="184785" y="91863"/>
                    <a:pt x="183833" y="91863"/>
                  </a:cubicBezTo>
                  <a:cubicBezTo>
                    <a:pt x="173355" y="93768"/>
                    <a:pt x="162878" y="94721"/>
                    <a:pt x="151448" y="96626"/>
                  </a:cubicBezTo>
                  <a:cubicBezTo>
                    <a:pt x="150495" y="96626"/>
                    <a:pt x="150495" y="96626"/>
                    <a:pt x="149543" y="96626"/>
                  </a:cubicBezTo>
                  <a:cubicBezTo>
                    <a:pt x="148590" y="96626"/>
                    <a:pt x="147638" y="97578"/>
                    <a:pt x="147638" y="98531"/>
                  </a:cubicBezTo>
                  <a:cubicBezTo>
                    <a:pt x="147638" y="99483"/>
                    <a:pt x="148590" y="100436"/>
                    <a:pt x="149543" y="99483"/>
                  </a:cubicBezTo>
                  <a:cubicBezTo>
                    <a:pt x="154305" y="99483"/>
                    <a:pt x="158115" y="98531"/>
                    <a:pt x="162878" y="98531"/>
                  </a:cubicBezTo>
                  <a:cubicBezTo>
                    <a:pt x="172403" y="97578"/>
                    <a:pt x="182880" y="97578"/>
                    <a:pt x="192405" y="96626"/>
                  </a:cubicBezTo>
                  <a:cubicBezTo>
                    <a:pt x="194310" y="96626"/>
                    <a:pt x="199073" y="100436"/>
                    <a:pt x="200025" y="102341"/>
                  </a:cubicBezTo>
                  <a:cubicBezTo>
                    <a:pt x="200025" y="102341"/>
                    <a:pt x="200025" y="103293"/>
                    <a:pt x="200025" y="103293"/>
                  </a:cubicBezTo>
                  <a:cubicBezTo>
                    <a:pt x="199073" y="106151"/>
                    <a:pt x="193358" y="109008"/>
                    <a:pt x="190500" y="109008"/>
                  </a:cubicBezTo>
                  <a:cubicBezTo>
                    <a:pt x="177165" y="108056"/>
                    <a:pt x="164783" y="107103"/>
                    <a:pt x="151448" y="106151"/>
                  </a:cubicBezTo>
                  <a:cubicBezTo>
                    <a:pt x="150495" y="106151"/>
                    <a:pt x="150495" y="106151"/>
                    <a:pt x="149543" y="106151"/>
                  </a:cubicBezTo>
                  <a:cubicBezTo>
                    <a:pt x="148590" y="106151"/>
                    <a:pt x="147638" y="106151"/>
                    <a:pt x="147638" y="107103"/>
                  </a:cubicBezTo>
                  <a:cubicBezTo>
                    <a:pt x="147638" y="108056"/>
                    <a:pt x="148590" y="108056"/>
                    <a:pt x="149543" y="108056"/>
                  </a:cubicBezTo>
                  <a:cubicBezTo>
                    <a:pt x="159068" y="109008"/>
                    <a:pt x="168593" y="110913"/>
                    <a:pt x="179070" y="111866"/>
                  </a:cubicBezTo>
                  <a:cubicBezTo>
                    <a:pt x="181928" y="111866"/>
                    <a:pt x="183833" y="112818"/>
                    <a:pt x="186690" y="112818"/>
                  </a:cubicBezTo>
                  <a:cubicBezTo>
                    <a:pt x="188595" y="112818"/>
                    <a:pt x="188595" y="113771"/>
                    <a:pt x="187643" y="115676"/>
                  </a:cubicBezTo>
                  <a:cubicBezTo>
                    <a:pt x="185738" y="117581"/>
                    <a:pt x="183833" y="118533"/>
                    <a:pt x="180975" y="118533"/>
                  </a:cubicBezTo>
                  <a:cubicBezTo>
                    <a:pt x="170498" y="116628"/>
                    <a:pt x="160973" y="114723"/>
                    <a:pt x="150495" y="111866"/>
                  </a:cubicBezTo>
                  <a:cubicBezTo>
                    <a:pt x="147638" y="110913"/>
                    <a:pt x="146685" y="111866"/>
                    <a:pt x="145733" y="114723"/>
                  </a:cubicBezTo>
                  <a:cubicBezTo>
                    <a:pt x="144780" y="118533"/>
                    <a:pt x="143828" y="122343"/>
                    <a:pt x="140970" y="126153"/>
                  </a:cubicBezTo>
                  <a:cubicBezTo>
                    <a:pt x="140018" y="128058"/>
                    <a:pt x="140018" y="129011"/>
                    <a:pt x="141923" y="130916"/>
                  </a:cubicBezTo>
                  <a:cubicBezTo>
                    <a:pt x="150495" y="136631"/>
                    <a:pt x="159068" y="142346"/>
                    <a:pt x="166688" y="148061"/>
                  </a:cubicBezTo>
                  <a:cubicBezTo>
                    <a:pt x="167640" y="149013"/>
                    <a:pt x="168593" y="149013"/>
                    <a:pt x="169545" y="149966"/>
                  </a:cubicBezTo>
                  <a:cubicBezTo>
                    <a:pt x="170498" y="150918"/>
                    <a:pt x="171450" y="156633"/>
                    <a:pt x="170498" y="156633"/>
                  </a:cubicBezTo>
                  <a:cubicBezTo>
                    <a:pt x="168593" y="157586"/>
                    <a:pt x="167640" y="155681"/>
                    <a:pt x="166688" y="154728"/>
                  </a:cubicBezTo>
                  <a:cubicBezTo>
                    <a:pt x="158115" y="148061"/>
                    <a:pt x="148590" y="141393"/>
                    <a:pt x="140018" y="133773"/>
                  </a:cubicBezTo>
                  <a:cubicBezTo>
                    <a:pt x="139065" y="132821"/>
                    <a:pt x="138113" y="131868"/>
                    <a:pt x="136208" y="132821"/>
                  </a:cubicBezTo>
                  <a:cubicBezTo>
                    <a:pt x="135255" y="134726"/>
                    <a:pt x="137160" y="134726"/>
                    <a:pt x="137160" y="135678"/>
                  </a:cubicBezTo>
                  <a:cubicBezTo>
                    <a:pt x="147638" y="144251"/>
                    <a:pt x="157163" y="153776"/>
                    <a:pt x="167640" y="162348"/>
                  </a:cubicBezTo>
                  <a:cubicBezTo>
                    <a:pt x="171450" y="165206"/>
                    <a:pt x="170498" y="169016"/>
                    <a:pt x="170498" y="172826"/>
                  </a:cubicBezTo>
                  <a:cubicBezTo>
                    <a:pt x="170498" y="173778"/>
                    <a:pt x="169545" y="174731"/>
                    <a:pt x="168593" y="174731"/>
                  </a:cubicBezTo>
                  <a:cubicBezTo>
                    <a:pt x="164783" y="174731"/>
                    <a:pt x="161925" y="175683"/>
                    <a:pt x="159068" y="171873"/>
                  </a:cubicBezTo>
                  <a:cubicBezTo>
                    <a:pt x="150495" y="161396"/>
                    <a:pt x="141923" y="151871"/>
                    <a:pt x="133350" y="142346"/>
                  </a:cubicBezTo>
                  <a:cubicBezTo>
                    <a:pt x="133350" y="142346"/>
                    <a:pt x="132398" y="141393"/>
                    <a:pt x="132398" y="141393"/>
                  </a:cubicBezTo>
                  <a:cubicBezTo>
                    <a:pt x="132398" y="138536"/>
                    <a:pt x="131445" y="137583"/>
                    <a:pt x="130492" y="138536"/>
                  </a:cubicBezTo>
                  <a:cubicBezTo>
                    <a:pt x="129540" y="139488"/>
                    <a:pt x="130492" y="140441"/>
                    <a:pt x="131445" y="141393"/>
                  </a:cubicBezTo>
                  <a:cubicBezTo>
                    <a:pt x="138113" y="149966"/>
                    <a:pt x="144780" y="158538"/>
                    <a:pt x="150495" y="167111"/>
                  </a:cubicBezTo>
                  <a:cubicBezTo>
                    <a:pt x="151448" y="168063"/>
                    <a:pt x="152400" y="169968"/>
                    <a:pt x="153353" y="170921"/>
                  </a:cubicBezTo>
                  <a:cubicBezTo>
                    <a:pt x="154305" y="171873"/>
                    <a:pt x="154305" y="172826"/>
                    <a:pt x="152400" y="172826"/>
                  </a:cubicBezTo>
                  <a:cubicBezTo>
                    <a:pt x="149543" y="172826"/>
                    <a:pt x="147638" y="172826"/>
                    <a:pt x="145733" y="169968"/>
                  </a:cubicBezTo>
                  <a:cubicBezTo>
                    <a:pt x="140018" y="161396"/>
                    <a:pt x="134303" y="152823"/>
                    <a:pt x="128588" y="144251"/>
                  </a:cubicBezTo>
                  <a:cubicBezTo>
                    <a:pt x="126683" y="142346"/>
                    <a:pt x="125730" y="141393"/>
                    <a:pt x="122873" y="143298"/>
                  </a:cubicBezTo>
                  <a:cubicBezTo>
                    <a:pt x="119063" y="145203"/>
                    <a:pt x="116205" y="147108"/>
                    <a:pt x="111442" y="148061"/>
                  </a:cubicBezTo>
                  <a:cubicBezTo>
                    <a:pt x="108585" y="149013"/>
                    <a:pt x="108585" y="149966"/>
                    <a:pt x="109538" y="151871"/>
                  </a:cubicBezTo>
                  <a:cubicBezTo>
                    <a:pt x="111442" y="162348"/>
                    <a:pt x="113348" y="171873"/>
                    <a:pt x="115253" y="182351"/>
                  </a:cubicBezTo>
                  <a:cubicBezTo>
                    <a:pt x="115253" y="183303"/>
                    <a:pt x="116205" y="184256"/>
                    <a:pt x="115253" y="185208"/>
                  </a:cubicBezTo>
                  <a:cubicBezTo>
                    <a:pt x="114300" y="187113"/>
                    <a:pt x="113348" y="189018"/>
                    <a:pt x="111442" y="189018"/>
                  </a:cubicBezTo>
                  <a:cubicBezTo>
                    <a:pt x="109538" y="189018"/>
                    <a:pt x="110490" y="186161"/>
                    <a:pt x="110490" y="185208"/>
                  </a:cubicBezTo>
                  <a:cubicBezTo>
                    <a:pt x="108585" y="174731"/>
                    <a:pt x="107633" y="164253"/>
                    <a:pt x="106680" y="152823"/>
                  </a:cubicBezTo>
                  <a:cubicBezTo>
                    <a:pt x="106680" y="151871"/>
                    <a:pt x="106680" y="149013"/>
                    <a:pt x="104775" y="149966"/>
                  </a:cubicBezTo>
                  <a:cubicBezTo>
                    <a:pt x="102870" y="149966"/>
                    <a:pt x="103823" y="151871"/>
                    <a:pt x="103823" y="153776"/>
                  </a:cubicBezTo>
                  <a:cubicBezTo>
                    <a:pt x="104775" y="167111"/>
                    <a:pt x="105728" y="179493"/>
                    <a:pt x="106680" y="192828"/>
                  </a:cubicBezTo>
                  <a:cubicBezTo>
                    <a:pt x="106680" y="197591"/>
                    <a:pt x="103823" y="199496"/>
                    <a:pt x="100965" y="202353"/>
                  </a:cubicBezTo>
                  <a:cubicBezTo>
                    <a:pt x="100013" y="203306"/>
                    <a:pt x="100013" y="203306"/>
                    <a:pt x="99060" y="202353"/>
                  </a:cubicBezTo>
                  <a:cubicBezTo>
                    <a:pt x="96203" y="199496"/>
                    <a:pt x="93345" y="197591"/>
                    <a:pt x="94298" y="193781"/>
                  </a:cubicBezTo>
                  <a:cubicBezTo>
                    <a:pt x="94298" y="191876"/>
                    <a:pt x="94298" y="191876"/>
                    <a:pt x="94298" y="190923"/>
                  </a:cubicBezTo>
                  <a:close/>
                </a:path>
              </a:pathLst>
            </a:custGeom>
            <a:solidFill>
              <a:srgbClr val="F4E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0CE5CF0-8218-40B4-B6C0-97C176B23AAA}"/>
                </a:ext>
              </a:extLst>
            </p:cNvPr>
            <p:cNvSpPr/>
            <p:nvPr/>
          </p:nvSpPr>
          <p:spPr>
            <a:xfrm>
              <a:off x="10264250" y="2888859"/>
              <a:ext cx="38100" cy="38100"/>
            </a:xfrm>
            <a:custGeom>
              <a:avLst/>
              <a:gdLst>
                <a:gd name="connsiteX0" fmla="*/ 19050 w 38100"/>
                <a:gd name="connsiteY0" fmla="*/ 42863 h 38100"/>
                <a:gd name="connsiteX1" fmla="*/ 16192 w 38100"/>
                <a:gd name="connsiteY1" fmla="*/ 30480 h 38100"/>
                <a:gd name="connsiteX2" fmla="*/ 12383 w 38100"/>
                <a:gd name="connsiteY2" fmla="*/ 26670 h 38100"/>
                <a:gd name="connsiteX3" fmla="*/ 0 w 38100"/>
                <a:gd name="connsiteY3" fmla="*/ 24765 h 38100"/>
                <a:gd name="connsiteX4" fmla="*/ 11430 w 38100"/>
                <a:gd name="connsiteY4" fmla="*/ 18098 h 38100"/>
                <a:gd name="connsiteX5" fmla="*/ 13335 w 38100"/>
                <a:gd name="connsiteY5" fmla="*/ 13335 h 38100"/>
                <a:gd name="connsiteX6" fmla="*/ 11430 w 38100"/>
                <a:gd name="connsiteY6" fmla="*/ 0 h 38100"/>
                <a:gd name="connsiteX7" fmla="*/ 15240 w 38100"/>
                <a:gd name="connsiteY7" fmla="*/ 4763 h 38100"/>
                <a:gd name="connsiteX8" fmla="*/ 30480 w 38100"/>
                <a:gd name="connsiteY8" fmla="*/ 5715 h 38100"/>
                <a:gd name="connsiteX9" fmla="*/ 37148 w 38100"/>
                <a:gd name="connsiteY9" fmla="*/ 1905 h 38100"/>
                <a:gd name="connsiteX10" fmla="*/ 33338 w 38100"/>
                <a:gd name="connsiteY10" fmla="*/ 10478 h 38100"/>
                <a:gd name="connsiteX11" fmla="*/ 35243 w 38100"/>
                <a:gd name="connsiteY11" fmla="*/ 21908 h 38100"/>
                <a:gd name="connsiteX12" fmla="*/ 41910 w 38100"/>
                <a:gd name="connsiteY12" fmla="*/ 28575 h 38100"/>
                <a:gd name="connsiteX13" fmla="*/ 28575 w 38100"/>
                <a:gd name="connsiteY13" fmla="*/ 27622 h 38100"/>
                <a:gd name="connsiteX14" fmla="*/ 23813 w 38100"/>
                <a:gd name="connsiteY14" fmla="*/ 30480 h 38100"/>
                <a:gd name="connsiteX15" fmla="*/ 19050 w 38100"/>
                <a:gd name="connsiteY15" fmla="*/ 40005 h 38100"/>
                <a:gd name="connsiteX16" fmla="*/ 19050 w 38100"/>
                <a:gd name="connsiteY16" fmla="*/ 428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00" h="38100">
                  <a:moveTo>
                    <a:pt x="19050" y="42863"/>
                  </a:moveTo>
                  <a:cubicBezTo>
                    <a:pt x="18098" y="39053"/>
                    <a:pt x="17145" y="34290"/>
                    <a:pt x="16192" y="30480"/>
                  </a:cubicBezTo>
                  <a:cubicBezTo>
                    <a:pt x="16192" y="27622"/>
                    <a:pt x="14288" y="26670"/>
                    <a:pt x="12383" y="26670"/>
                  </a:cubicBezTo>
                  <a:cubicBezTo>
                    <a:pt x="8573" y="26670"/>
                    <a:pt x="3810" y="25718"/>
                    <a:pt x="0" y="24765"/>
                  </a:cubicBezTo>
                  <a:cubicBezTo>
                    <a:pt x="3810" y="22860"/>
                    <a:pt x="7620" y="20003"/>
                    <a:pt x="11430" y="18098"/>
                  </a:cubicBezTo>
                  <a:cubicBezTo>
                    <a:pt x="13335" y="17145"/>
                    <a:pt x="14288" y="16193"/>
                    <a:pt x="13335" y="13335"/>
                  </a:cubicBezTo>
                  <a:cubicBezTo>
                    <a:pt x="12383" y="9525"/>
                    <a:pt x="11430" y="4763"/>
                    <a:pt x="11430" y="0"/>
                  </a:cubicBezTo>
                  <a:cubicBezTo>
                    <a:pt x="12383" y="953"/>
                    <a:pt x="14288" y="2858"/>
                    <a:pt x="15240" y="4763"/>
                  </a:cubicBezTo>
                  <a:cubicBezTo>
                    <a:pt x="21908" y="10478"/>
                    <a:pt x="21908" y="10478"/>
                    <a:pt x="30480" y="5715"/>
                  </a:cubicBezTo>
                  <a:cubicBezTo>
                    <a:pt x="32385" y="4763"/>
                    <a:pt x="34290" y="3810"/>
                    <a:pt x="37148" y="1905"/>
                  </a:cubicBezTo>
                  <a:cubicBezTo>
                    <a:pt x="36195" y="5715"/>
                    <a:pt x="35243" y="7620"/>
                    <a:pt x="33338" y="10478"/>
                  </a:cubicBezTo>
                  <a:cubicBezTo>
                    <a:pt x="30480" y="17145"/>
                    <a:pt x="30480" y="17145"/>
                    <a:pt x="35243" y="21908"/>
                  </a:cubicBezTo>
                  <a:cubicBezTo>
                    <a:pt x="37148" y="23813"/>
                    <a:pt x="40005" y="25718"/>
                    <a:pt x="41910" y="28575"/>
                  </a:cubicBezTo>
                  <a:cubicBezTo>
                    <a:pt x="37148" y="28575"/>
                    <a:pt x="32385" y="27622"/>
                    <a:pt x="28575" y="27622"/>
                  </a:cubicBezTo>
                  <a:cubicBezTo>
                    <a:pt x="25718" y="27622"/>
                    <a:pt x="24765" y="28575"/>
                    <a:pt x="23813" y="30480"/>
                  </a:cubicBezTo>
                  <a:cubicBezTo>
                    <a:pt x="22860" y="33338"/>
                    <a:pt x="20955" y="37147"/>
                    <a:pt x="19050" y="40005"/>
                  </a:cubicBezTo>
                  <a:cubicBezTo>
                    <a:pt x="20003" y="40958"/>
                    <a:pt x="20003" y="42863"/>
                    <a:pt x="19050" y="42863"/>
                  </a:cubicBezTo>
                  <a:close/>
                </a:path>
              </a:pathLst>
            </a:custGeom>
            <a:solidFill>
              <a:srgbClr val="F4E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F5F78D45-A7A0-4AE1-922F-2914538A7594}"/>
              </a:ext>
            </a:extLst>
          </p:cNvPr>
          <p:cNvSpPr txBox="1"/>
          <p:nvPr/>
        </p:nvSpPr>
        <p:spPr>
          <a:xfrm>
            <a:off x="3897088" y="6487404"/>
            <a:ext cx="306333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  <a:latin typeface="+mj-lt"/>
              </a:rPr>
              <a:t>*Data source: https://en.wikipedia.org/wiki/Scouting</a:t>
            </a:r>
            <a:endParaRPr lang="en-ID" sz="105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5F506-1939-4386-8294-9213D76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DBDAC4-366F-4969-80D6-3648A07C0873}"/>
              </a:ext>
            </a:extLst>
          </p:cNvPr>
          <p:cNvGrpSpPr/>
          <p:nvPr/>
        </p:nvGrpSpPr>
        <p:grpSpPr>
          <a:xfrm rot="606819">
            <a:off x="5847059" y="5362182"/>
            <a:ext cx="2257979" cy="1454540"/>
            <a:chOff x="1947728" y="5204957"/>
            <a:chExt cx="3418589" cy="2202179"/>
          </a:xfrm>
        </p:grpSpPr>
        <p:sp>
          <p:nvSpPr>
            <p:cNvPr id="239" name="Freeform 96">
              <a:extLst>
                <a:ext uri="{FF2B5EF4-FFF2-40B4-BE49-F238E27FC236}">
                  <a16:creationId xmlns:a16="http://schemas.microsoft.com/office/drawing/2014/main" id="{B5389A12-0C2F-43F4-BC69-26D77E4E0B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36660" y="5241951"/>
              <a:ext cx="198436" cy="762915"/>
            </a:xfrm>
            <a:custGeom>
              <a:avLst/>
              <a:gdLst>
                <a:gd name="T0" fmla="*/ 14 w 56"/>
                <a:gd name="T1" fmla="*/ 214 h 216"/>
                <a:gd name="T2" fmla="*/ 12 w 56"/>
                <a:gd name="T3" fmla="*/ 128 h 216"/>
                <a:gd name="T4" fmla="*/ 51 w 56"/>
                <a:gd name="T5" fmla="*/ 0 h 216"/>
                <a:gd name="T6" fmla="*/ 42 w 56"/>
                <a:gd name="T7" fmla="*/ 129 h 216"/>
                <a:gd name="T8" fmla="*/ 14 w 56"/>
                <a:gd name="T9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16">
                  <a:moveTo>
                    <a:pt x="14" y="214"/>
                  </a:moveTo>
                  <a:cubicBezTo>
                    <a:pt x="6" y="214"/>
                    <a:pt x="0" y="205"/>
                    <a:pt x="12" y="128"/>
                  </a:cubicBezTo>
                  <a:cubicBezTo>
                    <a:pt x="23" y="54"/>
                    <a:pt x="47" y="0"/>
                    <a:pt x="51" y="0"/>
                  </a:cubicBezTo>
                  <a:cubicBezTo>
                    <a:pt x="56" y="0"/>
                    <a:pt x="54" y="54"/>
                    <a:pt x="42" y="129"/>
                  </a:cubicBezTo>
                  <a:cubicBezTo>
                    <a:pt x="30" y="208"/>
                    <a:pt x="23" y="216"/>
                    <a:pt x="14" y="214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0" name="Freeform 97">
              <a:extLst>
                <a:ext uri="{FF2B5EF4-FFF2-40B4-BE49-F238E27FC236}">
                  <a16:creationId xmlns:a16="http://schemas.microsoft.com/office/drawing/2014/main" id="{2562D562-0A50-4A8D-AE42-F907ACB09D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66762" y="5288189"/>
              <a:ext cx="391091" cy="899701"/>
            </a:xfrm>
            <a:custGeom>
              <a:avLst/>
              <a:gdLst>
                <a:gd name="T0" fmla="*/ 15 w 111"/>
                <a:gd name="T1" fmla="*/ 250 h 255"/>
                <a:gd name="T2" fmla="*/ 30 w 111"/>
                <a:gd name="T3" fmla="*/ 146 h 255"/>
                <a:gd name="T4" fmla="*/ 107 w 111"/>
                <a:gd name="T5" fmla="*/ 0 h 255"/>
                <a:gd name="T6" fmla="*/ 64 w 111"/>
                <a:gd name="T7" fmla="*/ 156 h 255"/>
                <a:gd name="T8" fmla="*/ 15 w 111"/>
                <a:gd name="T9" fmla="*/ 2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5">
                  <a:moveTo>
                    <a:pt x="15" y="250"/>
                  </a:moveTo>
                  <a:cubicBezTo>
                    <a:pt x="6" y="247"/>
                    <a:pt x="0" y="235"/>
                    <a:pt x="30" y="146"/>
                  </a:cubicBezTo>
                  <a:cubicBezTo>
                    <a:pt x="59" y="61"/>
                    <a:pt x="102" y="0"/>
                    <a:pt x="107" y="0"/>
                  </a:cubicBezTo>
                  <a:cubicBezTo>
                    <a:pt x="111" y="1"/>
                    <a:pt x="94" y="67"/>
                    <a:pt x="64" y="156"/>
                  </a:cubicBezTo>
                  <a:cubicBezTo>
                    <a:pt x="34" y="248"/>
                    <a:pt x="25" y="255"/>
                    <a:pt x="15" y="250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BCDEFA3-FC33-4214-AF49-0B5F93F914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47728" y="5204957"/>
              <a:ext cx="2336798" cy="2202179"/>
            </a:xfrm>
            <a:custGeom>
              <a:avLst/>
              <a:gdLst>
                <a:gd name="connsiteX0" fmla="*/ 549422 w 2336798"/>
                <a:gd name="connsiteY0" fmla="*/ 59 h 2202179"/>
                <a:gd name="connsiteX1" fmla="*/ 559988 w 2336798"/>
                <a:gd name="connsiteY1" fmla="*/ 415745 h 2202179"/>
                <a:gd name="connsiteX2" fmla="*/ 605773 w 2336798"/>
                <a:gd name="connsiteY2" fmla="*/ 641202 h 2202179"/>
                <a:gd name="connsiteX3" fmla="*/ 581120 w 2336798"/>
                <a:gd name="connsiteY3" fmla="*/ 637679 h 2202179"/>
                <a:gd name="connsiteX4" fmla="*/ 528291 w 2336798"/>
                <a:gd name="connsiteY4" fmla="*/ 602452 h 2202179"/>
                <a:gd name="connsiteX5" fmla="*/ 436720 w 2336798"/>
                <a:gd name="connsiteY5" fmla="*/ 556656 h 2202179"/>
                <a:gd name="connsiteX6" fmla="*/ 443764 w 2336798"/>
                <a:gd name="connsiteY6" fmla="*/ 553133 h 2202179"/>
                <a:gd name="connsiteX7" fmla="*/ 419111 w 2336798"/>
                <a:gd name="connsiteY7" fmla="*/ 331199 h 2202179"/>
                <a:gd name="connsiteX8" fmla="*/ 281755 w 2336798"/>
                <a:gd name="connsiteY8" fmla="*/ 49378 h 2202179"/>
                <a:gd name="connsiteX9" fmla="*/ 348672 w 2336798"/>
                <a:gd name="connsiteY9" fmla="*/ 369949 h 2202179"/>
                <a:gd name="connsiteX10" fmla="*/ 408545 w 2336798"/>
                <a:gd name="connsiteY10" fmla="*/ 542565 h 2202179"/>
                <a:gd name="connsiteX11" fmla="*/ 264145 w 2336798"/>
                <a:gd name="connsiteY11" fmla="*/ 553133 h 2202179"/>
                <a:gd name="connsiteX12" fmla="*/ 0 w 2336798"/>
                <a:gd name="connsiteY12" fmla="*/ 644725 h 2202179"/>
                <a:gd name="connsiteX13" fmla="*/ 267667 w 2336798"/>
                <a:gd name="connsiteY13" fmla="*/ 655293 h 2202179"/>
                <a:gd name="connsiteX14" fmla="*/ 436720 w 2336798"/>
                <a:gd name="connsiteY14" fmla="*/ 570747 h 2202179"/>
                <a:gd name="connsiteX15" fmla="*/ 436720 w 2336798"/>
                <a:gd name="connsiteY15" fmla="*/ 560178 h 2202179"/>
                <a:gd name="connsiteX16" fmla="*/ 521247 w 2336798"/>
                <a:gd name="connsiteY16" fmla="*/ 609497 h 2202179"/>
                <a:gd name="connsiteX17" fmla="*/ 563510 w 2336798"/>
                <a:gd name="connsiteY17" fmla="*/ 637679 h 2202179"/>
                <a:gd name="connsiteX18" fmla="*/ 397979 w 2336798"/>
                <a:gd name="connsiteY18" fmla="*/ 672907 h 2202179"/>
                <a:gd name="connsiteX19" fmla="*/ 66917 w 2336798"/>
                <a:gd name="connsiteY19" fmla="*/ 817340 h 2202179"/>
                <a:gd name="connsiteX20" fmla="*/ 408545 w 2336798"/>
                <a:gd name="connsiteY20" fmla="*/ 799726 h 2202179"/>
                <a:gd name="connsiteX21" fmla="*/ 626905 w 2336798"/>
                <a:gd name="connsiteY21" fmla="*/ 679952 h 2202179"/>
                <a:gd name="connsiteX22" fmla="*/ 736085 w 2336798"/>
                <a:gd name="connsiteY22" fmla="*/ 768022 h 2202179"/>
                <a:gd name="connsiteX23" fmla="*/ 538856 w 2336798"/>
                <a:gd name="connsiteY23" fmla="*/ 834954 h 2202179"/>
                <a:gd name="connsiteX24" fmla="*/ 193707 w 2336798"/>
                <a:gd name="connsiteY24" fmla="*/ 1053365 h 2202179"/>
                <a:gd name="connsiteX25" fmla="*/ 559988 w 2336798"/>
                <a:gd name="connsiteY25" fmla="*/ 968819 h 2202179"/>
                <a:gd name="connsiteX26" fmla="*/ 781870 w 2336798"/>
                <a:gd name="connsiteY26" fmla="*/ 806772 h 2202179"/>
                <a:gd name="connsiteX27" fmla="*/ 933313 w 2336798"/>
                <a:gd name="connsiteY27" fmla="*/ 951205 h 2202179"/>
                <a:gd name="connsiteX28" fmla="*/ 686778 w 2336798"/>
                <a:gd name="connsiteY28" fmla="*/ 1018138 h 2202179"/>
                <a:gd name="connsiteX29" fmla="*/ 278233 w 2336798"/>
                <a:gd name="connsiteY29" fmla="*/ 1247117 h 2202179"/>
                <a:gd name="connsiteX30" fmla="*/ 711431 w 2336798"/>
                <a:gd name="connsiteY30" fmla="*/ 1180185 h 2202179"/>
                <a:gd name="connsiteX31" fmla="*/ 972054 w 2336798"/>
                <a:gd name="connsiteY31" fmla="*/ 993478 h 2202179"/>
                <a:gd name="connsiteX32" fmla="*/ 1134063 w 2336798"/>
                <a:gd name="connsiteY32" fmla="*/ 1183708 h 2202179"/>
                <a:gd name="connsiteX33" fmla="*/ 859353 w 2336798"/>
                <a:gd name="connsiteY33" fmla="*/ 1314050 h 2202179"/>
                <a:gd name="connsiteX34" fmla="*/ 415589 w 2336798"/>
                <a:gd name="connsiteY34" fmla="*/ 1666326 h 2202179"/>
                <a:gd name="connsiteX35" fmla="*/ 908660 w 2336798"/>
                <a:gd name="connsiteY35" fmla="*/ 1497234 h 2202179"/>
                <a:gd name="connsiteX36" fmla="*/ 1183371 w 2336798"/>
                <a:gd name="connsiteY36" fmla="*/ 1247117 h 2202179"/>
                <a:gd name="connsiteX37" fmla="*/ 1352424 w 2336798"/>
                <a:gd name="connsiteY37" fmla="*/ 1504279 h 2202179"/>
                <a:gd name="connsiteX38" fmla="*/ 1031927 w 2336798"/>
                <a:gd name="connsiteY38" fmla="*/ 1624053 h 2202179"/>
                <a:gd name="connsiteX39" fmla="*/ 500115 w 2336798"/>
                <a:gd name="connsiteY39" fmla="*/ 1951670 h 2202179"/>
                <a:gd name="connsiteX40" fmla="*/ 1077713 w 2336798"/>
                <a:gd name="connsiteY40" fmla="*/ 1849510 h 2202179"/>
                <a:gd name="connsiteX41" fmla="*/ 1408774 w 2336798"/>
                <a:gd name="connsiteY41" fmla="*/ 1602917 h 2202179"/>
                <a:gd name="connsiteX42" fmla="*/ 1588393 w 2336798"/>
                <a:gd name="connsiteY42" fmla="*/ 1948147 h 2202179"/>
                <a:gd name="connsiteX43" fmla="*/ 1172805 w 2336798"/>
                <a:gd name="connsiteY43" fmla="*/ 2096104 h 2202179"/>
                <a:gd name="connsiteX44" fmla="*/ 1041833 w 2336798"/>
                <a:gd name="connsiteY44" fmla="*/ 2159252 h 2202179"/>
                <a:gd name="connsiteX45" fmla="*/ 956977 w 2336798"/>
                <a:gd name="connsiteY45" fmla="*/ 2202179 h 2202179"/>
                <a:gd name="connsiteX46" fmla="*/ 1555021 w 2336798"/>
                <a:gd name="connsiteY46" fmla="*/ 2202179 h 2202179"/>
                <a:gd name="connsiteX47" fmla="*/ 1560218 w 2336798"/>
                <a:gd name="connsiteY47" fmla="*/ 2197824 h 2202179"/>
                <a:gd name="connsiteX48" fmla="*/ 1637700 w 2336798"/>
                <a:gd name="connsiteY48" fmla="*/ 2060876 h 2202179"/>
                <a:gd name="connsiteX49" fmla="*/ 1697034 w 2336798"/>
                <a:gd name="connsiteY49" fmla="*/ 2202179 h 2202179"/>
                <a:gd name="connsiteX50" fmla="*/ 1736813 w 2336798"/>
                <a:gd name="connsiteY50" fmla="*/ 2202179 h 2202179"/>
                <a:gd name="connsiteX51" fmla="*/ 1634178 w 2336798"/>
                <a:gd name="connsiteY51" fmla="*/ 1976330 h 2202179"/>
                <a:gd name="connsiteX52" fmla="*/ 1648266 w 2336798"/>
                <a:gd name="connsiteY52" fmla="*/ 1990421 h 2202179"/>
                <a:gd name="connsiteX53" fmla="*/ 1972284 w 2336798"/>
                <a:gd name="connsiteY53" fmla="*/ 1437347 h 2202179"/>
                <a:gd name="connsiteX54" fmla="*/ 2335044 w 2336798"/>
                <a:gd name="connsiteY54" fmla="*/ 433359 h 2202179"/>
                <a:gd name="connsiteX55" fmla="*/ 1796187 w 2336798"/>
                <a:gd name="connsiteY55" fmla="*/ 1324618 h 2202179"/>
                <a:gd name="connsiteX56" fmla="*/ 1620091 w 2336798"/>
                <a:gd name="connsiteY56" fmla="*/ 1944625 h 2202179"/>
                <a:gd name="connsiteX57" fmla="*/ 1405253 w 2336798"/>
                <a:gd name="connsiteY57" fmla="*/ 1539507 h 2202179"/>
                <a:gd name="connsiteX58" fmla="*/ 1401731 w 2336798"/>
                <a:gd name="connsiteY58" fmla="*/ 1535984 h 2202179"/>
                <a:gd name="connsiteX59" fmla="*/ 1419340 w 2336798"/>
                <a:gd name="connsiteY59" fmla="*/ 1550075 h 2202179"/>
                <a:gd name="connsiteX60" fmla="*/ 1676442 w 2336798"/>
                <a:gd name="connsiteY60" fmla="*/ 1106207 h 2202179"/>
                <a:gd name="connsiteX61" fmla="*/ 1944109 w 2336798"/>
                <a:gd name="connsiteY61" fmla="*/ 331199 h 2202179"/>
                <a:gd name="connsiteX62" fmla="*/ 1524998 w 2336798"/>
                <a:gd name="connsiteY62" fmla="*/ 1035752 h 2202179"/>
                <a:gd name="connsiteX63" fmla="*/ 1398209 w 2336798"/>
                <a:gd name="connsiteY63" fmla="*/ 1525416 h 2202179"/>
                <a:gd name="connsiteX64" fmla="*/ 1391165 w 2336798"/>
                <a:gd name="connsiteY64" fmla="*/ 1518370 h 2202179"/>
                <a:gd name="connsiteX65" fmla="*/ 1172805 w 2336798"/>
                <a:gd name="connsiteY65" fmla="*/ 1197799 h 2202179"/>
                <a:gd name="connsiteX66" fmla="*/ 1179849 w 2336798"/>
                <a:gd name="connsiteY66" fmla="*/ 1204844 h 2202179"/>
                <a:gd name="connsiteX67" fmla="*/ 1405253 w 2336798"/>
                <a:gd name="connsiteY67" fmla="*/ 842000 h 2202179"/>
                <a:gd name="connsiteX68" fmla="*/ 1637700 w 2336798"/>
                <a:gd name="connsiteY68" fmla="*/ 207902 h 2202179"/>
                <a:gd name="connsiteX69" fmla="*/ 1274941 w 2336798"/>
                <a:gd name="connsiteY69" fmla="*/ 782113 h 2202179"/>
                <a:gd name="connsiteX70" fmla="*/ 1162239 w 2336798"/>
                <a:gd name="connsiteY70" fmla="*/ 1187230 h 2202179"/>
                <a:gd name="connsiteX71" fmla="*/ 771304 w 2336798"/>
                <a:gd name="connsiteY71" fmla="*/ 778590 h 2202179"/>
                <a:gd name="connsiteX72" fmla="*/ 764260 w 2336798"/>
                <a:gd name="connsiteY72" fmla="*/ 775067 h 2202179"/>
                <a:gd name="connsiteX73" fmla="*/ 640993 w 2336798"/>
                <a:gd name="connsiteY73" fmla="*/ 676430 h 2202179"/>
                <a:gd name="connsiteX74" fmla="*/ 648036 w 2336798"/>
                <a:gd name="connsiteY74" fmla="*/ 676430 h 2202179"/>
                <a:gd name="connsiteX75" fmla="*/ 658602 w 2336798"/>
                <a:gd name="connsiteY75" fmla="*/ 384040 h 2202179"/>
                <a:gd name="connsiteX76" fmla="*/ 549422 w 2336798"/>
                <a:gd name="connsiteY76" fmla="*/ 59 h 220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36798" h="2202179">
                  <a:moveTo>
                    <a:pt x="549422" y="59"/>
                  </a:moveTo>
                  <a:cubicBezTo>
                    <a:pt x="535334" y="3582"/>
                    <a:pt x="524769" y="183243"/>
                    <a:pt x="559988" y="415745"/>
                  </a:cubicBezTo>
                  <a:cubicBezTo>
                    <a:pt x="577598" y="539042"/>
                    <a:pt x="591685" y="605974"/>
                    <a:pt x="605773" y="641202"/>
                  </a:cubicBezTo>
                  <a:cubicBezTo>
                    <a:pt x="598729" y="637679"/>
                    <a:pt x="591685" y="637679"/>
                    <a:pt x="581120" y="637679"/>
                  </a:cubicBezTo>
                  <a:cubicBezTo>
                    <a:pt x="563510" y="623588"/>
                    <a:pt x="545900" y="613020"/>
                    <a:pt x="528291" y="602452"/>
                  </a:cubicBezTo>
                  <a:cubicBezTo>
                    <a:pt x="482505" y="574270"/>
                    <a:pt x="440242" y="556656"/>
                    <a:pt x="436720" y="556656"/>
                  </a:cubicBezTo>
                  <a:cubicBezTo>
                    <a:pt x="436720" y="556656"/>
                    <a:pt x="440242" y="556656"/>
                    <a:pt x="443764" y="553133"/>
                  </a:cubicBezTo>
                  <a:cubicBezTo>
                    <a:pt x="461374" y="542565"/>
                    <a:pt x="475462" y="517905"/>
                    <a:pt x="419111" y="331199"/>
                  </a:cubicBezTo>
                  <a:cubicBezTo>
                    <a:pt x="369803" y="158583"/>
                    <a:pt x="292321" y="42332"/>
                    <a:pt x="281755" y="49378"/>
                  </a:cubicBezTo>
                  <a:cubicBezTo>
                    <a:pt x="271189" y="52900"/>
                    <a:pt x="295843" y="193811"/>
                    <a:pt x="348672" y="369949"/>
                  </a:cubicBezTo>
                  <a:cubicBezTo>
                    <a:pt x="376847" y="468587"/>
                    <a:pt x="394457" y="517905"/>
                    <a:pt x="408545" y="542565"/>
                  </a:cubicBezTo>
                  <a:cubicBezTo>
                    <a:pt x="387413" y="535519"/>
                    <a:pt x="341628" y="539042"/>
                    <a:pt x="264145" y="553133"/>
                  </a:cubicBezTo>
                  <a:cubicBezTo>
                    <a:pt x="112702" y="577792"/>
                    <a:pt x="0" y="630634"/>
                    <a:pt x="0" y="644725"/>
                  </a:cubicBezTo>
                  <a:cubicBezTo>
                    <a:pt x="0" y="658816"/>
                    <a:pt x="116224" y="679952"/>
                    <a:pt x="267667" y="655293"/>
                  </a:cubicBezTo>
                  <a:cubicBezTo>
                    <a:pt x="426154" y="627111"/>
                    <a:pt x="440242" y="598929"/>
                    <a:pt x="436720" y="570747"/>
                  </a:cubicBezTo>
                  <a:cubicBezTo>
                    <a:pt x="436720" y="567224"/>
                    <a:pt x="436720" y="563701"/>
                    <a:pt x="436720" y="560178"/>
                  </a:cubicBezTo>
                  <a:cubicBezTo>
                    <a:pt x="443764" y="563701"/>
                    <a:pt x="478983" y="584838"/>
                    <a:pt x="521247" y="609497"/>
                  </a:cubicBezTo>
                  <a:cubicBezTo>
                    <a:pt x="535334" y="620065"/>
                    <a:pt x="549422" y="627111"/>
                    <a:pt x="563510" y="637679"/>
                  </a:cubicBezTo>
                  <a:cubicBezTo>
                    <a:pt x="528291" y="637679"/>
                    <a:pt x="478983" y="648248"/>
                    <a:pt x="397979" y="672907"/>
                  </a:cubicBezTo>
                  <a:cubicBezTo>
                    <a:pt x="207794" y="722226"/>
                    <a:pt x="66917" y="799726"/>
                    <a:pt x="66917" y="817340"/>
                  </a:cubicBezTo>
                  <a:cubicBezTo>
                    <a:pt x="66917" y="834954"/>
                    <a:pt x="218360" y="849045"/>
                    <a:pt x="408545" y="799726"/>
                  </a:cubicBezTo>
                  <a:cubicBezTo>
                    <a:pt x="595207" y="746885"/>
                    <a:pt x="623383" y="715180"/>
                    <a:pt x="626905" y="679952"/>
                  </a:cubicBezTo>
                  <a:cubicBezTo>
                    <a:pt x="662124" y="708135"/>
                    <a:pt x="700865" y="736317"/>
                    <a:pt x="736085" y="768022"/>
                  </a:cubicBezTo>
                  <a:cubicBezTo>
                    <a:pt x="704387" y="771544"/>
                    <a:pt x="644514" y="789158"/>
                    <a:pt x="538856" y="834954"/>
                  </a:cubicBezTo>
                  <a:cubicBezTo>
                    <a:pt x="338106" y="923023"/>
                    <a:pt x="190185" y="1035752"/>
                    <a:pt x="193707" y="1053365"/>
                  </a:cubicBezTo>
                  <a:cubicBezTo>
                    <a:pt x="193707" y="1070979"/>
                    <a:pt x="359238" y="1056888"/>
                    <a:pt x="559988" y="968819"/>
                  </a:cubicBezTo>
                  <a:cubicBezTo>
                    <a:pt x="760738" y="880750"/>
                    <a:pt x="785392" y="838477"/>
                    <a:pt x="781870" y="806772"/>
                  </a:cubicBezTo>
                  <a:cubicBezTo>
                    <a:pt x="834699" y="849045"/>
                    <a:pt x="884006" y="898364"/>
                    <a:pt x="933313" y="951205"/>
                  </a:cubicBezTo>
                  <a:cubicBezTo>
                    <a:pt x="898094" y="947683"/>
                    <a:pt x="831177" y="965296"/>
                    <a:pt x="686778" y="1018138"/>
                  </a:cubicBezTo>
                  <a:cubicBezTo>
                    <a:pt x="454330" y="1106207"/>
                    <a:pt x="274711" y="1225981"/>
                    <a:pt x="278233" y="1247117"/>
                  </a:cubicBezTo>
                  <a:cubicBezTo>
                    <a:pt x="278233" y="1268254"/>
                    <a:pt x="471940" y="1271777"/>
                    <a:pt x="711431" y="1180185"/>
                  </a:cubicBezTo>
                  <a:cubicBezTo>
                    <a:pt x="961489" y="1085070"/>
                    <a:pt x="979098" y="1035752"/>
                    <a:pt x="972054" y="993478"/>
                  </a:cubicBezTo>
                  <a:cubicBezTo>
                    <a:pt x="1028405" y="1049843"/>
                    <a:pt x="1081234" y="1113252"/>
                    <a:pt x="1134063" y="1183708"/>
                  </a:cubicBezTo>
                  <a:cubicBezTo>
                    <a:pt x="1091800" y="1183708"/>
                    <a:pt x="1014318" y="1218935"/>
                    <a:pt x="859353" y="1314050"/>
                  </a:cubicBezTo>
                  <a:cubicBezTo>
                    <a:pt x="605773" y="1469052"/>
                    <a:pt x="412067" y="1641667"/>
                    <a:pt x="415589" y="1666326"/>
                  </a:cubicBezTo>
                  <a:cubicBezTo>
                    <a:pt x="419111" y="1690986"/>
                    <a:pt x="644514" y="1655758"/>
                    <a:pt x="908660" y="1497234"/>
                  </a:cubicBezTo>
                  <a:cubicBezTo>
                    <a:pt x="1127020" y="1359846"/>
                    <a:pt x="1179849" y="1292913"/>
                    <a:pt x="1183371" y="1247117"/>
                  </a:cubicBezTo>
                  <a:cubicBezTo>
                    <a:pt x="1239722" y="1328141"/>
                    <a:pt x="1296073" y="1412687"/>
                    <a:pt x="1352424" y="1504279"/>
                  </a:cubicBezTo>
                  <a:cubicBezTo>
                    <a:pt x="1303116" y="1504279"/>
                    <a:pt x="1211546" y="1535984"/>
                    <a:pt x="1031927" y="1624053"/>
                  </a:cubicBezTo>
                  <a:cubicBezTo>
                    <a:pt x="729041" y="1764964"/>
                    <a:pt x="496593" y="1923488"/>
                    <a:pt x="500115" y="1951670"/>
                  </a:cubicBezTo>
                  <a:cubicBezTo>
                    <a:pt x="500115" y="1979852"/>
                    <a:pt x="767782" y="1993943"/>
                    <a:pt x="1077713" y="1849510"/>
                  </a:cubicBezTo>
                  <a:cubicBezTo>
                    <a:pt x="1327770" y="1733259"/>
                    <a:pt x="1394687" y="1655758"/>
                    <a:pt x="1408774" y="1602917"/>
                  </a:cubicBezTo>
                  <a:cubicBezTo>
                    <a:pt x="1468647" y="1708600"/>
                    <a:pt x="1528520" y="1824851"/>
                    <a:pt x="1588393" y="1948147"/>
                  </a:cubicBezTo>
                  <a:cubicBezTo>
                    <a:pt x="1539086" y="1934056"/>
                    <a:pt x="1433428" y="1965761"/>
                    <a:pt x="1172805" y="2096104"/>
                  </a:cubicBezTo>
                  <a:cubicBezTo>
                    <a:pt x="1127900" y="2117240"/>
                    <a:pt x="1084096" y="2138377"/>
                    <a:pt x="1041833" y="2159252"/>
                  </a:cubicBezTo>
                  <a:lnTo>
                    <a:pt x="956977" y="2202179"/>
                  </a:lnTo>
                  <a:lnTo>
                    <a:pt x="1555021" y="2202179"/>
                  </a:lnTo>
                  <a:lnTo>
                    <a:pt x="1560218" y="2197824"/>
                  </a:lnTo>
                  <a:cubicBezTo>
                    <a:pt x="1618330" y="2142780"/>
                    <a:pt x="1635939" y="2097865"/>
                    <a:pt x="1637700" y="2060876"/>
                  </a:cubicBezTo>
                  <a:lnTo>
                    <a:pt x="1697034" y="2202179"/>
                  </a:lnTo>
                  <a:lnTo>
                    <a:pt x="1736813" y="2202179"/>
                  </a:lnTo>
                  <a:lnTo>
                    <a:pt x="1634178" y="1976330"/>
                  </a:lnTo>
                  <a:cubicBezTo>
                    <a:pt x="1641222" y="1979852"/>
                    <a:pt x="1644744" y="1986898"/>
                    <a:pt x="1648266" y="1990421"/>
                  </a:cubicBezTo>
                  <a:cubicBezTo>
                    <a:pt x="1701095" y="2036217"/>
                    <a:pt x="1753924" y="2022126"/>
                    <a:pt x="1972284" y="1437347"/>
                  </a:cubicBezTo>
                  <a:cubicBezTo>
                    <a:pt x="2183600" y="873704"/>
                    <a:pt x="2356175" y="436882"/>
                    <a:pt x="2335044" y="433359"/>
                  </a:cubicBezTo>
                  <a:cubicBezTo>
                    <a:pt x="2310390" y="433359"/>
                    <a:pt x="2014547" y="806772"/>
                    <a:pt x="1796187" y="1324618"/>
                  </a:cubicBezTo>
                  <a:cubicBezTo>
                    <a:pt x="1627134" y="1726213"/>
                    <a:pt x="1602481" y="1877692"/>
                    <a:pt x="1620091" y="1944625"/>
                  </a:cubicBezTo>
                  <a:cubicBezTo>
                    <a:pt x="1549652" y="1796669"/>
                    <a:pt x="1479213" y="1662804"/>
                    <a:pt x="1405253" y="1539507"/>
                  </a:cubicBezTo>
                  <a:cubicBezTo>
                    <a:pt x="1405253" y="1539507"/>
                    <a:pt x="1405253" y="1539507"/>
                    <a:pt x="1401731" y="1535984"/>
                  </a:cubicBezTo>
                  <a:cubicBezTo>
                    <a:pt x="1408774" y="1543030"/>
                    <a:pt x="1412296" y="1546552"/>
                    <a:pt x="1419340" y="1550075"/>
                  </a:cubicBezTo>
                  <a:cubicBezTo>
                    <a:pt x="1461604" y="1581780"/>
                    <a:pt x="1503867" y="1560643"/>
                    <a:pt x="1676442" y="1106207"/>
                  </a:cubicBezTo>
                  <a:cubicBezTo>
                    <a:pt x="1845495" y="665861"/>
                    <a:pt x="1965240" y="334722"/>
                    <a:pt x="1944109" y="331199"/>
                  </a:cubicBezTo>
                  <a:cubicBezTo>
                    <a:pt x="1922977" y="331199"/>
                    <a:pt x="1694051" y="623588"/>
                    <a:pt x="1524998" y="1035752"/>
                  </a:cubicBezTo>
                  <a:cubicBezTo>
                    <a:pt x="1394687" y="1363369"/>
                    <a:pt x="1377077" y="1479620"/>
                    <a:pt x="1398209" y="1525416"/>
                  </a:cubicBezTo>
                  <a:cubicBezTo>
                    <a:pt x="1394687" y="1521893"/>
                    <a:pt x="1394687" y="1518370"/>
                    <a:pt x="1391165" y="1518370"/>
                  </a:cubicBezTo>
                  <a:cubicBezTo>
                    <a:pt x="1320726" y="1402119"/>
                    <a:pt x="1246765" y="1292913"/>
                    <a:pt x="1172805" y="1197799"/>
                  </a:cubicBezTo>
                  <a:cubicBezTo>
                    <a:pt x="1176327" y="1201321"/>
                    <a:pt x="1176327" y="1201321"/>
                    <a:pt x="1179849" y="1204844"/>
                  </a:cubicBezTo>
                  <a:cubicBezTo>
                    <a:pt x="1218590" y="1229504"/>
                    <a:pt x="1253809" y="1208367"/>
                    <a:pt x="1405253" y="842000"/>
                  </a:cubicBezTo>
                  <a:cubicBezTo>
                    <a:pt x="1553174" y="486200"/>
                    <a:pt x="1651788" y="211425"/>
                    <a:pt x="1637700" y="207902"/>
                  </a:cubicBezTo>
                  <a:cubicBezTo>
                    <a:pt x="1620091" y="204379"/>
                    <a:pt x="1422862" y="443927"/>
                    <a:pt x="1274941" y="782113"/>
                  </a:cubicBezTo>
                  <a:cubicBezTo>
                    <a:pt x="1155195" y="1063934"/>
                    <a:pt x="1144629" y="1152003"/>
                    <a:pt x="1162239" y="1187230"/>
                  </a:cubicBezTo>
                  <a:cubicBezTo>
                    <a:pt x="1038971" y="1025183"/>
                    <a:pt x="905138" y="891318"/>
                    <a:pt x="771304" y="778590"/>
                  </a:cubicBezTo>
                  <a:cubicBezTo>
                    <a:pt x="767782" y="775067"/>
                    <a:pt x="767782" y="775067"/>
                    <a:pt x="764260" y="775067"/>
                  </a:cubicBezTo>
                  <a:cubicBezTo>
                    <a:pt x="721997" y="739839"/>
                    <a:pt x="683256" y="708135"/>
                    <a:pt x="640993" y="676430"/>
                  </a:cubicBezTo>
                  <a:cubicBezTo>
                    <a:pt x="640993" y="676430"/>
                    <a:pt x="644514" y="676430"/>
                    <a:pt x="648036" y="676430"/>
                  </a:cubicBezTo>
                  <a:cubicBezTo>
                    <a:pt x="676212" y="665861"/>
                    <a:pt x="693822" y="634157"/>
                    <a:pt x="658602" y="384040"/>
                  </a:cubicBezTo>
                  <a:cubicBezTo>
                    <a:pt x="626905" y="151538"/>
                    <a:pt x="563510" y="-3464"/>
                    <a:pt x="549422" y="59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C7780E4-1D86-4725-A968-9D9DDA9C65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72986" y="5773723"/>
              <a:ext cx="2193331" cy="1301160"/>
            </a:xfrm>
            <a:custGeom>
              <a:avLst/>
              <a:gdLst>
                <a:gd name="connsiteX0" fmla="*/ 558359 w 2193331"/>
                <a:gd name="connsiteY0" fmla="*/ 356487 h 1301160"/>
                <a:gd name="connsiteX1" fmla="*/ 660055 w 2193331"/>
                <a:gd name="connsiteY1" fmla="*/ 814456 h 1301160"/>
                <a:gd name="connsiteX2" fmla="*/ 821367 w 2193331"/>
                <a:gd name="connsiteY2" fmla="*/ 1075147 h 1301160"/>
                <a:gd name="connsiteX3" fmla="*/ 754738 w 2193331"/>
                <a:gd name="connsiteY3" fmla="*/ 765137 h 1301160"/>
                <a:gd name="connsiteX4" fmla="*/ 558359 w 2193331"/>
                <a:gd name="connsiteY4" fmla="*/ 356487 h 1301160"/>
                <a:gd name="connsiteX5" fmla="*/ 902943 w 2193331"/>
                <a:gd name="connsiteY5" fmla="*/ 212005 h 1301160"/>
                <a:gd name="connsiteX6" fmla="*/ 924108 w 2193331"/>
                <a:gd name="connsiteY6" fmla="*/ 793991 h 1301160"/>
                <a:gd name="connsiteX7" fmla="*/ 1061680 w 2193331"/>
                <a:gd name="connsiteY7" fmla="*/ 1139656 h 1301160"/>
                <a:gd name="connsiteX8" fmla="*/ 1047570 w 2193331"/>
                <a:gd name="connsiteY8" fmla="*/ 762246 h 1301160"/>
                <a:gd name="connsiteX9" fmla="*/ 902943 w 2193331"/>
                <a:gd name="connsiteY9" fmla="*/ 212005 h 1301160"/>
                <a:gd name="connsiteX10" fmla="*/ 1254684 w 2193331"/>
                <a:gd name="connsiteY10" fmla="*/ 152605 h 1301160"/>
                <a:gd name="connsiteX11" fmla="*/ 1226389 w 2193331"/>
                <a:gd name="connsiteY11" fmla="*/ 832889 h 1301160"/>
                <a:gd name="connsiteX12" fmla="*/ 1323375 w 2193331"/>
                <a:gd name="connsiteY12" fmla="*/ 1233393 h 1301160"/>
                <a:gd name="connsiteX13" fmla="*/ 1338019 w 2193331"/>
                <a:gd name="connsiteY13" fmla="*/ 1242404 h 1301160"/>
                <a:gd name="connsiteX14" fmla="*/ 1251746 w 2193331"/>
                <a:gd name="connsiteY14" fmla="*/ 1206383 h 1301160"/>
                <a:gd name="connsiteX15" fmla="*/ 824809 w 2193331"/>
                <a:gd name="connsiteY15" fmla="*/ 1085685 h 1301160"/>
                <a:gd name="connsiteX16" fmla="*/ 788831 w 2193331"/>
                <a:gd name="connsiteY16" fmla="*/ 1080062 h 1301160"/>
                <a:gd name="connsiteX17" fmla="*/ 783081 w 2193331"/>
                <a:gd name="connsiteY17" fmla="*/ 1076208 h 1301160"/>
                <a:gd name="connsiteX18" fmla="*/ 771415 w 2193331"/>
                <a:gd name="connsiteY18" fmla="*/ 1077340 h 1301160"/>
                <a:gd name="connsiteX19" fmla="*/ 688850 w 2193331"/>
                <a:gd name="connsiteY19" fmla="*/ 1064435 h 1301160"/>
                <a:gd name="connsiteX20" fmla="*/ 611425 w 2193331"/>
                <a:gd name="connsiteY20" fmla="*/ 1058315 h 1301160"/>
                <a:gd name="connsiteX21" fmla="*/ 627234 w 2193331"/>
                <a:gd name="connsiteY21" fmla="*/ 1050779 h 1301160"/>
                <a:gd name="connsiteX22" fmla="*/ 493399 w 2193331"/>
                <a:gd name="connsiteY22" fmla="*/ 790290 h 1301160"/>
                <a:gd name="connsiteX23" fmla="*/ 208119 w 2193331"/>
                <a:gd name="connsiteY23" fmla="*/ 512200 h 1301160"/>
                <a:gd name="connsiteX24" fmla="*/ 422960 w 2193331"/>
                <a:gd name="connsiteY24" fmla="*/ 871253 h 1301160"/>
                <a:gd name="connsiteX25" fmla="*/ 569638 w 2193331"/>
                <a:gd name="connsiteY25" fmla="*/ 1039641 h 1301160"/>
                <a:gd name="connsiteX26" fmla="*/ 575058 w 2193331"/>
                <a:gd name="connsiteY26" fmla="*/ 1043291 h 1301160"/>
                <a:gd name="connsiteX27" fmla="*/ 574061 w 2193331"/>
                <a:gd name="connsiteY27" fmla="*/ 1043244 h 1301160"/>
                <a:gd name="connsiteX28" fmla="*/ 555695 w 2193331"/>
                <a:gd name="connsiteY28" fmla="*/ 1049288 h 1301160"/>
                <a:gd name="connsiteX29" fmla="*/ 548773 w 2193331"/>
                <a:gd name="connsiteY29" fmla="*/ 1053362 h 1301160"/>
                <a:gd name="connsiteX30" fmla="*/ 486627 w 2193331"/>
                <a:gd name="connsiteY30" fmla="*/ 1048449 h 1301160"/>
                <a:gd name="connsiteX31" fmla="*/ 414383 w 2193331"/>
                <a:gd name="connsiteY31" fmla="*/ 1049329 h 1301160"/>
                <a:gd name="connsiteX32" fmla="*/ 386304 w 2193331"/>
                <a:gd name="connsiteY32" fmla="*/ 1055104 h 1301160"/>
                <a:gd name="connsiteX33" fmla="*/ 383723 w 2193331"/>
                <a:gd name="connsiteY33" fmla="*/ 1052462 h 1301160"/>
                <a:gd name="connsiteX34" fmla="*/ 391204 w 2193331"/>
                <a:gd name="connsiteY34" fmla="*/ 1046907 h 1301160"/>
                <a:gd name="connsiteX35" fmla="*/ 260930 w 2193331"/>
                <a:gd name="connsiteY35" fmla="*/ 863693 h 1301160"/>
                <a:gd name="connsiteX36" fmla="*/ 380 w 2193331"/>
                <a:gd name="connsiteY36" fmla="*/ 687526 h 1301160"/>
                <a:gd name="connsiteX37" fmla="*/ 215157 w 2193331"/>
                <a:gd name="connsiteY37" fmla="*/ 934160 h 1301160"/>
                <a:gd name="connsiteX38" fmla="*/ 350714 w 2193331"/>
                <a:gd name="connsiteY38" fmla="*/ 1048669 h 1301160"/>
                <a:gd name="connsiteX39" fmla="*/ 358436 w 2193331"/>
                <a:gd name="connsiteY39" fmla="*/ 1051076 h 1301160"/>
                <a:gd name="connsiteX40" fmla="*/ 335405 w 2193331"/>
                <a:gd name="connsiteY40" fmla="*/ 1059953 h 1301160"/>
                <a:gd name="connsiteX41" fmla="*/ 233662 w 2193331"/>
                <a:gd name="connsiteY41" fmla="*/ 1135166 h 1301160"/>
                <a:gd name="connsiteX42" fmla="*/ 95832 w 2193331"/>
                <a:gd name="connsiteY42" fmla="*/ 1270750 h 1301160"/>
                <a:gd name="connsiteX43" fmla="*/ 73292 w 2193331"/>
                <a:gd name="connsiteY43" fmla="*/ 1301160 h 1301160"/>
                <a:gd name="connsiteX44" fmla="*/ 167963 w 2193331"/>
                <a:gd name="connsiteY44" fmla="*/ 1301160 h 1301160"/>
                <a:gd name="connsiteX45" fmla="*/ 201572 w 2193331"/>
                <a:gd name="connsiteY45" fmla="*/ 1282526 h 1301160"/>
                <a:gd name="connsiteX46" fmla="*/ 286505 w 2193331"/>
                <a:gd name="connsiteY46" fmla="*/ 1219686 h 1301160"/>
                <a:gd name="connsiteX47" fmla="*/ 395713 w 2193331"/>
                <a:gd name="connsiteY47" fmla="*/ 1064733 h 1301160"/>
                <a:gd name="connsiteX48" fmla="*/ 386714 w 2193331"/>
                <a:gd name="connsiteY48" fmla="*/ 1055523 h 1301160"/>
                <a:gd name="connsiteX49" fmla="*/ 414383 w 2193331"/>
                <a:gd name="connsiteY49" fmla="*/ 1055930 h 1301160"/>
                <a:gd name="connsiteX50" fmla="*/ 486627 w 2193331"/>
                <a:gd name="connsiteY50" fmla="*/ 1059010 h 1301160"/>
                <a:gd name="connsiteX51" fmla="*/ 532009 w 2193331"/>
                <a:gd name="connsiteY51" fmla="*/ 1063228 h 1301160"/>
                <a:gd name="connsiteX52" fmla="*/ 531389 w 2193331"/>
                <a:gd name="connsiteY52" fmla="*/ 1063593 h 1301160"/>
                <a:gd name="connsiteX53" fmla="*/ 409641 w 2193331"/>
                <a:gd name="connsiteY53" fmla="*/ 1171766 h 1301160"/>
                <a:gd name="connsiteX54" fmla="*/ 315773 w 2193331"/>
                <a:gd name="connsiteY54" fmla="*/ 1273482 h 1301160"/>
                <a:gd name="connsiteX55" fmla="*/ 294907 w 2193331"/>
                <a:gd name="connsiteY55" fmla="*/ 1301160 h 1301160"/>
                <a:gd name="connsiteX56" fmla="*/ 458301 w 2193331"/>
                <a:gd name="connsiteY56" fmla="*/ 1301160 h 1301160"/>
                <a:gd name="connsiteX57" fmla="*/ 483547 w 2193331"/>
                <a:gd name="connsiteY57" fmla="*/ 1277502 h 1301160"/>
                <a:gd name="connsiteX58" fmla="*/ 617668 w 2193331"/>
                <a:gd name="connsiteY58" fmla="*/ 1083708 h 1301160"/>
                <a:gd name="connsiteX59" fmla="*/ 611890 w 2193331"/>
                <a:gd name="connsiteY59" fmla="*/ 1070651 h 1301160"/>
                <a:gd name="connsiteX60" fmla="*/ 688685 w 2193331"/>
                <a:gd name="connsiteY60" fmla="*/ 1077788 h 1301160"/>
                <a:gd name="connsiteX61" fmla="*/ 749039 w 2193331"/>
                <a:gd name="connsiteY61" fmla="*/ 1088757 h 1301160"/>
                <a:gd name="connsiteX62" fmla="*/ 727742 w 2193331"/>
                <a:gd name="connsiteY62" fmla="*/ 1106640 h 1301160"/>
                <a:gd name="connsiteX63" fmla="*/ 613720 w 2193331"/>
                <a:gd name="connsiteY63" fmla="*/ 1245289 h 1301160"/>
                <a:gd name="connsiteX64" fmla="*/ 575601 w 2193331"/>
                <a:gd name="connsiteY64" fmla="*/ 1301160 h 1301160"/>
                <a:gd name="connsiteX65" fmla="*/ 732165 w 2193331"/>
                <a:gd name="connsiteY65" fmla="*/ 1301160 h 1301160"/>
                <a:gd name="connsiteX66" fmla="*/ 733973 w 2193331"/>
                <a:gd name="connsiteY66" fmla="*/ 1298688 h 1301160"/>
                <a:gd name="connsiteX67" fmla="*/ 817581 w 2193331"/>
                <a:gd name="connsiteY67" fmla="*/ 1115985 h 1301160"/>
                <a:gd name="connsiteX68" fmla="*/ 808913 w 2193331"/>
                <a:gd name="connsiteY68" fmla="*/ 1099639 h 1301160"/>
                <a:gd name="connsiteX69" fmla="*/ 870189 w 2193331"/>
                <a:gd name="connsiteY69" fmla="*/ 1110775 h 1301160"/>
                <a:gd name="connsiteX70" fmla="*/ 1014645 w 2193331"/>
                <a:gd name="connsiteY70" fmla="*/ 1148445 h 1301160"/>
                <a:gd name="connsiteX71" fmla="*/ 1002631 w 2193331"/>
                <a:gd name="connsiteY71" fmla="*/ 1154088 h 1301160"/>
                <a:gd name="connsiteX72" fmla="*/ 890726 w 2193331"/>
                <a:gd name="connsiteY72" fmla="*/ 1261244 h 1301160"/>
                <a:gd name="connsiteX73" fmla="*/ 856626 w 2193331"/>
                <a:gd name="connsiteY73" fmla="*/ 1301160 h 1301160"/>
                <a:gd name="connsiteX74" fmla="*/ 1045276 w 2193331"/>
                <a:gd name="connsiteY74" fmla="*/ 1301160 h 1301160"/>
                <a:gd name="connsiteX75" fmla="*/ 1058849 w 2193331"/>
                <a:gd name="connsiteY75" fmla="*/ 1279197 h 1301160"/>
                <a:gd name="connsiteX76" fmla="*/ 1080438 w 2193331"/>
                <a:gd name="connsiteY76" fmla="*/ 1192012 h 1301160"/>
                <a:gd name="connsiteX77" fmla="*/ 1066552 w 2193331"/>
                <a:gd name="connsiteY77" fmla="*/ 1164446 h 1301160"/>
                <a:gd name="connsiteX78" fmla="*/ 1200803 w 2193331"/>
                <a:gd name="connsiteY78" fmla="*/ 1209395 h 1301160"/>
                <a:gd name="connsiteX79" fmla="*/ 1300578 w 2193331"/>
                <a:gd name="connsiteY79" fmla="*/ 1249221 h 1301160"/>
                <a:gd name="connsiteX80" fmla="*/ 1286262 w 2193331"/>
                <a:gd name="connsiteY80" fmla="*/ 1259446 h 1301160"/>
                <a:gd name="connsiteX81" fmla="*/ 1258523 w 2193331"/>
                <a:gd name="connsiteY81" fmla="*/ 1290066 h 1301160"/>
                <a:gd name="connsiteX82" fmla="*/ 1250547 w 2193331"/>
                <a:gd name="connsiteY82" fmla="*/ 1301160 h 1301160"/>
                <a:gd name="connsiteX83" fmla="*/ 1380238 w 2193331"/>
                <a:gd name="connsiteY83" fmla="*/ 1301160 h 1301160"/>
                <a:gd name="connsiteX84" fmla="*/ 1378967 w 2193331"/>
                <a:gd name="connsiteY84" fmla="*/ 1288628 h 1301160"/>
                <a:gd name="connsiteX85" fmla="*/ 1373878 w 2193331"/>
                <a:gd name="connsiteY85" fmla="*/ 1280890 h 1301160"/>
                <a:gd name="connsiteX86" fmla="*/ 1418548 w 2193331"/>
                <a:gd name="connsiteY86" fmla="*/ 1301160 h 1301160"/>
                <a:gd name="connsiteX87" fmla="*/ 1474420 w 2193331"/>
                <a:gd name="connsiteY87" fmla="*/ 1301160 h 1301160"/>
                <a:gd name="connsiteX88" fmla="*/ 1452352 w 2193331"/>
                <a:gd name="connsiteY88" fmla="*/ 1290141 h 1301160"/>
                <a:gd name="connsiteX89" fmla="*/ 1339428 w 2193331"/>
                <a:gd name="connsiteY89" fmla="*/ 1242992 h 1301160"/>
                <a:gd name="connsiteX90" fmla="*/ 1353715 w 2193331"/>
                <a:gd name="connsiteY90" fmla="*/ 1245289 h 1301160"/>
                <a:gd name="connsiteX91" fmla="*/ 1367862 w 2193331"/>
                <a:gd name="connsiteY91" fmla="*/ 818789 h 1301160"/>
                <a:gd name="connsiteX92" fmla="*/ 1254684 w 2193331"/>
                <a:gd name="connsiteY92" fmla="*/ 152605 h 1301160"/>
                <a:gd name="connsiteX93" fmla="*/ 1583394 w 2193331"/>
                <a:gd name="connsiteY93" fmla="*/ 106044 h 1301160"/>
                <a:gd name="connsiteX94" fmla="*/ 1569326 w 2193331"/>
                <a:gd name="connsiteY94" fmla="*/ 924288 h 1301160"/>
                <a:gd name="connsiteX95" fmla="*/ 1636466 w 2193331"/>
                <a:gd name="connsiteY95" fmla="*/ 1282876 h 1301160"/>
                <a:gd name="connsiteX96" fmla="*/ 1642271 w 2193331"/>
                <a:gd name="connsiteY96" fmla="*/ 1301160 h 1301160"/>
                <a:gd name="connsiteX97" fmla="*/ 1783494 w 2193331"/>
                <a:gd name="connsiteY97" fmla="*/ 1301160 h 1301160"/>
                <a:gd name="connsiteX98" fmla="*/ 1783401 w 2193331"/>
                <a:gd name="connsiteY98" fmla="*/ 1288353 h 1301160"/>
                <a:gd name="connsiteX99" fmla="*/ 1738146 w 2193331"/>
                <a:gd name="connsiteY99" fmla="*/ 913707 h 1301160"/>
                <a:gd name="connsiteX100" fmla="*/ 1583394 w 2193331"/>
                <a:gd name="connsiteY100" fmla="*/ 106044 h 1301160"/>
                <a:gd name="connsiteX101" fmla="*/ 1970981 w 2193331"/>
                <a:gd name="connsiteY101" fmla="*/ 79 h 1301160"/>
                <a:gd name="connsiteX102" fmla="*/ 1949934 w 2193331"/>
                <a:gd name="connsiteY102" fmla="*/ 1043409 h 1301160"/>
                <a:gd name="connsiteX103" fmla="*/ 1976078 w 2193331"/>
                <a:gd name="connsiteY103" fmla="*/ 1234642 h 1301160"/>
                <a:gd name="connsiteX104" fmla="*/ 1986919 w 2193331"/>
                <a:gd name="connsiteY104" fmla="*/ 1301160 h 1301160"/>
                <a:gd name="connsiteX105" fmla="*/ 2193331 w 2193331"/>
                <a:gd name="connsiteY105" fmla="*/ 1301160 h 1301160"/>
                <a:gd name="connsiteX106" fmla="*/ 2187668 w 2193331"/>
                <a:gd name="connsiteY106" fmla="*/ 1258206 h 1301160"/>
                <a:gd name="connsiteX107" fmla="*/ 2156893 w 2193331"/>
                <a:gd name="connsiteY107" fmla="*/ 1053983 h 1301160"/>
                <a:gd name="connsiteX108" fmla="*/ 1970981 w 2193331"/>
                <a:gd name="connsiteY108" fmla="*/ 79 h 130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193331" h="1301160">
                  <a:moveTo>
                    <a:pt x="558359" y="356487"/>
                  </a:moveTo>
                  <a:cubicBezTo>
                    <a:pt x="544332" y="363533"/>
                    <a:pt x="565373" y="571381"/>
                    <a:pt x="660055" y="814456"/>
                  </a:cubicBezTo>
                  <a:cubicBezTo>
                    <a:pt x="761752" y="1075147"/>
                    <a:pt x="793312" y="1089238"/>
                    <a:pt x="821367" y="1075147"/>
                  </a:cubicBezTo>
                  <a:cubicBezTo>
                    <a:pt x="849421" y="1064578"/>
                    <a:pt x="856434" y="1029350"/>
                    <a:pt x="754738" y="765137"/>
                  </a:cubicBezTo>
                  <a:cubicBezTo>
                    <a:pt x="660055" y="515015"/>
                    <a:pt x="572386" y="349442"/>
                    <a:pt x="558359" y="356487"/>
                  </a:cubicBezTo>
                  <a:close/>
                  <a:moveTo>
                    <a:pt x="902943" y="212005"/>
                  </a:moveTo>
                  <a:cubicBezTo>
                    <a:pt x="888833" y="219060"/>
                    <a:pt x="864140" y="480071"/>
                    <a:pt x="924108" y="793991"/>
                  </a:cubicBezTo>
                  <a:cubicBezTo>
                    <a:pt x="987602" y="1114966"/>
                    <a:pt x="1029932" y="1143183"/>
                    <a:pt x="1061680" y="1139656"/>
                  </a:cubicBezTo>
                  <a:cubicBezTo>
                    <a:pt x="1100482" y="1132602"/>
                    <a:pt x="1114592" y="1097330"/>
                    <a:pt x="1047570" y="762246"/>
                  </a:cubicBezTo>
                  <a:cubicBezTo>
                    <a:pt x="980548" y="441272"/>
                    <a:pt x="917053" y="204951"/>
                    <a:pt x="902943" y="212005"/>
                  </a:cubicBezTo>
                  <a:close/>
                  <a:moveTo>
                    <a:pt x="1254684" y="152605"/>
                  </a:moveTo>
                  <a:cubicBezTo>
                    <a:pt x="1237000" y="159654"/>
                    <a:pt x="1183947" y="466311"/>
                    <a:pt x="1226389" y="832889"/>
                  </a:cubicBezTo>
                  <a:cubicBezTo>
                    <a:pt x="1258220" y="1113110"/>
                    <a:pt x="1292041" y="1204975"/>
                    <a:pt x="1323375" y="1233393"/>
                  </a:cubicBezTo>
                  <a:lnTo>
                    <a:pt x="1338019" y="1242404"/>
                  </a:lnTo>
                  <a:lnTo>
                    <a:pt x="1251746" y="1206383"/>
                  </a:lnTo>
                  <a:cubicBezTo>
                    <a:pt x="1104015" y="1150863"/>
                    <a:pt x="962192" y="1111418"/>
                    <a:pt x="824809" y="1085685"/>
                  </a:cubicBezTo>
                  <a:lnTo>
                    <a:pt x="788831" y="1080062"/>
                  </a:lnTo>
                  <a:lnTo>
                    <a:pt x="783081" y="1076208"/>
                  </a:lnTo>
                  <a:lnTo>
                    <a:pt x="771415" y="1077340"/>
                  </a:lnTo>
                  <a:lnTo>
                    <a:pt x="688850" y="1064435"/>
                  </a:lnTo>
                  <a:lnTo>
                    <a:pt x="611425" y="1058315"/>
                  </a:lnTo>
                  <a:lnTo>
                    <a:pt x="627234" y="1050779"/>
                  </a:lnTo>
                  <a:cubicBezTo>
                    <a:pt x="648366" y="1029659"/>
                    <a:pt x="648366" y="990937"/>
                    <a:pt x="493399" y="790290"/>
                  </a:cubicBezTo>
                  <a:cubicBezTo>
                    <a:pt x="348998" y="607243"/>
                    <a:pt x="218685" y="501640"/>
                    <a:pt x="208119" y="512200"/>
                  </a:cubicBezTo>
                  <a:cubicBezTo>
                    <a:pt x="197553" y="522760"/>
                    <a:pt x="278559" y="684686"/>
                    <a:pt x="422960" y="871253"/>
                  </a:cubicBezTo>
                  <a:cubicBezTo>
                    <a:pt x="495601" y="965306"/>
                    <a:pt x="540382" y="1015272"/>
                    <a:pt x="569638" y="1039641"/>
                  </a:cubicBezTo>
                  <a:lnTo>
                    <a:pt x="575058" y="1043291"/>
                  </a:lnTo>
                  <a:lnTo>
                    <a:pt x="574061" y="1043244"/>
                  </a:lnTo>
                  <a:cubicBezTo>
                    <a:pt x="568782" y="1044056"/>
                    <a:pt x="562733" y="1045984"/>
                    <a:pt x="555695" y="1049288"/>
                  </a:cubicBezTo>
                  <a:lnTo>
                    <a:pt x="548773" y="1053362"/>
                  </a:lnTo>
                  <a:lnTo>
                    <a:pt x="486627" y="1048449"/>
                  </a:lnTo>
                  <a:cubicBezTo>
                    <a:pt x="458434" y="1046689"/>
                    <a:pt x="432885" y="1047569"/>
                    <a:pt x="414383" y="1049329"/>
                  </a:cubicBezTo>
                  <a:lnTo>
                    <a:pt x="386304" y="1055104"/>
                  </a:lnTo>
                  <a:lnTo>
                    <a:pt x="383723" y="1052462"/>
                  </a:lnTo>
                  <a:lnTo>
                    <a:pt x="391204" y="1046907"/>
                  </a:lnTo>
                  <a:cubicBezTo>
                    <a:pt x="401767" y="1025767"/>
                    <a:pt x="401767" y="997580"/>
                    <a:pt x="260930" y="863693"/>
                  </a:cubicBezTo>
                  <a:cubicBezTo>
                    <a:pt x="127134" y="740376"/>
                    <a:pt x="7422" y="676956"/>
                    <a:pt x="380" y="687526"/>
                  </a:cubicBezTo>
                  <a:cubicBezTo>
                    <a:pt x="-6662" y="694572"/>
                    <a:pt x="84883" y="807319"/>
                    <a:pt x="215157" y="934160"/>
                  </a:cubicBezTo>
                  <a:cubicBezTo>
                    <a:pt x="285576" y="1001103"/>
                    <a:pt x="326067" y="1034576"/>
                    <a:pt x="350714" y="1048669"/>
                  </a:cubicBezTo>
                  <a:lnTo>
                    <a:pt x="358436" y="1051076"/>
                  </a:lnTo>
                  <a:lnTo>
                    <a:pt x="335405" y="1059953"/>
                  </a:lnTo>
                  <a:cubicBezTo>
                    <a:pt x="312266" y="1072271"/>
                    <a:pt x="279900" y="1095547"/>
                    <a:pt x="233662" y="1135166"/>
                  </a:cubicBezTo>
                  <a:cubicBezTo>
                    <a:pt x="175536" y="1182709"/>
                    <a:pt x="127978" y="1232012"/>
                    <a:pt x="95832" y="1270750"/>
                  </a:cubicBezTo>
                  <a:lnTo>
                    <a:pt x="73292" y="1301160"/>
                  </a:lnTo>
                  <a:lnTo>
                    <a:pt x="167963" y="1301160"/>
                  </a:lnTo>
                  <a:lnTo>
                    <a:pt x="201572" y="1282526"/>
                  </a:lnTo>
                  <a:cubicBezTo>
                    <a:pt x="228598" y="1265248"/>
                    <a:pt x="257442" y="1244338"/>
                    <a:pt x="286505" y="1219686"/>
                  </a:cubicBezTo>
                  <a:cubicBezTo>
                    <a:pt x="413327" y="1117558"/>
                    <a:pt x="409804" y="1085863"/>
                    <a:pt x="395713" y="1064733"/>
                  </a:cubicBezTo>
                  <a:lnTo>
                    <a:pt x="386714" y="1055523"/>
                  </a:lnTo>
                  <a:lnTo>
                    <a:pt x="414383" y="1055930"/>
                  </a:lnTo>
                  <a:cubicBezTo>
                    <a:pt x="432885" y="1056370"/>
                    <a:pt x="458434" y="1057250"/>
                    <a:pt x="486627" y="1059010"/>
                  </a:cubicBezTo>
                  <a:lnTo>
                    <a:pt x="532009" y="1063228"/>
                  </a:lnTo>
                  <a:lnTo>
                    <a:pt x="531389" y="1063593"/>
                  </a:lnTo>
                  <a:cubicBezTo>
                    <a:pt x="503674" y="1082551"/>
                    <a:pt x="465071" y="1116255"/>
                    <a:pt x="409641" y="1171766"/>
                  </a:cubicBezTo>
                  <a:cubicBezTo>
                    <a:pt x="374447" y="1206131"/>
                    <a:pt x="342993" y="1240715"/>
                    <a:pt x="315773" y="1273482"/>
                  </a:cubicBezTo>
                  <a:lnTo>
                    <a:pt x="294907" y="1301160"/>
                  </a:lnTo>
                  <a:lnTo>
                    <a:pt x="458301" y="1301160"/>
                  </a:lnTo>
                  <a:lnTo>
                    <a:pt x="483547" y="1277502"/>
                  </a:lnTo>
                  <a:cubicBezTo>
                    <a:pt x="597047" y="1163836"/>
                    <a:pt x="621462" y="1113611"/>
                    <a:pt x="617668" y="1083708"/>
                  </a:cubicBezTo>
                  <a:lnTo>
                    <a:pt x="611890" y="1070651"/>
                  </a:lnTo>
                  <a:lnTo>
                    <a:pt x="688685" y="1077788"/>
                  </a:lnTo>
                  <a:lnTo>
                    <a:pt x="749039" y="1088757"/>
                  </a:lnTo>
                  <a:lnTo>
                    <a:pt x="727742" y="1106640"/>
                  </a:lnTo>
                  <a:cubicBezTo>
                    <a:pt x="701372" y="1131907"/>
                    <a:pt x="665221" y="1175210"/>
                    <a:pt x="613720" y="1245289"/>
                  </a:cubicBezTo>
                  <a:lnTo>
                    <a:pt x="575601" y="1301160"/>
                  </a:lnTo>
                  <a:lnTo>
                    <a:pt x="732165" y="1301160"/>
                  </a:lnTo>
                  <a:lnTo>
                    <a:pt x="733973" y="1298688"/>
                  </a:lnTo>
                  <a:cubicBezTo>
                    <a:pt x="808572" y="1193086"/>
                    <a:pt x="823503" y="1144475"/>
                    <a:pt x="817581" y="1115985"/>
                  </a:cubicBezTo>
                  <a:lnTo>
                    <a:pt x="808913" y="1099639"/>
                  </a:lnTo>
                  <a:lnTo>
                    <a:pt x="870189" y="1110775"/>
                  </a:lnTo>
                  <a:lnTo>
                    <a:pt x="1014645" y="1148445"/>
                  </a:lnTo>
                  <a:lnTo>
                    <a:pt x="1002631" y="1154088"/>
                  </a:lnTo>
                  <a:cubicBezTo>
                    <a:pt x="977887" y="1169588"/>
                    <a:pt x="942998" y="1202153"/>
                    <a:pt x="890726" y="1261244"/>
                  </a:cubicBezTo>
                  <a:lnTo>
                    <a:pt x="856626" y="1301160"/>
                  </a:lnTo>
                  <a:lnTo>
                    <a:pt x="1045276" y="1301160"/>
                  </a:lnTo>
                  <a:lnTo>
                    <a:pt x="1058849" y="1279197"/>
                  </a:lnTo>
                  <a:cubicBezTo>
                    <a:pt x="1080149" y="1237769"/>
                    <a:pt x="1084315" y="1211304"/>
                    <a:pt x="1080438" y="1192012"/>
                  </a:cubicBezTo>
                  <a:lnTo>
                    <a:pt x="1066552" y="1164446"/>
                  </a:lnTo>
                  <a:lnTo>
                    <a:pt x="1200803" y="1209395"/>
                  </a:lnTo>
                  <a:lnTo>
                    <a:pt x="1300578" y="1249221"/>
                  </a:lnTo>
                  <a:lnTo>
                    <a:pt x="1286262" y="1259446"/>
                  </a:lnTo>
                  <a:cubicBezTo>
                    <a:pt x="1278004" y="1267045"/>
                    <a:pt x="1268838" y="1277093"/>
                    <a:pt x="1258523" y="1290066"/>
                  </a:cubicBezTo>
                  <a:lnTo>
                    <a:pt x="1250547" y="1301160"/>
                  </a:lnTo>
                  <a:lnTo>
                    <a:pt x="1380238" y="1301160"/>
                  </a:lnTo>
                  <a:lnTo>
                    <a:pt x="1378967" y="1288628"/>
                  </a:lnTo>
                  <a:lnTo>
                    <a:pt x="1373878" y="1280890"/>
                  </a:lnTo>
                  <a:lnTo>
                    <a:pt x="1418548" y="1301160"/>
                  </a:lnTo>
                  <a:lnTo>
                    <a:pt x="1474420" y="1301160"/>
                  </a:lnTo>
                  <a:lnTo>
                    <a:pt x="1452352" y="1290141"/>
                  </a:lnTo>
                  <a:lnTo>
                    <a:pt x="1339428" y="1242992"/>
                  </a:lnTo>
                  <a:lnTo>
                    <a:pt x="1353715" y="1245289"/>
                  </a:lnTo>
                  <a:cubicBezTo>
                    <a:pt x="1399693" y="1245289"/>
                    <a:pt x="1420914" y="1210041"/>
                    <a:pt x="1367862" y="818789"/>
                  </a:cubicBezTo>
                  <a:cubicBezTo>
                    <a:pt x="1318346" y="434588"/>
                    <a:pt x="1272368" y="149080"/>
                    <a:pt x="1254684" y="152605"/>
                  </a:cubicBezTo>
                  <a:close/>
                  <a:moveTo>
                    <a:pt x="1583394" y="106044"/>
                  </a:moveTo>
                  <a:cubicBezTo>
                    <a:pt x="1565809" y="116624"/>
                    <a:pt x="1509535" y="483424"/>
                    <a:pt x="1569326" y="924288"/>
                  </a:cubicBezTo>
                  <a:cubicBezTo>
                    <a:pt x="1593066" y="1094903"/>
                    <a:pt x="1615323" y="1207985"/>
                    <a:pt x="1636466" y="1282876"/>
                  </a:cubicBezTo>
                  <a:lnTo>
                    <a:pt x="1642271" y="1301160"/>
                  </a:lnTo>
                  <a:lnTo>
                    <a:pt x="1783494" y="1301160"/>
                  </a:lnTo>
                  <a:lnTo>
                    <a:pt x="1783401" y="1288353"/>
                  </a:lnTo>
                  <a:cubicBezTo>
                    <a:pt x="1779691" y="1211456"/>
                    <a:pt x="1765843" y="1093580"/>
                    <a:pt x="1738146" y="913707"/>
                  </a:cubicBezTo>
                  <a:cubicBezTo>
                    <a:pt x="1664287" y="448154"/>
                    <a:pt x="1600979" y="98990"/>
                    <a:pt x="1583394" y="106044"/>
                  </a:cubicBezTo>
                  <a:close/>
                  <a:moveTo>
                    <a:pt x="1970981" y="79"/>
                  </a:moveTo>
                  <a:cubicBezTo>
                    <a:pt x="1949934" y="10654"/>
                    <a:pt x="1883286" y="482972"/>
                    <a:pt x="1949934" y="1043409"/>
                  </a:cubicBezTo>
                  <a:cubicBezTo>
                    <a:pt x="1958704" y="1114786"/>
                    <a:pt x="1967418" y="1178232"/>
                    <a:pt x="1976078" y="1234642"/>
                  </a:cubicBezTo>
                  <a:lnTo>
                    <a:pt x="1986919" y="1301160"/>
                  </a:lnTo>
                  <a:lnTo>
                    <a:pt x="2193331" y="1301160"/>
                  </a:lnTo>
                  <a:lnTo>
                    <a:pt x="2187668" y="1258206"/>
                  </a:lnTo>
                  <a:cubicBezTo>
                    <a:pt x="2179365" y="1198388"/>
                    <a:pt x="2169170" y="1130647"/>
                    <a:pt x="2156893" y="1053983"/>
                  </a:cubicBezTo>
                  <a:cubicBezTo>
                    <a:pt x="2058675" y="454774"/>
                    <a:pt x="1992028" y="-6970"/>
                    <a:pt x="1970981" y="79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DA1D6-08C5-4C20-B800-386F427CEA50}"/>
              </a:ext>
            </a:extLst>
          </p:cNvPr>
          <p:cNvGrpSpPr/>
          <p:nvPr/>
        </p:nvGrpSpPr>
        <p:grpSpPr>
          <a:xfrm>
            <a:off x="695325" y="1232167"/>
            <a:ext cx="722760" cy="144117"/>
            <a:chOff x="670388" y="584200"/>
            <a:chExt cx="722760" cy="1441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909529-F428-49E7-AD90-55E0DEE0DBE4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3BC1BB0-015E-408D-BF43-0560AEC1BE40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6E29013-3778-4406-8ADF-0F9D5340D8B6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28E98E-8921-4205-ABAA-CE6971A9FDAC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5F67EA-2683-4994-A7BC-441A81A51646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E29AFE2-A4A5-4FEB-AB4A-8B36F64431E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4718B6-7A36-4283-9138-73AA6FFBB525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21E9489-FBD0-426B-A850-B3E8A696886E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F640B2C-45A1-452B-A946-BBD4686BAEA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00924D-BB03-4023-ADEB-4C6E9CD448CE}"/>
              </a:ext>
            </a:extLst>
          </p:cNvPr>
          <p:cNvSpPr txBox="1"/>
          <p:nvPr/>
        </p:nvSpPr>
        <p:spPr>
          <a:xfrm>
            <a:off x="645986" y="1553376"/>
            <a:ext cx="4350550" cy="8039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ID" sz="5400" b="1" dirty="0">
                <a:latin typeface="+mj-lt"/>
              </a:rPr>
              <a:t>Membership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5EF0A7-B533-4B8A-A622-F58D7E26B806}"/>
              </a:ext>
            </a:extLst>
          </p:cNvPr>
          <p:cNvSpPr/>
          <p:nvPr/>
        </p:nvSpPr>
        <p:spPr>
          <a:xfrm>
            <a:off x="5874873" y="705128"/>
            <a:ext cx="2676919" cy="3924604"/>
          </a:xfrm>
          <a:prstGeom prst="round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1CDEFF-62F6-413C-8710-8F0F2A979C4C}"/>
              </a:ext>
            </a:extLst>
          </p:cNvPr>
          <p:cNvSpPr/>
          <p:nvPr/>
        </p:nvSpPr>
        <p:spPr>
          <a:xfrm>
            <a:off x="8771108" y="705128"/>
            <a:ext cx="2676919" cy="3924604"/>
          </a:xfrm>
          <a:prstGeom prst="round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A789BC-87A9-49AB-95C7-A6F8C63146F6}"/>
              </a:ext>
            </a:extLst>
          </p:cNvPr>
          <p:cNvGrpSpPr/>
          <p:nvPr/>
        </p:nvGrpSpPr>
        <p:grpSpPr>
          <a:xfrm>
            <a:off x="6176286" y="963522"/>
            <a:ext cx="2074094" cy="683036"/>
            <a:chOff x="985415" y="2392808"/>
            <a:chExt cx="1898389" cy="62517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15155F7-0566-4758-9D0F-AC73678CDFDC}"/>
                </a:ext>
              </a:extLst>
            </p:cNvPr>
            <p:cNvGrpSpPr/>
            <p:nvPr/>
          </p:nvGrpSpPr>
          <p:grpSpPr>
            <a:xfrm>
              <a:off x="985415" y="2392808"/>
              <a:ext cx="1898389" cy="625173"/>
              <a:chOff x="6742211" y="3533346"/>
              <a:chExt cx="688664" cy="133124"/>
            </a:xfrm>
          </p:grpSpPr>
          <p:sp>
            <p:nvSpPr>
              <p:cNvPr id="75" name="Rounded Rectangle 10">
                <a:extLst>
                  <a:ext uri="{FF2B5EF4-FFF2-40B4-BE49-F238E27FC236}">
                    <a16:creationId xmlns:a16="http://schemas.microsoft.com/office/drawing/2014/main" id="{DFEDF0E4-3163-4C5B-ACDC-346DB3ECD4F1}"/>
                  </a:ext>
                </a:extLst>
              </p:cNvPr>
              <p:cNvSpPr/>
              <p:nvPr/>
            </p:nvSpPr>
            <p:spPr>
              <a:xfrm>
                <a:off x="6742211" y="3553418"/>
                <a:ext cx="648182" cy="113052"/>
              </a:xfrm>
              <a:prstGeom prst="roundRect">
                <a:avLst>
                  <a:gd name="adj" fmla="val 50000"/>
                </a:avLst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ounded Rectangle 10">
                <a:extLst>
                  <a:ext uri="{FF2B5EF4-FFF2-40B4-BE49-F238E27FC236}">
                    <a16:creationId xmlns:a16="http://schemas.microsoft.com/office/drawing/2014/main" id="{5F4BDF5D-C3A8-470E-8548-47AD0A87276F}"/>
                  </a:ext>
                </a:extLst>
              </p:cNvPr>
              <p:cNvSpPr/>
              <p:nvPr/>
            </p:nvSpPr>
            <p:spPr>
              <a:xfrm>
                <a:off x="6782693" y="3533346"/>
                <a:ext cx="648182" cy="11305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27100BB-7AFC-40EB-B094-1AE12CC9C00C}"/>
                </a:ext>
              </a:extLst>
            </p:cNvPr>
            <p:cNvSpPr txBox="1"/>
            <p:nvPr/>
          </p:nvSpPr>
          <p:spPr>
            <a:xfrm>
              <a:off x="1191425" y="2578813"/>
              <a:ext cx="1597962" cy="25353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Lorem Ipsum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A5A829-53FC-4637-8263-FE68BC26A70C}"/>
              </a:ext>
            </a:extLst>
          </p:cNvPr>
          <p:cNvGrpSpPr/>
          <p:nvPr/>
        </p:nvGrpSpPr>
        <p:grpSpPr>
          <a:xfrm>
            <a:off x="6519303" y="3996368"/>
            <a:ext cx="1388059" cy="369434"/>
            <a:chOff x="1248651" y="4733817"/>
            <a:chExt cx="1270471" cy="33813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15A44C4-634C-4CEA-8D10-7AC58380F82F}"/>
                </a:ext>
              </a:extLst>
            </p:cNvPr>
            <p:cNvGrpSpPr/>
            <p:nvPr/>
          </p:nvGrpSpPr>
          <p:grpSpPr>
            <a:xfrm>
              <a:off x="1248651" y="4733817"/>
              <a:ext cx="377074" cy="338138"/>
              <a:chOff x="934692" y="4371975"/>
              <a:chExt cx="691823" cy="620386"/>
            </a:xfrm>
          </p:grpSpPr>
          <p:sp>
            <p:nvSpPr>
              <p:cNvPr id="71" name="Star: 5 Points 70">
                <a:extLst>
                  <a:ext uri="{FF2B5EF4-FFF2-40B4-BE49-F238E27FC236}">
                    <a16:creationId xmlns:a16="http://schemas.microsoft.com/office/drawing/2014/main" id="{932EAF5D-6315-49F3-9D58-80305407466D}"/>
                  </a:ext>
                </a:extLst>
              </p:cNvPr>
              <p:cNvSpPr/>
              <p:nvPr/>
            </p:nvSpPr>
            <p:spPr>
              <a:xfrm>
                <a:off x="934692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Star: 5 Points 71">
                <a:extLst>
                  <a:ext uri="{FF2B5EF4-FFF2-40B4-BE49-F238E27FC236}">
                    <a16:creationId xmlns:a16="http://schemas.microsoft.com/office/drawing/2014/main" id="{C0E53F97-A7AB-47D3-A6E2-B5F43610DFD7}"/>
                  </a:ext>
                </a:extLst>
              </p:cNvPr>
              <p:cNvSpPr/>
              <p:nvPr/>
            </p:nvSpPr>
            <p:spPr>
              <a:xfrm>
                <a:off x="1006129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945FEFB-6501-4955-8EC4-FA16FBB8F4AE}"/>
                </a:ext>
              </a:extLst>
            </p:cNvPr>
            <p:cNvGrpSpPr/>
            <p:nvPr/>
          </p:nvGrpSpPr>
          <p:grpSpPr>
            <a:xfrm>
              <a:off x="1695350" y="4733817"/>
              <a:ext cx="377074" cy="338138"/>
              <a:chOff x="934692" y="4371975"/>
              <a:chExt cx="691823" cy="620386"/>
            </a:xfrm>
          </p:grpSpPr>
          <p:sp>
            <p:nvSpPr>
              <p:cNvPr id="69" name="Star: 5 Points 68">
                <a:extLst>
                  <a:ext uri="{FF2B5EF4-FFF2-40B4-BE49-F238E27FC236}">
                    <a16:creationId xmlns:a16="http://schemas.microsoft.com/office/drawing/2014/main" id="{4FCCB476-0516-4C5F-B08D-91BF7A8F5CC3}"/>
                  </a:ext>
                </a:extLst>
              </p:cNvPr>
              <p:cNvSpPr/>
              <p:nvPr/>
            </p:nvSpPr>
            <p:spPr>
              <a:xfrm>
                <a:off x="934692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tar: 5 Points 69">
                <a:extLst>
                  <a:ext uri="{FF2B5EF4-FFF2-40B4-BE49-F238E27FC236}">
                    <a16:creationId xmlns:a16="http://schemas.microsoft.com/office/drawing/2014/main" id="{7A2D6A54-0D9D-4642-911B-251993E3C390}"/>
                  </a:ext>
                </a:extLst>
              </p:cNvPr>
              <p:cNvSpPr/>
              <p:nvPr/>
            </p:nvSpPr>
            <p:spPr>
              <a:xfrm>
                <a:off x="1006129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03DB8C4-F7A9-44B9-A304-4E8028A672E0}"/>
                </a:ext>
              </a:extLst>
            </p:cNvPr>
            <p:cNvGrpSpPr/>
            <p:nvPr/>
          </p:nvGrpSpPr>
          <p:grpSpPr>
            <a:xfrm>
              <a:off x="2142048" y="4733817"/>
              <a:ext cx="377074" cy="338138"/>
              <a:chOff x="934692" y="4371975"/>
              <a:chExt cx="691823" cy="620386"/>
            </a:xfrm>
          </p:grpSpPr>
          <p:sp>
            <p:nvSpPr>
              <p:cNvPr id="67" name="Star: 5 Points 66">
                <a:extLst>
                  <a:ext uri="{FF2B5EF4-FFF2-40B4-BE49-F238E27FC236}">
                    <a16:creationId xmlns:a16="http://schemas.microsoft.com/office/drawing/2014/main" id="{94D3DE6F-FCD5-43F9-8D15-25153B734790}"/>
                  </a:ext>
                </a:extLst>
              </p:cNvPr>
              <p:cNvSpPr/>
              <p:nvPr/>
            </p:nvSpPr>
            <p:spPr>
              <a:xfrm>
                <a:off x="934692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Star: 5 Points 67">
                <a:extLst>
                  <a:ext uri="{FF2B5EF4-FFF2-40B4-BE49-F238E27FC236}">
                    <a16:creationId xmlns:a16="http://schemas.microsoft.com/office/drawing/2014/main" id="{F104E72D-A6A8-465E-9DC2-A7CB8CE7E56A}"/>
                  </a:ext>
                </a:extLst>
              </p:cNvPr>
              <p:cNvSpPr/>
              <p:nvPr/>
            </p:nvSpPr>
            <p:spPr>
              <a:xfrm>
                <a:off x="1006129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200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496561-F6B5-4D3D-8113-89D944209CDA}"/>
              </a:ext>
            </a:extLst>
          </p:cNvPr>
          <p:cNvGrpSpPr/>
          <p:nvPr/>
        </p:nvGrpSpPr>
        <p:grpSpPr>
          <a:xfrm>
            <a:off x="9072521" y="963522"/>
            <a:ext cx="2074094" cy="683036"/>
            <a:chOff x="985415" y="2392808"/>
            <a:chExt cx="1898389" cy="62517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BE0AB83-D963-49DD-A3FF-A142AF1BE99E}"/>
                </a:ext>
              </a:extLst>
            </p:cNvPr>
            <p:cNvGrpSpPr/>
            <p:nvPr/>
          </p:nvGrpSpPr>
          <p:grpSpPr>
            <a:xfrm>
              <a:off x="985415" y="2392808"/>
              <a:ext cx="1898389" cy="625173"/>
              <a:chOff x="6742211" y="3533346"/>
              <a:chExt cx="688664" cy="133124"/>
            </a:xfrm>
          </p:grpSpPr>
          <p:sp>
            <p:nvSpPr>
              <p:cNvPr id="59" name="Rounded Rectangle 10">
                <a:extLst>
                  <a:ext uri="{FF2B5EF4-FFF2-40B4-BE49-F238E27FC236}">
                    <a16:creationId xmlns:a16="http://schemas.microsoft.com/office/drawing/2014/main" id="{8AEC8418-1163-45A9-B89F-FA1C6DFB321B}"/>
                  </a:ext>
                </a:extLst>
              </p:cNvPr>
              <p:cNvSpPr/>
              <p:nvPr/>
            </p:nvSpPr>
            <p:spPr>
              <a:xfrm>
                <a:off x="6742211" y="3553418"/>
                <a:ext cx="648182" cy="113052"/>
              </a:xfrm>
              <a:prstGeom prst="roundRect">
                <a:avLst>
                  <a:gd name="adj" fmla="val 50000"/>
                </a:avLst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ounded Rectangle 10">
                <a:extLst>
                  <a:ext uri="{FF2B5EF4-FFF2-40B4-BE49-F238E27FC236}">
                    <a16:creationId xmlns:a16="http://schemas.microsoft.com/office/drawing/2014/main" id="{4013F09C-1CB3-48F4-87DD-0A691BDB80DC}"/>
                  </a:ext>
                </a:extLst>
              </p:cNvPr>
              <p:cNvSpPr/>
              <p:nvPr/>
            </p:nvSpPr>
            <p:spPr>
              <a:xfrm>
                <a:off x="6782693" y="3533346"/>
                <a:ext cx="648182" cy="11305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7B65A1-3C6A-432F-8C1E-093773EF0B29}"/>
                </a:ext>
              </a:extLst>
            </p:cNvPr>
            <p:cNvSpPr txBox="1"/>
            <p:nvPr/>
          </p:nvSpPr>
          <p:spPr>
            <a:xfrm>
              <a:off x="1191425" y="2578813"/>
              <a:ext cx="1597962" cy="25353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Lorem Ipsum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AF30-97F0-42AF-8111-8F3F6C6C6953}"/>
              </a:ext>
            </a:extLst>
          </p:cNvPr>
          <p:cNvGrpSpPr/>
          <p:nvPr/>
        </p:nvGrpSpPr>
        <p:grpSpPr>
          <a:xfrm>
            <a:off x="9415538" y="3996367"/>
            <a:ext cx="1388061" cy="369435"/>
            <a:chOff x="1248651" y="4733816"/>
            <a:chExt cx="1270473" cy="33813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59779C0-8C29-42B4-BC68-29D781172B79}"/>
                </a:ext>
              </a:extLst>
            </p:cNvPr>
            <p:cNvGrpSpPr/>
            <p:nvPr/>
          </p:nvGrpSpPr>
          <p:grpSpPr>
            <a:xfrm>
              <a:off x="1248651" y="4733817"/>
              <a:ext cx="377074" cy="338138"/>
              <a:chOff x="934692" y="4371975"/>
              <a:chExt cx="691823" cy="620386"/>
            </a:xfrm>
          </p:grpSpPr>
          <p:sp>
            <p:nvSpPr>
              <p:cNvPr id="55" name="Star: 5 Points 54">
                <a:extLst>
                  <a:ext uri="{FF2B5EF4-FFF2-40B4-BE49-F238E27FC236}">
                    <a16:creationId xmlns:a16="http://schemas.microsoft.com/office/drawing/2014/main" id="{C1FB5C73-5884-4773-9F8D-3F44471C3F97}"/>
                  </a:ext>
                </a:extLst>
              </p:cNvPr>
              <p:cNvSpPr/>
              <p:nvPr/>
            </p:nvSpPr>
            <p:spPr>
              <a:xfrm>
                <a:off x="934692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Star: 5 Points 55">
                <a:extLst>
                  <a:ext uri="{FF2B5EF4-FFF2-40B4-BE49-F238E27FC236}">
                    <a16:creationId xmlns:a16="http://schemas.microsoft.com/office/drawing/2014/main" id="{A54D60AB-4C0B-43DC-8B32-C6ED3C9D6E5C}"/>
                  </a:ext>
                </a:extLst>
              </p:cNvPr>
              <p:cNvSpPr/>
              <p:nvPr/>
            </p:nvSpPr>
            <p:spPr>
              <a:xfrm>
                <a:off x="1006129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C5C9BFF-27EE-45F7-93B4-570B5D85EDC2}"/>
                </a:ext>
              </a:extLst>
            </p:cNvPr>
            <p:cNvGrpSpPr/>
            <p:nvPr/>
          </p:nvGrpSpPr>
          <p:grpSpPr>
            <a:xfrm>
              <a:off x="1695350" y="4733817"/>
              <a:ext cx="377074" cy="338138"/>
              <a:chOff x="934692" y="4371975"/>
              <a:chExt cx="691823" cy="620386"/>
            </a:xfrm>
          </p:grpSpPr>
          <p:sp>
            <p:nvSpPr>
              <p:cNvPr id="53" name="Star: 5 Points 52">
                <a:extLst>
                  <a:ext uri="{FF2B5EF4-FFF2-40B4-BE49-F238E27FC236}">
                    <a16:creationId xmlns:a16="http://schemas.microsoft.com/office/drawing/2014/main" id="{4328EEB6-B270-4514-8962-AB1BF8CECF30}"/>
                  </a:ext>
                </a:extLst>
              </p:cNvPr>
              <p:cNvSpPr/>
              <p:nvPr/>
            </p:nvSpPr>
            <p:spPr>
              <a:xfrm>
                <a:off x="934692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Star: 5 Points 53">
                <a:extLst>
                  <a:ext uri="{FF2B5EF4-FFF2-40B4-BE49-F238E27FC236}">
                    <a16:creationId xmlns:a16="http://schemas.microsoft.com/office/drawing/2014/main" id="{21C07C96-E7CB-446F-B4F6-4F061507A38E}"/>
                  </a:ext>
                </a:extLst>
              </p:cNvPr>
              <p:cNvSpPr/>
              <p:nvPr/>
            </p:nvSpPr>
            <p:spPr>
              <a:xfrm>
                <a:off x="1006129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4DD2026-1CE0-4609-873F-B013431BAB3E}"/>
                </a:ext>
              </a:extLst>
            </p:cNvPr>
            <p:cNvGrpSpPr/>
            <p:nvPr/>
          </p:nvGrpSpPr>
          <p:grpSpPr>
            <a:xfrm>
              <a:off x="2142049" y="4733816"/>
              <a:ext cx="377075" cy="338139"/>
              <a:chOff x="934691" y="4371973"/>
              <a:chExt cx="691824" cy="620388"/>
            </a:xfrm>
          </p:grpSpPr>
          <p:sp>
            <p:nvSpPr>
              <p:cNvPr id="51" name="Star: 5 Points 50">
                <a:extLst>
                  <a:ext uri="{FF2B5EF4-FFF2-40B4-BE49-F238E27FC236}">
                    <a16:creationId xmlns:a16="http://schemas.microsoft.com/office/drawing/2014/main" id="{2D3C1B7D-9A33-427A-94ED-F74C0CEC7FE5}"/>
                  </a:ext>
                </a:extLst>
              </p:cNvPr>
              <p:cNvSpPr/>
              <p:nvPr/>
            </p:nvSpPr>
            <p:spPr>
              <a:xfrm>
                <a:off x="934691" y="4371973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52" name="Star: 5 Points 51">
                <a:extLst>
                  <a:ext uri="{FF2B5EF4-FFF2-40B4-BE49-F238E27FC236}">
                    <a16:creationId xmlns:a16="http://schemas.microsoft.com/office/drawing/2014/main" id="{7CBEAD60-F88C-4DC5-A4A6-332A1F76EC71}"/>
                  </a:ext>
                </a:extLst>
              </p:cNvPr>
              <p:cNvSpPr/>
              <p:nvPr/>
            </p:nvSpPr>
            <p:spPr>
              <a:xfrm>
                <a:off x="1006129" y="4371975"/>
                <a:ext cx="620386" cy="620386"/>
              </a:xfrm>
              <a:prstGeom prst="star5">
                <a:avLst>
                  <a:gd name="adj" fmla="val 27777"/>
                  <a:gd name="hf" fmla="val 105146"/>
                  <a:gd name="vf" fmla="val 11055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2000"/>
              </a:p>
            </p:txBody>
          </p:sp>
        </p:grpSp>
      </p:grp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FF63E7F8-B3F7-4383-A185-F87008AFBEDD}"/>
              </a:ext>
            </a:extLst>
          </p:cNvPr>
          <p:cNvSpPr txBox="1">
            <a:spLocks/>
          </p:cNvSpPr>
          <p:nvPr/>
        </p:nvSpPr>
        <p:spPr>
          <a:xfrm>
            <a:off x="6202253" y="1769085"/>
            <a:ext cx="2022158" cy="190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/>
              <a:t>Lorem Ipsum is simply dummy text of the printing and typesetting industry. Lorem Ipsum has been the industry's standard.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F131196C-452D-428A-8EAF-C1BA67A65C9B}"/>
              </a:ext>
            </a:extLst>
          </p:cNvPr>
          <p:cNvSpPr txBox="1">
            <a:spLocks/>
          </p:cNvSpPr>
          <p:nvPr/>
        </p:nvSpPr>
        <p:spPr>
          <a:xfrm>
            <a:off x="9098488" y="1769085"/>
            <a:ext cx="2022158" cy="190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/>
              <a:t>Lorem Ipsum is simply dummy text of the printing and typesetting industry. Lorem Ipsum has been the industry's standard.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9F27322-A42C-4C98-A801-8B4311DBFC99}"/>
              </a:ext>
            </a:extLst>
          </p:cNvPr>
          <p:cNvGrpSpPr/>
          <p:nvPr/>
        </p:nvGrpSpPr>
        <p:grpSpPr>
          <a:xfrm>
            <a:off x="-11114" y="2420938"/>
            <a:ext cx="6040439" cy="4273551"/>
            <a:chOff x="-11114" y="2420938"/>
            <a:chExt cx="6040439" cy="4273551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A5163207-3D0B-4722-AC15-EEAD8AAE4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7" y="4929188"/>
              <a:ext cx="604838" cy="1619250"/>
            </a:xfrm>
            <a:custGeom>
              <a:avLst/>
              <a:gdLst>
                <a:gd name="T0" fmla="*/ 0 w 192"/>
                <a:gd name="T1" fmla="*/ 0 h 512"/>
                <a:gd name="T2" fmla="*/ 0 w 192"/>
                <a:gd name="T3" fmla="*/ 512 h 512"/>
                <a:gd name="T4" fmla="*/ 153 w 192"/>
                <a:gd name="T5" fmla="*/ 512 h 512"/>
                <a:gd name="T6" fmla="*/ 161 w 192"/>
                <a:gd name="T7" fmla="*/ 458 h 512"/>
                <a:gd name="T8" fmla="*/ 81 w 192"/>
                <a:gd name="T9" fmla="*/ 326 h 512"/>
                <a:gd name="T10" fmla="*/ 120 w 192"/>
                <a:gd name="T11" fmla="*/ 325 h 512"/>
                <a:gd name="T12" fmla="*/ 129 w 192"/>
                <a:gd name="T13" fmla="*/ 277 h 512"/>
                <a:gd name="T14" fmla="*/ 59 w 192"/>
                <a:gd name="T15" fmla="*/ 176 h 512"/>
                <a:gd name="T16" fmla="*/ 83 w 192"/>
                <a:gd name="T17" fmla="*/ 177 h 512"/>
                <a:gd name="T18" fmla="*/ 79 w 192"/>
                <a:gd name="T19" fmla="*/ 113 h 512"/>
                <a:gd name="T20" fmla="*/ 0 w 192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512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53" y="512"/>
                    <a:pt x="192" y="507"/>
                    <a:pt x="161" y="458"/>
                  </a:cubicBezTo>
                  <a:cubicBezTo>
                    <a:pt x="129" y="409"/>
                    <a:pt x="81" y="326"/>
                    <a:pt x="81" y="326"/>
                  </a:cubicBezTo>
                  <a:cubicBezTo>
                    <a:pt x="120" y="325"/>
                    <a:pt x="120" y="325"/>
                    <a:pt x="120" y="325"/>
                  </a:cubicBezTo>
                  <a:cubicBezTo>
                    <a:pt x="120" y="325"/>
                    <a:pt x="156" y="316"/>
                    <a:pt x="129" y="277"/>
                  </a:cubicBezTo>
                  <a:cubicBezTo>
                    <a:pt x="99" y="231"/>
                    <a:pt x="59" y="176"/>
                    <a:pt x="59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3" y="177"/>
                    <a:pt x="120" y="169"/>
                    <a:pt x="79" y="113"/>
                  </a:cubicBezTo>
                  <a:cubicBezTo>
                    <a:pt x="34" y="5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183F48B-FE08-4FCD-AE3F-52DBECAE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2" y="4929188"/>
              <a:ext cx="606425" cy="1619250"/>
            </a:xfrm>
            <a:custGeom>
              <a:avLst/>
              <a:gdLst>
                <a:gd name="T0" fmla="*/ 192 w 192"/>
                <a:gd name="T1" fmla="*/ 0 h 512"/>
                <a:gd name="T2" fmla="*/ 192 w 192"/>
                <a:gd name="T3" fmla="*/ 512 h 512"/>
                <a:gd name="T4" fmla="*/ 39 w 192"/>
                <a:gd name="T5" fmla="*/ 512 h 512"/>
                <a:gd name="T6" fmla="*/ 31 w 192"/>
                <a:gd name="T7" fmla="*/ 458 h 512"/>
                <a:gd name="T8" fmla="*/ 111 w 192"/>
                <a:gd name="T9" fmla="*/ 326 h 512"/>
                <a:gd name="T10" fmla="*/ 72 w 192"/>
                <a:gd name="T11" fmla="*/ 325 h 512"/>
                <a:gd name="T12" fmla="*/ 63 w 192"/>
                <a:gd name="T13" fmla="*/ 277 h 512"/>
                <a:gd name="T14" fmla="*/ 133 w 192"/>
                <a:gd name="T15" fmla="*/ 176 h 512"/>
                <a:gd name="T16" fmla="*/ 109 w 192"/>
                <a:gd name="T17" fmla="*/ 177 h 512"/>
                <a:gd name="T18" fmla="*/ 113 w 192"/>
                <a:gd name="T19" fmla="*/ 113 h 512"/>
                <a:gd name="T20" fmla="*/ 192 w 192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512">
                  <a:moveTo>
                    <a:pt x="192" y="0"/>
                  </a:moveTo>
                  <a:cubicBezTo>
                    <a:pt x="192" y="512"/>
                    <a:pt x="192" y="512"/>
                    <a:pt x="192" y="512"/>
                  </a:cubicBezTo>
                  <a:cubicBezTo>
                    <a:pt x="39" y="512"/>
                    <a:pt x="39" y="512"/>
                    <a:pt x="39" y="512"/>
                  </a:cubicBezTo>
                  <a:cubicBezTo>
                    <a:pt x="39" y="512"/>
                    <a:pt x="0" y="507"/>
                    <a:pt x="31" y="458"/>
                  </a:cubicBezTo>
                  <a:cubicBezTo>
                    <a:pt x="63" y="409"/>
                    <a:pt x="111" y="326"/>
                    <a:pt x="111" y="326"/>
                  </a:cubicBezTo>
                  <a:cubicBezTo>
                    <a:pt x="72" y="325"/>
                    <a:pt x="72" y="325"/>
                    <a:pt x="72" y="325"/>
                  </a:cubicBezTo>
                  <a:cubicBezTo>
                    <a:pt x="72" y="325"/>
                    <a:pt x="36" y="316"/>
                    <a:pt x="63" y="277"/>
                  </a:cubicBezTo>
                  <a:cubicBezTo>
                    <a:pt x="93" y="231"/>
                    <a:pt x="133" y="176"/>
                    <a:pt x="133" y="176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77"/>
                    <a:pt x="72" y="169"/>
                    <a:pt x="113" y="113"/>
                  </a:cubicBezTo>
                  <a:cubicBezTo>
                    <a:pt x="158" y="53"/>
                    <a:pt x="192" y="0"/>
                    <a:pt x="19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A0727ADB-696C-4B5E-9E10-6A30C56F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311776"/>
              <a:ext cx="436563" cy="1165225"/>
            </a:xfrm>
            <a:custGeom>
              <a:avLst/>
              <a:gdLst>
                <a:gd name="T0" fmla="*/ 0 w 138"/>
                <a:gd name="T1" fmla="*/ 0 h 368"/>
                <a:gd name="T2" fmla="*/ 0 w 138"/>
                <a:gd name="T3" fmla="*/ 368 h 368"/>
                <a:gd name="T4" fmla="*/ 109 w 138"/>
                <a:gd name="T5" fmla="*/ 368 h 368"/>
                <a:gd name="T6" fmla="*/ 115 w 138"/>
                <a:gd name="T7" fmla="*/ 329 h 368"/>
                <a:gd name="T8" fmla="*/ 58 w 138"/>
                <a:gd name="T9" fmla="*/ 234 h 368"/>
                <a:gd name="T10" fmla="*/ 86 w 138"/>
                <a:gd name="T11" fmla="*/ 233 h 368"/>
                <a:gd name="T12" fmla="*/ 92 w 138"/>
                <a:gd name="T13" fmla="*/ 199 h 368"/>
                <a:gd name="T14" fmla="*/ 42 w 138"/>
                <a:gd name="T15" fmla="*/ 126 h 368"/>
                <a:gd name="T16" fmla="*/ 60 w 138"/>
                <a:gd name="T17" fmla="*/ 127 h 368"/>
                <a:gd name="T18" fmla="*/ 56 w 138"/>
                <a:gd name="T19" fmla="*/ 81 h 368"/>
                <a:gd name="T20" fmla="*/ 0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0" y="0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09" y="368"/>
                    <a:pt x="138" y="364"/>
                    <a:pt x="115" y="329"/>
                  </a:cubicBezTo>
                  <a:cubicBezTo>
                    <a:pt x="92" y="294"/>
                    <a:pt x="58" y="234"/>
                    <a:pt x="58" y="234"/>
                  </a:cubicBezTo>
                  <a:cubicBezTo>
                    <a:pt x="86" y="233"/>
                    <a:pt x="86" y="233"/>
                    <a:pt x="86" y="233"/>
                  </a:cubicBezTo>
                  <a:cubicBezTo>
                    <a:pt x="86" y="233"/>
                    <a:pt x="112" y="227"/>
                    <a:pt x="92" y="199"/>
                  </a:cubicBezTo>
                  <a:cubicBezTo>
                    <a:pt x="70" y="166"/>
                    <a:pt x="42" y="126"/>
                    <a:pt x="42" y="126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86" y="121"/>
                    <a:pt x="56" y="81"/>
                  </a:cubicBezTo>
                  <a:cubicBezTo>
                    <a:pt x="24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7A8FC34C-398D-48E4-A27D-FF27F2149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5311776"/>
              <a:ext cx="438150" cy="1165225"/>
            </a:xfrm>
            <a:custGeom>
              <a:avLst/>
              <a:gdLst>
                <a:gd name="T0" fmla="*/ 139 w 139"/>
                <a:gd name="T1" fmla="*/ 0 h 368"/>
                <a:gd name="T2" fmla="*/ 139 w 139"/>
                <a:gd name="T3" fmla="*/ 368 h 368"/>
                <a:gd name="T4" fmla="*/ 29 w 139"/>
                <a:gd name="T5" fmla="*/ 368 h 368"/>
                <a:gd name="T6" fmla="*/ 23 w 139"/>
                <a:gd name="T7" fmla="*/ 329 h 368"/>
                <a:gd name="T8" fmla="*/ 80 w 139"/>
                <a:gd name="T9" fmla="*/ 234 h 368"/>
                <a:gd name="T10" fmla="*/ 52 w 139"/>
                <a:gd name="T11" fmla="*/ 233 h 368"/>
                <a:gd name="T12" fmla="*/ 46 w 139"/>
                <a:gd name="T13" fmla="*/ 199 h 368"/>
                <a:gd name="T14" fmla="*/ 96 w 139"/>
                <a:gd name="T15" fmla="*/ 126 h 368"/>
                <a:gd name="T16" fmla="*/ 79 w 139"/>
                <a:gd name="T17" fmla="*/ 127 h 368"/>
                <a:gd name="T18" fmla="*/ 82 w 139"/>
                <a:gd name="T19" fmla="*/ 81 h 368"/>
                <a:gd name="T20" fmla="*/ 139 w 139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368">
                  <a:moveTo>
                    <a:pt x="139" y="0"/>
                  </a:moveTo>
                  <a:cubicBezTo>
                    <a:pt x="139" y="368"/>
                    <a:pt x="139" y="368"/>
                    <a:pt x="139" y="368"/>
                  </a:cubicBezTo>
                  <a:cubicBezTo>
                    <a:pt x="29" y="368"/>
                    <a:pt x="29" y="368"/>
                    <a:pt x="29" y="368"/>
                  </a:cubicBezTo>
                  <a:cubicBezTo>
                    <a:pt x="29" y="368"/>
                    <a:pt x="0" y="364"/>
                    <a:pt x="23" y="329"/>
                  </a:cubicBezTo>
                  <a:cubicBezTo>
                    <a:pt x="46" y="294"/>
                    <a:pt x="80" y="234"/>
                    <a:pt x="80" y="234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27" y="227"/>
                    <a:pt x="46" y="199"/>
                  </a:cubicBezTo>
                  <a:cubicBezTo>
                    <a:pt x="68" y="166"/>
                    <a:pt x="96" y="126"/>
                    <a:pt x="96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52" y="121"/>
                    <a:pt x="82" y="81"/>
                  </a:cubicBezTo>
                  <a:cubicBezTo>
                    <a:pt x="114" y="38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8335DD6D-9C9B-4ABD-BD06-32FCE9859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145088"/>
              <a:ext cx="434975" cy="1163638"/>
            </a:xfrm>
            <a:custGeom>
              <a:avLst/>
              <a:gdLst>
                <a:gd name="T0" fmla="*/ 0 w 138"/>
                <a:gd name="T1" fmla="*/ 0 h 368"/>
                <a:gd name="T2" fmla="*/ 0 w 138"/>
                <a:gd name="T3" fmla="*/ 368 h 368"/>
                <a:gd name="T4" fmla="*/ 110 w 138"/>
                <a:gd name="T5" fmla="*/ 368 h 368"/>
                <a:gd name="T6" fmla="*/ 115 w 138"/>
                <a:gd name="T7" fmla="*/ 330 h 368"/>
                <a:gd name="T8" fmla="*/ 58 w 138"/>
                <a:gd name="T9" fmla="*/ 235 h 368"/>
                <a:gd name="T10" fmla="*/ 86 w 138"/>
                <a:gd name="T11" fmla="*/ 234 h 368"/>
                <a:gd name="T12" fmla="*/ 93 w 138"/>
                <a:gd name="T13" fmla="*/ 199 h 368"/>
                <a:gd name="T14" fmla="*/ 42 w 138"/>
                <a:gd name="T15" fmla="*/ 127 h 368"/>
                <a:gd name="T16" fmla="*/ 60 w 138"/>
                <a:gd name="T17" fmla="*/ 127 h 368"/>
                <a:gd name="T18" fmla="*/ 57 w 138"/>
                <a:gd name="T19" fmla="*/ 82 h 368"/>
                <a:gd name="T20" fmla="*/ 0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0" y="0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10" y="368"/>
                    <a:pt x="138" y="365"/>
                    <a:pt x="115" y="330"/>
                  </a:cubicBezTo>
                  <a:cubicBezTo>
                    <a:pt x="92" y="294"/>
                    <a:pt x="58" y="235"/>
                    <a:pt x="58" y="235"/>
                  </a:cubicBezTo>
                  <a:cubicBezTo>
                    <a:pt x="86" y="234"/>
                    <a:pt x="86" y="234"/>
                    <a:pt x="86" y="234"/>
                  </a:cubicBezTo>
                  <a:cubicBezTo>
                    <a:pt x="86" y="234"/>
                    <a:pt x="112" y="228"/>
                    <a:pt x="93" y="199"/>
                  </a:cubicBezTo>
                  <a:cubicBezTo>
                    <a:pt x="71" y="167"/>
                    <a:pt x="42" y="127"/>
                    <a:pt x="42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86" y="122"/>
                    <a:pt x="57" y="82"/>
                  </a:cubicBezTo>
                  <a:cubicBezTo>
                    <a:pt x="24" y="3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C5F9EFD6-E55D-492E-ADC1-A28EE036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7" y="5145088"/>
              <a:ext cx="436563" cy="1163638"/>
            </a:xfrm>
            <a:custGeom>
              <a:avLst/>
              <a:gdLst>
                <a:gd name="T0" fmla="*/ 138 w 138"/>
                <a:gd name="T1" fmla="*/ 0 h 368"/>
                <a:gd name="T2" fmla="*/ 138 w 138"/>
                <a:gd name="T3" fmla="*/ 368 h 368"/>
                <a:gd name="T4" fmla="*/ 28 w 138"/>
                <a:gd name="T5" fmla="*/ 368 h 368"/>
                <a:gd name="T6" fmla="*/ 22 w 138"/>
                <a:gd name="T7" fmla="*/ 330 h 368"/>
                <a:gd name="T8" fmla="*/ 80 w 138"/>
                <a:gd name="T9" fmla="*/ 235 h 368"/>
                <a:gd name="T10" fmla="*/ 51 w 138"/>
                <a:gd name="T11" fmla="*/ 234 h 368"/>
                <a:gd name="T12" fmla="*/ 45 w 138"/>
                <a:gd name="T13" fmla="*/ 199 h 368"/>
                <a:gd name="T14" fmla="*/ 96 w 138"/>
                <a:gd name="T15" fmla="*/ 127 h 368"/>
                <a:gd name="T16" fmla="*/ 78 w 138"/>
                <a:gd name="T17" fmla="*/ 127 h 368"/>
                <a:gd name="T18" fmla="*/ 81 w 138"/>
                <a:gd name="T19" fmla="*/ 82 h 368"/>
                <a:gd name="T20" fmla="*/ 138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138" y="0"/>
                  </a:moveTo>
                  <a:cubicBezTo>
                    <a:pt x="138" y="368"/>
                    <a:pt x="138" y="368"/>
                    <a:pt x="138" y="368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8" y="368"/>
                    <a:pt x="0" y="365"/>
                    <a:pt x="22" y="330"/>
                  </a:cubicBezTo>
                  <a:cubicBezTo>
                    <a:pt x="45" y="294"/>
                    <a:pt x="80" y="235"/>
                    <a:pt x="80" y="235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34"/>
                    <a:pt x="26" y="228"/>
                    <a:pt x="45" y="199"/>
                  </a:cubicBezTo>
                  <a:cubicBezTo>
                    <a:pt x="67" y="167"/>
                    <a:pt x="96" y="127"/>
                    <a:pt x="96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51" y="122"/>
                    <a:pt x="81" y="82"/>
                  </a:cubicBezTo>
                  <a:cubicBezTo>
                    <a:pt x="113" y="39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72B1CB6F-0482-4A47-B903-D56BEDE9A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7" y="5075238"/>
              <a:ext cx="277813" cy="739775"/>
            </a:xfrm>
            <a:custGeom>
              <a:avLst/>
              <a:gdLst>
                <a:gd name="T0" fmla="*/ 0 w 88"/>
                <a:gd name="T1" fmla="*/ 0 h 234"/>
                <a:gd name="T2" fmla="*/ 0 w 88"/>
                <a:gd name="T3" fmla="*/ 234 h 234"/>
                <a:gd name="T4" fmla="*/ 70 w 88"/>
                <a:gd name="T5" fmla="*/ 234 h 234"/>
                <a:gd name="T6" fmla="*/ 74 w 88"/>
                <a:gd name="T7" fmla="*/ 210 h 234"/>
                <a:gd name="T8" fmla="*/ 37 w 88"/>
                <a:gd name="T9" fmla="*/ 149 h 234"/>
                <a:gd name="T10" fmla="*/ 55 w 88"/>
                <a:gd name="T11" fmla="*/ 149 h 234"/>
                <a:gd name="T12" fmla="*/ 59 w 88"/>
                <a:gd name="T13" fmla="*/ 127 h 234"/>
                <a:gd name="T14" fmla="*/ 27 w 88"/>
                <a:gd name="T15" fmla="*/ 81 h 234"/>
                <a:gd name="T16" fmla="*/ 39 w 88"/>
                <a:gd name="T17" fmla="*/ 81 h 234"/>
                <a:gd name="T18" fmla="*/ 36 w 88"/>
                <a:gd name="T19" fmla="*/ 52 h 234"/>
                <a:gd name="T20" fmla="*/ 0 w 8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34"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70" y="234"/>
                    <a:pt x="70" y="234"/>
                    <a:pt x="70" y="234"/>
                  </a:cubicBezTo>
                  <a:cubicBezTo>
                    <a:pt x="70" y="234"/>
                    <a:pt x="88" y="232"/>
                    <a:pt x="74" y="210"/>
                  </a:cubicBezTo>
                  <a:cubicBezTo>
                    <a:pt x="59" y="187"/>
                    <a:pt x="37" y="149"/>
                    <a:pt x="37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72" y="145"/>
                    <a:pt x="59" y="127"/>
                  </a:cubicBezTo>
                  <a:cubicBezTo>
                    <a:pt x="45" y="106"/>
                    <a:pt x="27" y="81"/>
                    <a:pt x="27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55" y="77"/>
                    <a:pt x="36" y="52"/>
                  </a:cubicBezTo>
                  <a:cubicBezTo>
                    <a:pt x="16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BCDD8F27-91B9-46A8-9365-F36AB39B5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25" y="5075238"/>
              <a:ext cx="277813" cy="739775"/>
            </a:xfrm>
            <a:custGeom>
              <a:avLst/>
              <a:gdLst>
                <a:gd name="T0" fmla="*/ 88 w 88"/>
                <a:gd name="T1" fmla="*/ 0 h 234"/>
                <a:gd name="T2" fmla="*/ 88 w 88"/>
                <a:gd name="T3" fmla="*/ 234 h 234"/>
                <a:gd name="T4" fmla="*/ 18 w 88"/>
                <a:gd name="T5" fmla="*/ 234 h 234"/>
                <a:gd name="T6" fmla="*/ 15 w 88"/>
                <a:gd name="T7" fmla="*/ 210 h 234"/>
                <a:gd name="T8" fmla="*/ 51 w 88"/>
                <a:gd name="T9" fmla="*/ 149 h 234"/>
                <a:gd name="T10" fmla="*/ 33 w 88"/>
                <a:gd name="T11" fmla="*/ 149 h 234"/>
                <a:gd name="T12" fmla="*/ 29 w 88"/>
                <a:gd name="T13" fmla="*/ 127 h 234"/>
                <a:gd name="T14" fmla="*/ 61 w 88"/>
                <a:gd name="T15" fmla="*/ 81 h 234"/>
                <a:gd name="T16" fmla="*/ 50 w 88"/>
                <a:gd name="T17" fmla="*/ 81 h 234"/>
                <a:gd name="T18" fmla="*/ 52 w 88"/>
                <a:gd name="T19" fmla="*/ 52 h 234"/>
                <a:gd name="T20" fmla="*/ 88 w 8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34">
                  <a:moveTo>
                    <a:pt x="88" y="0"/>
                  </a:moveTo>
                  <a:cubicBezTo>
                    <a:pt x="88" y="234"/>
                    <a:pt x="88" y="234"/>
                    <a:pt x="88" y="234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18" y="234"/>
                    <a:pt x="0" y="232"/>
                    <a:pt x="15" y="210"/>
                  </a:cubicBezTo>
                  <a:cubicBezTo>
                    <a:pt x="29" y="187"/>
                    <a:pt x="51" y="149"/>
                    <a:pt x="51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49"/>
                    <a:pt x="17" y="145"/>
                    <a:pt x="29" y="127"/>
                  </a:cubicBezTo>
                  <a:cubicBezTo>
                    <a:pt x="43" y="106"/>
                    <a:pt x="61" y="81"/>
                    <a:pt x="6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33" y="77"/>
                    <a:pt x="52" y="52"/>
                  </a:cubicBezTo>
                  <a:cubicBezTo>
                    <a:pt x="73" y="24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DDC93AC7-880C-4E58-926C-104A5E73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7" y="5205413"/>
              <a:ext cx="300038" cy="850900"/>
            </a:xfrm>
            <a:custGeom>
              <a:avLst/>
              <a:gdLst>
                <a:gd name="T0" fmla="*/ 0 w 95"/>
                <a:gd name="T1" fmla="*/ 0 h 269"/>
                <a:gd name="T2" fmla="*/ 0 w 95"/>
                <a:gd name="T3" fmla="*/ 254 h 269"/>
                <a:gd name="T4" fmla="*/ 76 w 95"/>
                <a:gd name="T5" fmla="*/ 269 h 269"/>
                <a:gd name="T6" fmla="*/ 79 w 95"/>
                <a:gd name="T7" fmla="*/ 228 h 269"/>
                <a:gd name="T8" fmla="*/ 40 w 95"/>
                <a:gd name="T9" fmla="*/ 162 h 269"/>
                <a:gd name="T10" fmla="*/ 59 w 95"/>
                <a:gd name="T11" fmla="*/ 161 h 269"/>
                <a:gd name="T12" fmla="*/ 64 w 95"/>
                <a:gd name="T13" fmla="*/ 138 h 269"/>
                <a:gd name="T14" fmla="*/ 29 w 95"/>
                <a:gd name="T15" fmla="*/ 88 h 269"/>
                <a:gd name="T16" fmla="*/ 41 w 95"/>
                <a:gd name="T17" fmla="*/ 88 h 269"/>
                <a:gd name="T18" fmla="*/ 39 w 95"/>
                <a:gd name="T19" fmla="*/ 57 h 269"/>
                <a:gd name="T20" fmla="*/ 0 w 95"/>
                <a:gd name="T2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69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76" y="269"/>
                    <a:pt x="76" y="269"/>
                    <a:pt x="76" y="269"/>
                  </a:cubicBezTo>
                  <a:cubicBezTo>
                    <a:pt x="76" y="269"/>
                    <a:pt x="95" y="252"/>
                    <a:pt x="79" y="228"/>
                  </a:cubicBezTo>
                  <a:cubicBezTo>
                    <a:pt x="64" y="203"/>
                    <a:pt x="40" y="162"/>
                    <a:pt x="40" y="162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9" y="161"/>
                    <a:pt x="77" y="157"/>
                    <a:pt x="64" y="138"/>
                  </a:cubicBezTo>
                  <a:cubicBezTo>
                    <a:pt x="49" y="115"/>
                    <a:pt x="29" y="88"/>
                    <a:pt x="2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8"/>
                    <a:pt x="59" y="84"/>
                    <a:pt x="39" y="57"/>
                  </a:cubicBezTo>
                  <a:cubicBezTo>
                    <a:pt x="16" y="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4E6B3E77-CD88-441E-87D0-D0AA02EB1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5205413"/>
              <a:ext cx="303213" cy="900113"/>
            </a:xfrm>
            <a:custGeom>
              <a:avLst/>
              <a:gdLst>
                <a:gd name="T0" fmla="*/ 96 w 96"/>
                <a:gd name="T1" fmla="*/ 0 h 285"/>
                <a:gd name="T2" fmla="*/ 96 w 96"/>
                <a:gd name="T3" fmla="*/ 254 h 285"/>
                <a:gd name="T4" fmla="*/ 15 w 96"/>
                <a:gd name="T5" fmla="*/ 285 h 285"/>
                <a:gd name="T6" fmla="*/ 16 w 96"/>
                <a:gd name="T7" fmla="*/ 228 h 285"/>
                <a:gd name="T8" fmla="*/ 55 w 96"/>
                <a:gd name="T9" fmla="*/ 162 h 285"/>
                <a:gd name="T10" fmla="*/ 36 w 96"/>
                <a:gd name="T11" fmla="*/ 161 h 285"/>
                <a:gd name="T12" fmla="*/ 31 w 96"/>
                <a:gd name="T13" fmla="*/ 138 h 285"/>
                <a:gd name="T14" fmla="*/ 66 w 96"/>
                <a:gd name="T15" fmla="*/ 88 h 285"/>
                <a:gd name="T16" fmla="*/ 54 w 96"/>
                <a:gd name="T17" fmla="*/ 88 h 285"/>
                <a:gd name="T18" fmla="*/ 56 w 96"/>
                <a:gd name="T19" fmla="*/ 57 h 285"/>
                <a:gd name="T20" fmla="*/ 96 w 96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85">
                  <a:moveTo>
                    <a:pt x="96" y="0"/>
                  </a:moveTo>
                  <a:cubicBezTo>
                    <a:pt x="96" y="254"/>
                    <a:pt x="96" y="254"/>
                    <a:pt x="96" y="254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5" y="285"/>
                    <a:pt x="0" y="252"/>
                    <a:pt x="16" y="228"/>
                  </a:cubicBezTo>
                  <a:cubicBezTo>
                    <a:pt x="32" y="203"/>
                    <a:pt x="55" y="162"/>
                    <a:pt x="55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18" y="157"/>
                    <a:pt x="31" y="138"/>
                  </a:cubicBezTo>
                  <a:cubicBezTo>
                    <a:pt x="47" y="115"/>
                    <a:pt x="66" y="88"/>
                    <a:pt x="6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36" y="84"/>
                    <a:pt x="56" y="57"/>
                  </a:cubicBezTo>
                  <a:cubicBezTo>
                    <a:pt x="79" y="27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9103E656-8E96-4A7E-9111-09945321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7" y="5543551"/>
              <a:ext cx="433388" cy="1150938"/>
            </a:xfrm>
            <a:custGeom>
              <a:avLst/>
              <a:gdLst>
                <a:gd name="T0" fmla="*/ 0 w 137"/>
                <a:gd name="T1" fmla="*/ 0 h 364"/>
                <a:gd name="T2" fmla="*/ 0 w 137"/>
                <a:gd name="T3" fmla="*/ 364 h 364"/>
                <a:gd name="T4" fmla="*/ 109 w 137"/>
                <a:gd name="T5" fmla="*/ 364 h 364"/>
                <a:gd name="T6" fmla="*/ 114 w 137"/>
                <a:gd name="T7" fmla="*/ 325 h 364"/>
                <a:gd name="T8" fmla="*/ 58 w 137"/>
                <a:gd name="T9" fmla="*/ 231 h 364"/>
                <a:gd name="T10" fmla="*/ 86 w 137"/>
                <a:gd name="T11" fmla="*/ 231 h 364"/>
                <a:gd name="T12" fmla="*/ 92 w 137"/>
                <a:gd name="T13" fmla="*/ 197 h 364"/>
                <a:gd name="T14" fmla="*/ 42 w 137"/>
                <a:gd name="T15" fmla="*/ 125 h 364"/>
                <a:gd name="T16" fmla="*/ 59 w 137"/>
                <a:gd name="T17" fmla="*/ 126 h 364"/>
                <a:gd name="T18" fmla="*/ 56 w 137"/>
                <a:gd name="T19" fmla="*/ 81 h 364"/>
                <a:gd name="T20" fmla="*/ 0 w 137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109" y="364"/>
                    <a:pt x="109" y="364"/>
                    <a:pt x="109" y="364"/>
                  </a:cubicBezTo>
                  <a:cubicBezTo>
                    <a:pt x="109" y="364"/>
                    <a:pt x="137" y="360"/>
                    <a:pt x="114" y="325"/>
                  </a:cubicBezTo>
                  <a:cubicBezTo>
                    <a:pt x="92" y="290"/>
                    <a:pt x="58" y="231"/>
                    <a:pt x="58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111" y="225"/>
                    <a:pt x="92" y="197"/>
                  </a:cubicBezTo>
                  <a:cubicBezTo>
                    <a:pt x="70" y="164"/>
                    <a:pt x="42" y="125"/>
                    <a:pt x="42" y="125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86" y="120"/>
                    <a:pt x="56" y="81"/>
                  </a:cubicBezTo>
                  <a:cubicBezTo>
                    <a:pt x="24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9F9F401-1BC8-446F-AFE1-55B0E9A7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7" y="5543551"/>
              <a:ext cx="431800" cy="1150938"/>
            </a:xfrm>
            <a:custGeom>
              <a:avLst/>
              <a:gdLst>
                <a:gd name="T0" fmla="*/ 137 w 137"/>
                <a:gd name="T1" fmla="*/ 0 h 364"/>
                <a:gd name="T2" fmla="*/ 137 w 137"/>
                <a:gd name="T3" fmla="*/ 364 h 364"/>
                <a:gd name="T4" fmla="*/ 29 w 137"/>
                <a:gd name="T5" fmla="*/ 364 h 364"/>
                <a:gd name="T6" fmla="*/ 23 w 137"/>
                <a:gd name="T7" fmla="*/ 325 h 364"/>
                <a:gd name="T8" fmla="*/ 80 w 137"/>
                <a:gd name="T9" fmla="*/ 231 h 364"/>
                <a:gd name="T10" fmla="*/ 52 w 137"/>
                <a:gd name="T11" fmla="*/ 231 h 364"/>
                <a:gd name="T12" fmla="*/ 45 w 137"/>
                <a:gd name="T13" fmla="*/ 197 h 364"/>
                <a:gd name="T14" fmla="*/ 95 w 137"/>
                <a:gd name="T15" fmla="*/ 125 h 364"/>
                <a:gd name="T16" fmla="*/ 78 w 137"/>
                <a:gd name="T17" fmla="*/ 126 h 364"/>
                <a:gd name="T18" fmla="*/ 81 w 137"/>
                <a:gd name="T19" fmla="*/ 81 h 364"/>
                <a:gd name="T20" fmla="*/ 137 w 137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64">
                  <a:moveTo>
                    <a:pt x="137" y="0"/>
                  </a:moveTo>
                  <a:cubicBezTo>
                    <a:pt x="137" y="364"/>
                    <a:pt x="137" y="364"/>
                    <a:pt x="137" y="364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29" y="364"/>
                    <a:pt x="0" y="360"/>
                    <a:pt x="23" y="325"/>
                  </a:cubicBezTo>
                  <a:cubicBezTo>
                    <a:pt x="46" y="290"/>
                    <a:pt x="80" y="231"/>
                    <a:pt x="80" y="231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2" y="231"/>
                    <a:pt x="27" y="225"/>
                    <a:pt x="45" y="197"/>
                  </a:cubicBezTo>
                  <a:cubicBezTo>
                    <a:pt x="67" y="164"/>
                    <a:pt x="95" y="125"/>
                    <a:pt x="95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52" y="120"/>
                    <a:pt x="81" y="81"/>
                  </a:cubicBezTo>
                  <a:cubicBezTo>
                    <a:pt x="113" y="38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D62A347E-5D17-411D-8218-8723334D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3141663"/>
              <a:ext cx="1373188" cy="1885950"/>
            </a:xfrm>
            <a:custGeom>
              <a:avLst/>
              <a:gdLst>
                <a:gd name="T0" fmla="*/ 156 w 435"/>
                <a:gd name="T1" fmla="*/ 59 h 596"/>
                <a:gd name="T2" fmla="*/ 106 w 435"/>
                <a:gd name="T3" fmla="*/ 109 h 596"/>
                <a:gd name="T4" fmla="*/ 39 w 435"/>
                <a:gd name="T5" fmla="*/ 87 h 596"/>
                <a:gd name="T6" fmla="*/ 0 w 435"/>
                <a:gd name="T7" fmla="*/ 142 h 596"/>
                <a:gd name="T8" fmla="*/ 0 w 435"/>
                <a:gd name="T9" fmla="*/ 511 h 596"/>
                <a:gd name="T10" fmla="*/ 9 w 435"/>
                <a:gd name="T11" fmla="*/ 510 h 596"/>
                <a:gd name="T12" fmla="*/ 57 w 435"/>
                <a:gd name="T13" fmla="*/ 577 h 596"/>
                <a:gd name="T14" fmla="*/ 131 w 435"/>
                <a:gd name="T15" fmla="*/ 454 h 596"/>
                <a:gd name="T16" fmla="*/ 237 w 435"/>
                <a:gd name="T17" fmla="*/ 510 h 596"/>
                <a:gd name="T18" fmla="*/ 278 w 435"/>
                <a:gd name="T19" fmla="*/ 537 h 596"/>
                <a:gd name="T20" fmla="*/ 435 w 435"/>
                <a:gd name="T21" fmla="*/ 326 h 596"/>
                <a:gd name="T22" fmla="*/ 212 w 435"/>
                <a:gd name="T23" fmla="*/ 32 h 596"/>
                <a:gd name="T24" fmla="*/ 156 w 435"/>
                <a:gd name="T25" fmla="*/ 5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596">
                  <a:moveTo>
                    <a:pt x="156" y="59"/>
                  </a:moveTo>
                  <a:cubicBezTo>
                    <a:pt x="169" y="117"/>
                    <a:pt x="130" y="133"/>
                    <a:pt x="106" y="109"/>
                  </a:cubicBezTo>
                  <a:cubicBezTo>
                    <a:pt x="82" y="85"/>
                    <a:pt x="37" y="54"/>
                    <a:pt x="39" y="87"/>
                  </a:cubicBezTo>
                  <a:cubicBezTo>
                    <a:pt x="40" y="112"/>
                    <a:pt x="23" y="141"/>
                    <a:pt x="0" y="142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3" y="511"/>
                    <a:pt x="6" y="510"/>
                    <a:pt x="9" y="510"/>
                  </a:cubicBezTo>
                  <a:cubicBezTo>
                    <a:pt x="53" y="508"/>
                    <a:pt x="57" y="558"/>
                    <a:pt x="57" y="577"/>
                  </a:cubicBezTo>
                  <a:cubicBezTo>
                    <a:pt x="58" y="596"/>
                    <a:pt x="91" y="469"/>
                    <a:pt x="131" y="454"/>
                  </a:cubicBezTo>
                  <a:cubicBezTo>
                    <a:pt x="171" y="440"/>
                    <a:pt x="238" y="474"/>
                    <a:pt x="237" y="510"/>
                  </a:cubicBezTo>
                  <a:cubicBezTo>
                    <a:pt x="237" y="535"/>
                    <a:pt x="259" y="540"/>
                    <a:pt x="278" y="537"/>
                  </a:cubicBezTo>
                  <a:cubicBezTo>
                    <a:pt x="336" y="460"/>
                    <a:pt x="392" y="384"/>
                    <a:pt x="435" y="326"/>
                  </a:cubicBezTo>
                  <a:cubicBezTo>
                    <a:pt x="347" y="212"/>
                    <a:pt x="267" y="105"/>
                    <a:pt x="212" y="32"/>
                  </a:cubicBezTo>
                  <a:cubicBezTo>
                    <a:pt x="212" y="32"/>
                    <a:pt x="142" y="0"/>
                    <a:pt x="156" y="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4A33356C-8E3A-447F-A13F-4EACEFBC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420938"/>
              <a:ext cx="669925" cy="1169988"/>
            </a:xfrm>
            <a:custGeom>
              <a:avLst/>
              <a:gdLst>
                <a:gd name="T0" fmla="*/ 39 w 212"/>
                <a:gd name="T1" fmla="*/ 315 h 370"/>
                <a:gd name="T2" fmla="*/ 106 w 212"/>
                <a:gd name="T3" fmla="*/ 337 h 370"/>
                <a:gd name="T4" fmla="*/ 156 w 212"/>
                <a:gd name="T5" fmla="*/ 287 h 370"/>
                <a:gd name="T6" fmla="*/ 212 w 212"/>
                <a:gd name="T7" fmla="*/ 260 h 370"/>
                <a:gd name="T8" fmla="*/ 54 w 212"/>
                <a:gd name="T9" fmla="*/ 49 h 370"/>
                <a:gd name="T10" fmla="*/ 0 w 212"/>
                <a:gd name="T11" fmla="*/ 6 h 370"/>
                <a:gd name="T12" fmla="*/ 0 w 212"/>
                <a:gd name="T13" fmla="*/ 370 h 370"/>
                <a:gd name="T14" fmla="*/ 39 w 212"/>
                <a:gd name="T15" fmla="*/ 31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370">
                  <a:moveTo>
                    <a:pt x="39" y="315"/>
                  </a:moveTo>
                  <a:cubicBezTo>
                    <a:pt x="37" y="282"/>
                    <a:pt x="82" y="313"/>
                    <a:pt x="106" y="337"/>
                  </a:cubicBezTo>
                  <a:cubicBezTo>
                    <a:pt x="130" y="361"/>
                    <a:pt x="169" y="345"/>
                    <a:pt x="156" y="287"/>
                  </a:cubicBezTo>
                  <a:cubicBezTo>
                    <a:pt x="142" y="228"/>
                    <a:pt x="212" y="260"/>
                    <a:pt x="212" y="260"/>
                  </a:cubicBezTo>
                  <a:cubicBezTo>
                    <a:pt x="130" y="150"/>
                    <a:pt x="67" y="66"/>
                    <a:pt x="54" y="49"/>
                  </a:cubicBezTo>
                  <a:cubicBezTo>
                    <a:pt x="17" y="0"/>
                    <a:pt x="0" y="6"/>
                    <a:pt x="0" y="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23" y="369"/>
                    <a:pt x="40" y="340"/>
                    <a:pt x="39" y="3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E32F7DAC-4865-4BD1-BC99-768627A6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3989388"/>
              <a:ext cx="1584325" cy="1535113"/>
            </a:xfrm>
            <a:custGeom>
              <a:avLst/>
              <a:gdLst>
                <a:gd name="T0" fmla="*/ 186 w 502"/>
                <a:gd name="T1" fmla="*/ 59 h 485"/>
                <a:gd name="T2" fmla="*/ 110 w 502"/>
                <a:gd name="T3" fmla="*/ 45 h 485"/>
                <a:gd name="T4" fmla="*/ 59 w 502"/>
                <a:gd name="T5" fmla="*/ 69 h 485"/>
                <a:gd name="T6" fmla="*/ 0 w 502"/>
                <a:gd name="T7" fmla="*/ 25 h 485"/>
                <a:gd name="T8" fmla="*/ 0 w 502"/>
                <a:gd name="T9" fmla="*/ 301 h 485"/>
                <a:gd name="T10" fmla="*/ 0 w 502"/>
                <a:gd name="T11" fmla="*/ 355 h 485"/>
                <a:gd name="T12" fmla="*/ 37 w 502"/>
                <a:gd name="T13" fmla="*/ 387 h 485"/>
                <a:gd name="T14" fmla="*/ 62 w 502"/>
                <a:gd name="T15" fmla="*/ 382 h 485"/>
                <a:gd name="T16" fmla="*/ 144 w 502"/>
                <a:gd name="T17" fmla="*/ 329 h 485"/>
                <a:gd name="T18" fmla="*/ 257 w 502"/>
                <a:gd name="T19" fmla="*/ 397 h 485"/>
                <a:gd name="T20" fmla="*/ 352 w 502"/>
                <a:gd name="T21" fmla="*/ 450 h 485"/>
                <a:gd name="T22" fmla="*/ 455 w 502"/>
                <a:gd name="T23" fmla="*/ 439 h 485"/>
                <a:gd name="T24" fmla="*/ 502 w 502"/>
                <a:gd name="T25" fmla="*/ 485 h 485"/>
                <a:gd name="T26" fmla="*/ 186 w 502"/>
                <a:gd name="T27" fmla="*/ 5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485">
                  <a:moveTo>
                    <a:pt x="186" y="59"/>
                  </a:moveTo>
                  <a:cubicBezTo>
                    <a:pt x="186" y="59"/>
                    <a:pt x="142" y="90"/>
                    <a:pt x="110" y="45"/>
                  </a:cubicBezTo>
                  <a:cubicBezTo>
                    <a:pt x="78" y="0"/>
                    <a:pt x="61" y="43"/>
                    <a:pt x="59" y="69"/>
                  </a:cubicBezTo>
                  <a:cubicBezTo>
                    <a:pt x="57" y="96"/>
                    <a:pt x="0" y="75"/>
                    <a:pt x="0" y="2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" y="374"/>
                    <a:pt x="14" y="388"/>
                    <a:pt x="37" y="387"/>
                  </a:cubicBezTo>
                  <a:cubicBezTo>
                    <a:pt x="46" y="387"/>
                    <a:pt x="55" y="385"/>
                    <a:pt x="62" y="382"/>
                  </a:cubicBezTo>
                  <a:cubicBezTo>
                    <a:pt x="91" y="370"/>
                    <a:pt x="106" y="343"/>
                    <a:pt x="144" y="329"/>
                  </a:cubicBezTo>
                  <a:cubicBezTo>
                    <a:pt x="192" y="312"/>
                    <a:pt x="245" y="370"/>
                    <a:pt x="257" y="397"/>
                  </a:cubicBezTo>
                  <a:cubicBezTo>
                    <a:pt x="269" y="425"/>
                    <a:pt x="311" y="482"/>
                    <a:pt x="352" y="450"/>
                  </a:cubicBezTo>
                  <a:cubicBezTo>
                    <a:pt x="393" y="418"/>
                    <a:pt x="449" y="412"/>
                    <a:pt x="455" y="439"/>
                  </a:cubicBezTo>
                  <a:cubicBezTo>
                    <a:pt x="459" y="455"/>
                    <a:pt x="483" y="474"/>
                    <a:pt x="502" y="485"/>
                  </a:cubicBezTo>
                  <a:cubicBezTo>
                    <a:pt x="417" y="370"/>
                    <a:pt x="275" y="179"/>
                    <a:pt x="186" y="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A949B1C4-935B-498B-9034-BD224D22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3914776"/>
              <a:ext cx="1082675" cy="1198563"/>
            </a:xfrm>
            <a:custGeom>
              <a:avLst/>
              <a:gdLst>
                <a:gd name="T0" fmla="*/ 306 w 343"/>
                <a:gd name="T1" fmla="*/ 77 h 379"/>
                <a:gd name="T2" fmla="*/ 229 w 343"/>
                <a:gd name="T3" fmla="*/ 90 h 379"/>
                <a:gd name="T4" fmla="*/ 184 w 343"/>
                <a:gd name="T5" fmla="*/ 80 h 379"/>
                <a:gd name="T6" fmla="*/ 165 w 343"/>
                <a:gd name="T7" fmla="*/ 72 h 379"/>
                <a:gd name="T8" fmla="*/ 165 w 343"/>
                <a:gd name="T9" fmla="*/ 72 h 379"/>
                <a:gd name="T10" fmla="*/ 157 w 343"/>
                <a:gd name="T11" fmla="*/ 82 h 379"/>
                <a:gd name="T12" fmla="*/ 0 w 343"/>
                <a:gd name="T13" fmla="*/ 293 h 379"/>
                <a:gd name="T14" fmla="*/ 23 w 343"/>
                <a:gd name="T15" fmla="*/ 282 h 379"/>
                <a:gd name="T16" fmla="*/ 118 w 343"/>
                <a:gd name="T17" fmla="*/ 234 h 379"/>
                <a:gd name="T18" fmla="*/ 173 w 343"/>
                <a:gd name="T19" fmla="*/ 315 h 379"/>
                <a:gd name="T20" fmla="*/ 263 w 343"/>
                <a:gd name="T21" fmla="*/ 333 h 379"/>
                <a:gd name="T22" fmla="*/ 323 w 343"/>
                <a:gd name="T23" fmla="*/ 299 h 379"/>
                <a:gd name="T24" fmla="*/ 333 w 343"/>
                <a:gd name="T25" fmla="*/ 313 h 379"/>
                <a:gd name="T26" fmla="*/ 343 w 343"/>
                <a:gd name="T27" fmla="*/ 379 h 379"/>
                <a:gd name="T28" fmla="*/ 343 w 343"/>
                <a:gd name="T29" fmla="*/ 325 h 379"/>
                <a:gd name="T30" fmla="*/ 343 w 343"/>
                <a:gd name="T31" fmla="*/ 49 h 379"/>
                <a:gd name="T32" fmla="*/ 306 w 343"/>
                <a:gd name="T33" fmla="*/ 7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79">
                  <a:moveTo>
                    <a:pt x="306" y="77"/>
                  </a:moveTo>
                  <a:cubicBezTo>
                    <a:pt x="295" y="142"/>
                    <a:pt x="225" y="135"/>
                    <a:pt x="229" y="90"/>
                  </a:cubicBezTo>
                  <a:cubicBezTo>
                    <a:pt x="233" y="45"/>
                    <a:pt x="224" y="61"/>
                    <a:pt x="184" y="80"/>
                  </a:cubicBezTo>
                  <a:cubicBezTo>
                    <a:pt x="144" y="100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2" y="75"/>
                    <a:pt x="160" y="79"/>
                    <a:pt x="157" y="82"/>
                  </a:cubicBezTo>
                  <a:cubicBezTo>
                    <a:pt x="114" y="140"/>
                    <a:pt x="58" y="216"/>
                    <a:pt x="0" y="293"/>
                  </a:cubicBezTo>
                  <a:cubicBezTo>
                    <a:pt x="9" y="291"/>
                    <a:pt x="18" y="287"/>
                    <a:pt x="23" y="282"/>
                  </a:cubicBezTo>
                  <a:cubicBezTo>
                    <a:pt x="37" y="266"/>
                    <a:pt x="93" y="224"/>
                    <a:pt x="118" y="234"/>
                  </a:cubicBezTo>
                  <a:cubicBezTo>
                    <a:pt x="144" y="244"/>
                    <a:pt x="160" y="288"/>
                    <a:pt x="173" y="315"/>
                  </a:cubicBezTo>
                  <a:cubicBezTo>
                    <a:pt x="185" y="342"/>
                    <a:pt x="242" y="360"/>
                    <a:pt x="263" y="333"/>
                  </a:cubicBezTo>
                  <a:cubicBezTo>
                    <a:pt x="279" y="312"/>
                    <a:pt x="307" y="292"/>
                    <a:pt x="323" y="299"/>
                  </a:cubicBezTo>
                  <a:cubicBezTo>
                    <a:pt x="328" y="301"/>
                    <a:pt x="331" y="305"/>
                    <a:pt x="333" y="313"/>
                  </a:cubicBezTo>
                  <a:cubicBezTo>
                    <a:pt x="338" y="330"/>
                    <a:pt x="337" y="358"/>
                    <a:pt x="343" y="37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0"/>
                    <a:pt x="317" y="12"/>
                    <a:pt x="306" y="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F5DF0CC7-D60D-464F-A5DC-15BADF33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3465513"/>
              <a:ext cx="587375" cy="828675"/>
            </a:xfrm>
            <a:custGeom>
              <a:avLst/>
              <a:gdLst>
                <a:gd name="T0" fmla="*/ 59 w 186"/>
                <a:gd name="T1" fmla="*/ 235 h 262"/>
                <a:gd name="T2" fmla="*/ 110 w 186"/>
                <a:gd name="T3" fmla="*/ 211 h 262"/>
                <a:gd name="T4" fmla="*/ 186 w 186"/>
                <a:gd name="T5" fmla="*/ 225 h 262"/>
                <a:gd name="T6" fmla="*/ 61 w 186"/>
                <a:gd name="T7" fmla="*/ 56 h 262"/>
                <a:gd name="T8" fmla="*/ 0 w 186"/>
                <a:gd name="T9" fmla="*/ 7 h 262"/>
                <a:gd name="T10" fmla="*/ 0 w 186"/>
                <a:gd name="T11" fmla="*/ 191 h 262"/>
                <a:gd name="T12" fmla="*/ 59 w 186"/>
                <a:gd name="T13" fmla="*/ 23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62">
                  <a:moveTo>
                    <a:pt x="59" y="235"/>
                  </a:moveTo>
                  <a:cubicBezTo>
                    <a:pt x="61" y="209"/>
                    <a:pt x="78" y="166"/>
                    <a:pt x="110" y="211"/>
                  </a:cubicBezTo>
                  <a:cubicBezTo>
                    <a:pt x="142" y="256"/>
                    <a:pt x="186" y="225"/>
                    <a:pt x="186" y="225"/>
                  </a:cubicBezTo>
                  <a:cubicBezTo>
                    <a:pt x="125" y="142"/>
                    <a:pt x="75" y="75"/>
                    <a:pt x="61" y="56"/>
                  </a:cubicBezTo>
                  <a:cubicBezTo>
                    <a:pt x="18" y="0"/>
                    <a:pt x="0" y="7"/>
                    <a:pt x="0" y="7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41"/>
                    <a:pt x="57" y="262"/>
                    <a:pt x="59" y="2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72078988-B426-4091-82C6-7C1CC2E2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465513"/>
              <a:ext cx="628650" cy="898525"/>
            </a:xfrm>
            <a:custGeom>
              <a:avLst/>
              <a:gdLst>
                <a:gd name="T0" fmla="*/ 40 w 199"/>
                <a:gd name="T1" fmla="*/ 222 h 284"/>
                <a:gd name="T2" fmla="*/ 85 w 199"/>
                <a:gd name="T3" fmla="*/ 232 h 284"/>
                <a:gd name="T4" fmla="*/ 162 w 199"/>
                <a:gd name="T5" fmla="*/ 219 h 284"/>
                <a:gd name="T6" fmla="*/ 199 w 199"/>
                <a:gd name="T7" fmla="*/ 191 h 284"/>
                <a:gd name="T8" fmla="*/ 199 w 199"/>
                <a:gd name="T9" fmla="*/ 7 h 284"/>
                <a:gd name="T10" fmla="*/ 138 w 199"/>
                <a:gd name="T11" fmla="*/ 56 h 284"/>
                <a:gd name="T12" fmla="*/ 21 w 199"/>
                <a:gd name="T13" fmla="*/ 214 h 284"/>
                <a:gd name="T14" fmla="*/ 21 w 199"/>
                <a:gd name="T15" fmla="*/ 214 h 284"/>
                <a:gd name="T16" fmla="*/ 40 w 199"/>
                <a:gd name="T17" fmla="*/ 22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84">
                  <a:moveTo>
                    <a:pt x="40" y="222"/>
                  </a:moveTo>
                  <a:cubicBezTo>
                    <a:pt x="80" y="203"/>
                    <a:pt x="89" y="187"/>
                    <a:pt x="85" y="232"/>
                  </a:cubicBezTo>
                  <a:cubicBezTo>
                    <a:pt x="81" y="277"/>
                    <a:pt x="151" y="284"/>
                    <a:pt x="162" y="219"/>
                  </a:cubicBezTo>
                  <a:cubicBezTo>
                    <a:pt x="173" y="154"/>
                    <a:pt x="199" y="142"/>
                    <a:pt x="199" y="191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81" y="0"/>
                    <a:pt x="138" y="56"/>
                  </a:cubicBezTo>
                  <a:cubicBezTo>
                    <a:pt x="124" y="74"/>
                    <a:pt x="78" y="136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0" y="242"/>
                    <a:pt x="40" y="2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6AB73180-F428-43FC-A9EB-C6891B11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7" y="6099176"/>
              <a:ext cx="203200" cy="79375"/>
            </a:xfrm>
            <a:custGeom>
              <a:avLst/>
              <a:gdLst>
                <a:gd name="T0" fmla="*/ 64 w 64"/>
                <a:gd name="T1" fmla="*/ 25 h 25"/>
                <a:gd name="T2" fmla="*/ 44 w 64"/>
                <a:gd name="T3" fmla="*/ 0 h 25"/>
                <a:gd name="T4" fmla="*/ 0 w 64"/>
                <a:gd name="T5" fmla="*/ 13 h 25"/>
                <a:gd name="T6" fmla="*/ 64 w 6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5">
                  <a:moveTo>
                    <a:pt x="64" y="25"/>
                  </a:moveTo>
                  <a:cubicBezTo>
                    <a:pt x="64" y="25"/>
                    <a:pt x="57" y="16"/>
                    <a:pt x="44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64" y="25"/>
                  </a:lnTo>
                  <a:close/>
                </a:path>
              </a:pathLst>
            </a:custGeom>
            <a:solidFill>
              <a:srgbClr val="61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28835668-1525-4271-9142-B649C455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533901"/>
              <a:ext cx="877888" cy="1144588"/>
            </a:xfrm>
            <a:custGeom>
              <a:avLst/>
              <a:gdLst>
                <a:gd name="T0" fmla="*/ 237 w 278"/>
                <a:gd name="T1" fmla="*/ 70 h 362"/>
                <a:gd name="T2" fmla="*/ 131 w 278"/>
                <a:gd name="T3" fmla="*/ 14 h 362"/>
                <a:gd name="T4" fmla="*/ 57 w 278"/>
                <a:gd name="T5" fmla="*/ 137 h 362"/>
                <a:gd name="T6" fmla="*/ 9 w 278"/>
                <a:gd name="T7" fmla="*/ 70 h 362"/>
                <a:gd name="T8" fmla="*/ 0 w 278"/>
                <a:gd name="T9" fmla="*/ 71 h 362"/>
                <a:gd name="T10" fmla="*/ 0 w 278"/>
                <a:gd name="T11" fmla="*/ 347 h 362"/>
                <a:gd name="T12" fmla="*/ 79 w 278"/>
                <a:gd name="T13" fmla="*/ 362 h 362"/>
                <a:gd name="T14" fmla="*/ 278 w 278"/>
                <a:gd name="T15" fmla="*/ 97 h 362"/>
                <a:gd name="T16" fmla="*/ 237 w 278"/>
                <a:gd name="T17" fmla="*/ 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62">
                  <a:moveTo>
                    <a:pt x="237" y="70"/>
                  </a:moveTo>
                  <a:cubicBezTo>
                    <a:pt x="238" y="34"/>
                    <a:pt x="171" y="0"/>
                    <a:pt x="131" y="14"/>
                  </a:cubicBezTo>
                  <a:cubicBezTo>
                    <a:pt x="91" y="29"/>
                    <a:pt x="58" y="156"/>
                    <a:pt x="57" y="137"/>
                  </a:cubicBezTo>
                  <a:cubicBezTo>
                    <a:pt x="57" y="118"/>
                    <a:pt x="53" y="68"/>
                    <a:pt x="9" y="70"/>
                  </a:cubicBezTo>
                  <a:cubicBezTo>
                    <a:pt x="6" y="70"/>
                    <a:pt x="3" y="71"/>
                    <a:pt x="0" y="71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79" y="362"/>
                    <a:pt x="79" y="362"/>
                    <a:pt x="79" y="362"/>
                  </a:cubicBezTo>
                  <a:cubicBezTo>
                    <a:pt x="129" y="295"/>
                    <a:pt x="204" y="195"/>
                    <a:pt x="278" y="97"/>
                  </a:cubicBezTo>
                  <a:cubicBezTo>
                    <a:pt x="259" y="100"/>
                    <a:pt x="237" y="95"/>
                    <a:pt x="237" y="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155F1FF2-9AFC-4667-B901-C601E78E7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4976813"/>
              <a:ext cx="1812925" cy="1163638"/>
            </a:xfrm>
            <a:custGeom>
              <a:avLst/>
              <a:gdLst>
                <a:gd name="T0" fmla="*/ 502 w 574"/>
                <a:gd name="T1" fmla="*/ 173 h 368"/>
                <a:gd name="T2" fmla="*/ 455 w 574"/>
                <a:gd name="T3" fmla="*/ 127 h 368"/>
                <a:gd name="T4" fmla="*/ 352 w 574"/>
                <a:gd name="T5" fmla="*/ 138 h 368"/>
                <a:gd name="T6" fmla="*/ 257 w 574"/>
                <a:gd name="T7" fmla="*/ 85 h 368"/>
                <a:gd name="T8" fmla="*/ 144 w 574"/>
                <a:gd name="T9" fmla="*/ 17 h 368"/>
                <a:gd name="T10" fmla="*/ 62 w 574"/>
                <a:gd name="T11" fmla="*/ 70 h 368"/>
                <a:gd name="T12" fmla="*/ 37 w 574"/>
                <a:gd name="T13" fmla="*/ 75 h 368"/>
                <a:gd name="T14" fmla="*/ 0 w 574"/>
                <a:gd name="T15" fmla="*/ 43 h 368"/>
                <a:gd name="T16" fmla="*/ 0 w 574"/>
                <a:gd name="T17" fmla="*/ 323 h 368"/>
                <a:gd name="T18" fmla="*/ 237 w 574"/>
                <a:gd name="T19" fmla="*/ 368 h 368"/>
                <a:gd name="T20" fmla="*/ 281 w 574"/>
                <a:gd name="T21" fmla="*/ 355 h 368"/>
                <a:gd name="T22" fmla="*/ 574 w 574"/>
                <a:gd name="T23" fmla="*/ 269 h 368"/>
                <a:gd name="T24" fmla="*/ 502 w 574"/>
                <a:gd name="T25" fmla="*/ 17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368">
                  <a:moveTo>
                    <a:pt x="502" y="173"/>
                  </a:moveTo>
                  <a:cubicBezTo>
                    <a:pt x="483" y="162"/>
                    <a:pt x="459" y="143"/>
                    <a:pt x="455" y="127"/>
                  </a:cubicBezTo>
                  <a:cubicBezTo>
                    <a:pt x="449" y="100"/>
                    <a:pt x="393" y="106"/>
                    <a:pt x="352" y="138"/>
                  </a:cubicBezTo>
                  <a:cubicBezTo>
                    <a:pt x="311" y="170"/>
                    <a:pt x="269" y="113"/>
                    <a:pt x="257" y="85"/>
                  </a:cubicBezTo>
                  <a:cubicBezTo>
                    <a:pt x="245" y="58"/>
                    <a:pt x="192" y="0"/>
                    <a:pt x="144" y="17"/>
                  </a:cubicBezTo>
                  <a:cubicBezTo>
                    <a:pt x="106" y="31"/>
                    <a:pt x="91" y="58"/>
                    <a:pt x="62" y="70"/>
                  </a:cubicBezTo>
                  <a:cubicBezTo>
                    <a:pt x="55" y="73"/>
                    <a:pt x="46" y="75"/>
                    <a:pt x="37" y="75"/>
                  </a:cubicBezTo>
                  <a:cubicBezTo>
                    <a:pt x="14" y="76"/>
                    <a:pt x="5" y="62"/>
                    <a:pt x="0" y="4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37" y="368"/>
                    <a:pt x="237" y="368"/>
                    <a:pt x="237" y="368"/>
                  </a:cubicBezTo>
                  <a:cubicBezTo>
                    <a:pt x="281" y="355"/>
                    <a:pt x="281" y="355"/>
                    <a:pt x="281" y="355"/>
                  </a:cubicBezTo>
                  <a:cubicBezTo>
                    <a:pt x="574" y="269"/>
                    <a:pt x="574" y="269"/>
                    <a:pt x="574" y="269"/>
                  </a:cubicBezTo>
                  <a:cubicBezTo>
                    <a:pt x="574" y="269"/>
                    <a:pt x="545" y="231"/>
                    <a:pt x="502" y="17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F78C4483-60DD-4356-A813-85EA2E49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" y="4622801"/>
              <a:ext cx="1711325" cy="1376363"/>
            </a:xfrm>
            <a:custGeom>
              <a:avLst/>
              <a:gdLst>
                <a:gd name="T0" fmla="*/ 532 w 542"/>
                <a:gd name="T1" fmla="*/ 89 h 435"/>
                <a:gd name="T2" fmla="*/ 522 w 542"/>
                <a:gd name="T3" fmla="*/ 75 h 435"/>
                <a:gd name="T4" fmla="*/ 462 w 542"/>
                <a:gd name="T5" fmla="*/ 109 h 435"/>
                <a:gd name="T6" fmla="*/ 372 w 542"/>
                <a:gd name="T7" fmla="*/ 91 h 435"/>
                <a:gd name="T8" fmla="*/ 317 w 542"/>
                <a:gd name="T9" fmla="*/ 10 h 435"/>
                <a:gd name="T10" fmla="*/ 222 w 542"/>
                <a:gd name="T11" fmla="*/ 58 h 435"/>
                <a:gd name="T12" fmla="*/ 199 w 542"/>
                <a:gd name="T13" fmla="*/ 69 h 435"/>
                <a:gd name="T14" fmla="*/ 0 w 542"/>
                <a:gd name="T15" fmla="*/ 334 h 435"/>
                <a:gd name="T16" fmla="*/ 542 w 542"/>
                <a:gd name="T17" fmla="*/ 435 h 435"/>
                <a:gd name="T18" fmla="*/ 542 w 542"/>
                <a:gd name="T19" fmla="*/ 155 h 435"/>
                <a:gd name="T20" fmla="*/ 532 w 542"/>
                <a:gd name="T21" fmla="*/ 8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35">
                  <a:moveTo>
                    <a:pt x="532" y="89"/>
                  </a:moveTo>
                  <a:cubicBezTo>
                    <a:pt x="530" y="81"/>
                    <a:pt x="527" y="77"/>
                    <a:pt x="522" y="75"/>
                  </a:cubicBezTo>
                  <a:cubicBezTo>
                    <a:pt x="506" y="68"/>
                    <a:pt x="478" y="88"/>
                    <a:pt x="462" y="109"/>
                  </a:cubicBezTo>
                  <a:cubicBezTo>
                    <a:pt x="441" y="136"/>
                    <a:pt x="384" y="118"/>
                    <a:pt x="372" y="91"/>
                  </a:cubicBezTo>
                  <a:cubicBezTo>
                    <a:pt x="359" y="64"/>
                    <a:pt x="343" y="20"/>
                    <a:pt x="317" y="10"/>
                  </a:cubicBezTo>
                  <a:cubicBezTo>
                    <a:pt x="292" y="0"/>
                    <a:pt x="236" y="42"/>
                    <a:pt x="222" y="58"/>
                  </a:cubicBezTo>
                  <a:cubicBezTo>
                    <a:pt x="217" y="63"/>
                    <a:pt x="208" y="67"/>
                    <a:pt x="199" y="69"/>
                  </a:cubicBezTo>
                  <a:cubicBezTo>
                    <a:pt x="125" y="167"/>
                    <a:pt x="50" y="267"/>
                    <a:pt x="0" y="334"/>
                  </a:cubicBezTo>
                  <a:cubicBezTo>
                    <a:pt x="542" y="435"/>
                    <a:pt x="542" y="435"/>
                    <a:pt x="542" y="435"/>
                  </a:cubicBezTo>
                  <a:cubicBezTo>
                    <a:pt x="542" y="155"/>
                    <a:pt x="542" y="155"/>
                    <a:pt x="542" y="155"/>
                  </a:cubicBezTo>
                  <a:cubicBezTo>
                    <a:pt x="536" y="134"/>
                    <a:pt x="537" y="106"/>
                    <a:pt x="532" y="8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CB1A6BC-E461-41ED-AD46-D29B9058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43" y="5238751"/>
              <a:ext cx="5025231" cy="1287463"/>
            </a:xfrm>
            <a:custGeom>
              <a:avLst/>
              <a:gdLst>
                <a:gd name="connsiteX0" fmla="*/ 475456 w 5025231"/>
                <a:gd name="connsiteY0" fmla="*/ 0 h 1287463"/>
                <a:gd name="connsiteX1" fmla="*/ 5025231 w 5025231"/>
                <a:gd name="connsiteY1" fmla="*/ 1287463 h 1287463"/>
                <a:gd name="connsiteX2" fmla="*/ 144442 w 5025231"/>
                <a:gd name="connsiteY2" fmla="*/ 1287463 h 1287463"/>
                <a:gd name="connsiteX3" fmla="*/ 0 w 5025231"/>
                <a:gd name="connsiteY3" fmla="*/ 1287463 h 1287463"/>
                <a:gd name="connsiteX4" fmla="*/ 0 w 5025231"/>
                <a:gd name="connsiteY4" fmla="*/ 10740 h 1287463"/>
                <a:gd name="connsiteX5" fmla="*/ 94270 w 5025231"/>
                <a:gd name="connsiteY5" fmla="*/ 6153 h 1287463"/>
                <a:gd name="connsiteX6" fmla="*/ 475456 w 5025231"/>
                <a:gd name="connsiteY6" fmla="*/ 0 h 128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5231" h="1287463">
                  <a:moveTo>
                    <a:pt x="475456" y="0"/>
                  </a:moveTo>
                  <a:cubicBezTo>
                    <a:pt x="2527749" y="0"/>
                    <a:pt x="4286406" y="531435"/>
                    <a:pt x="5025231" y="1287463"/>
                  </a:cubicBezTo>
                  <a:cubicBezTo>
                    <a:pt x="5025231" y="1287463"/>
                    <a:pt x="5025231" y="1287463"/>
                    <a:pt x="144442" y="1287463"/>
                  </a:cubicBezTo>
                  <a:lnTo>
                    <a:pt x="0" y="1287463"/>
                  </a:lnTo>
                  <a:lnTo>
                    <a:pt x="0" y="10740"/>
                  </a:lnTo>
                  <a:lnTo>
                    <a:pt x="94270" y="6153"/>
                  </a:lnTo>
                  <a:cubicBezTo>
                    <a:pt x="220066" y="2076"/>
                    <a:pt x="347188" y="0"/>
                    <a:pt x="475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07ECFCC-28F3-4411-B5DE-1227B712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14" y="6435726"/>
              <a:ext cx="3770314" cy="84138"/>
            </a:xfrm>
            <a:custGeom>
              <a:avLst/>
              <a:gdLst>
                <a:gd name="connsiteX0" fmla="*/ 0 w 3770314"/>
                <a:gd name="connsiteY0" fmla="*/ 0 h 84138"/>
                <a:gd name="connsiteX1" fmla="*/ 283860 w 3770314"/>
                <a:gd name="connsiteY1" fmla="*/ 0 h 84138"/>
                <a:gd name="connsiteX2" fmla="*/ 3716636 w 3770314"/>
                <a:gd name="connsiteY2" fmla="*/ 0 h 84138"/>
                <a:gd name="connsiteX3" fmla="*/ 3770314 w 3770314"/>
                <a:gd name="connsiteY3" fmla="*/ 40511 h 84138"/>
                <a:gd name="connsiteX4" fmla="*/ 3716636 w 3770314"/>
                <a:gd name="connsiteY4" fmla="*/ 84138 h 84138"/>
                <a:gd name="connsiteX5" fmla="*/ 467368 w 3770314"/>
                <a:gd name="connsiteY5" fmla="*/ 84138 h 84138"/>
                <a:gd name="connsiteX6" fmla="*/ 0 w 3770314"/>
                <a:gd name="connsiteY6" fmla="*/ 84138 h 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0314" h="84138">
                  <a:moveTo>
                    <a:pt x="0" y="0"/>
                  </a:moveTo>
                  <a:lnTo>
                    <a:pt x="283860" y="0"/>
                  </a:lnTo>
                  <a:cubicBezTo>
                    <a:pt x="3716636" y="0"/>
                    <a:pt x="3716636" y="0"/>
                    <a:pt x="3716636" y="0"/>
                  </a:cubicBezTo>
                  <a:cubicBezTo>
                    <a:pt x="3745054" y="0"/>
                    <a:pt x="3770314" y="18698"/>
                    <a:pt x="3770314" y="40511"/>
                  </a:cubicBezTo>
                  <a:cubicBezTo>
                    <a:pt x="3770314" y="65441"/>
                    <a:pt x="3745054" y="84138"/>
                    <a:pt x="3716636" y="84138"/>
                  </a:cubicBezTo>
                  <a:cubicBezTo>
                    <a:pt x="2445237" y="84138"/>
                    <a:pt x="1372495" y="84138"/>
                    <a:pt x="467368" y="84138"/>
                  </a:cubicBezTo>
                  <a:lnTo>
                    <a:pt x="0" y="84138"/>
                  </a:lnTo>
                  <a:close/>
                </a:path>
              </a:pathLst>
            </a:custGeom>
            <a:solidFill>
              <a:srgbClr val="8BA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BBB0003A-6CA3-4778-A534-5D6DCBE91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4354513"/>
              <a:ext cx="498475" cy="1817688"/>
            </a:xfrm>
            <a:custGeom>
              <a:avLst/>
              <a:gdLst>
                <a:gd name="T0" fmla="*/ 56 w 158"/>
                <a:gd name="T1" fmla="*/ 548 h 575"/>
                <a:gd name="T2" fmla="*/ 59 w 158"/>
                <a:gd name="T3" fmla="*/ 575 h 575"/>
                <a:gd name="T4" fmla="*/ 106 w 158"/>
                <a:gd name="T5" fmla="*/ 497 h 575"/>
                <a:gd name="T6" fmla="*/ 69 w 158"/>
                <a:gd name="T7" fmla="*/ 496 h 575"/>
                <a:gd name="T8" fmla="*/ 61 w 158"/>
                <a:gd name="T9" fmla="*/ 451 h 575"/>
                <a:gd name="T10" fmla="*/ 126 w 158"/>
                <a:gd name="T11" fmla="*/ 357 h 575"/>
                <a:gd name="T12" fmla="*/ 104 w 158"/>
                <a:gd name="T13" fmla="*/ 358 h 575"/>
                <a:gd name="T14" fmla="*/ 108 w 158"/>
                <a:gd name="T15" fmla="*/ 299 h 575"/>
                <a:gd name="T16" fmla="*/ 117 w 158"/>
                <a:gd name="T17" fmla="*/ 287 h 575"/>
                <a:gd name="T18" fmla="*/ 77 w 158"/>
                <a:gd name="T19" fmla="*/ 230 h 575"/>
                <a:gd name="T20" fmla="*/ 109 w 158"/>
                <a:gd name="T21" fmla="*/ 231 h 575"/>
                <a:gd name="T22" fmla="*/ 104 w 158"/>
                <a:gd name="T23" fmla="*/ 149 h 575"/>
                <a:gd name="T24" fmla="*/ 0 w 158"/>
                <a:gd name="T25" fmla="*/ 0 h 575"/>
                <a:gd name="T26" fmla="*/ 0 w 158"/>
                <a:gd name="T27" fmla="*/ 527 h 575"/>
                <a:gd name="T28" fmla="*/ 56 w 158"/>
                <a:gd name="T29" fmla="*/ 54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575">
                  <a:moveTo>
                    <a:pt x="56" y="548"/>
                  </a:moveTo>
                  <a:cubicBezTo>
                    <a:pt x="57" y="559"/>
                    <a:pt x="58" y="568"/>
                    <a:pt x="59" y="575"/>
                  </a:cubicBezTo>
                  <a:cubicBezTo>
                    <a:pt x="83" y="536"/>
                    <a:pt x="106" y="497"/>
                    <a:pt x="106" y="497"/>
                  </a:cubicBezTo>
                  <a:cubicBezTo>
                    <a:pt x="69" y="496"/>
                    <a:pt x="69" y="496"/>
                    <a:pt x="69" y="496"/>
                  </a:cubicBezTo>
                  <a:cubicBezTo>
                    <a:pt x="69" y="496"/>
                    <a:pt x="36" y="488"/>
                    <a:pt x="61" y="451"/>
                  </a:cubicBezTo>
                  <a:cubicBezTo>
                    <a:pt x="89" y="409"/>
                    <a:pt x="126" y="357"/>
                    <a:pt x="126" y="357"/>
                  </a:cubicBezTo>
                  <a:cubicBezTo>
                    <a:pt x="104" y="358"/>
                    <a:pt x="104" y="358"/>
                    <a:pt x="104" y="358"/>
                  </a:cubicBezTo>
                  <a:cubicBezTo>
                    <a:pt x="104" y="358"/>
                    <a:pt x="69" y="351"/>
                    <a:pt x="108" y="299"/>
                  </a:cubicBezTo>
                  <a:cubicBezTo>
                    <a:pt x="111" y="295"/>
                    <a:pt x="114" y="291"/>
                    <a:pt x="117" y="287"/>
                  </a:cubicBezTo>
                  <a:cubicBezTo>
                    <a:pt x="95" y="255"/>
                    <a:pt x="77" y="230"/>
                    <a:pt x="77" y="230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09" y="231"/>
                    <a:pt x="158" y="222"/>
                    <a:pt x="104" y="149"/>
                  </a:cubicBezTo>
                  <a:cubicBezTo>
                    <a:pt x="45" y="70"/>
                    <a:pt x="0" y="0"/>
                    <a:pt x="0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22" y="521"/>
                    <a:pt x="55" y="524"/>
                    <a:pt x="56" y="5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6AB45100-8E54-4D6C-814E-EA7170441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4354513"/>
              <a:ext cx="404813" cy="1716088"/>
            </a:xfrm>
            <a:custGeom>
              <a:avLst/>
              <a:gdLst>
                <a:gd name="T0" fmla="*/ 20 w 128"/>
                <a:gd name="T1" fmla="*/ 231 h 543"/>
                <a:gd name="T2" fmla="*/ 52 w 128"/>
                <a:gd name="T3" fmla="*/ 230 h 543"/>
                <a:gd name="T4" fmla="*/ 34 w 128"/>
                <a:gd name="T5" fmla="*/ 255 h 543"/>
                <a:gd name="T6" fmla="*/ 23 w 128"/>
                <a:gd name="T7" fmla="*/ 299 h 543"/>
                <a:gd name="T8" fmla="*/ 3 w 128"/>
                <a:gd name="T9" fmla="*/ 298 h 543"/>
                <a:gd name="T10" fmla="*/ 0 w 128"/>
                <a:gd name="T11" fmla="*/ 304 h 543"/>
                <a:gd name="T12" fmla="*/ 74 w 128"/>
                <a:gd name="T13" fmla="*/ 410 h 543"/>
                <a:gd name="T14" fmla="*/ 64 w 128"/>
                <a:gd name="T15" fmla="*/ 463 h 543"/>
                <a:gd name="T16" fmla="*/ 20 w 128"/>
                <a:gd name="T17" fmla="*/ 464 h 543"/>
                <a:gd name="T18" fmla="*/ 28 w 128"/>
                <a:gd name="T19" fmla="*/ 477 h 543"/>
                <a:gd name="T20" fmla="*/ 66 w 128"/>
                <a:gd name="T21" fmla="*/ 498 h 543"/>
                <a:gd name="T22" fmla="*/ 117 w 128"/>
                <a:gd name="T23" fmla="*/ 532 h 543"/>
                <a:gd name="T24" fmla="*/ 128 w 128"/>
                <a:gd name="T25" fmla="*/ 527 h 543"/>
                <a:gd name="T26" fmla="*/ 128 w 128"/>
                <a:gd name="T27" fmla="*/ 0 h 543"/>
                <a:gd name="T28" fmla="*/ 25 w 128"/>
                <a:gd name="T29" fmla="*/ 149 h 543"/>
                <a:gd name="T30" fmla="*/ 0 w 128"/>
                <a:gd name="T31" fmla="*/ 204 h 543"/>
                <a:gd name="T32" fmla="*/ 18 w 128"/>
                <a:gd name="T33" fmla="*/ 229 h 543"/>
                <a:gd name="T34" fmla="*/ 20 w 128"/>
                <a:gd name="T35" fmla="*/ 23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543">
                  <a:moveTo>
                    <a:pt x="20" y="231"/>
                  </a:moveTo>
                  <a:cubicBezTo>
                    <a:pt x="52" y="230"/>
                    <a:pt x="52" y="230"/>
                    <a:pt x="52" y="230"/>
                  </a:cubicBezTo>
                  <a:cubicBezTo>
                    <a:pt x="52" y="230"/>
                    <a:pt x="45" y="240"/>
                    <a:pt x="34" y="255"/>
                  </a:cubicBezTo>
                  <a:cubicBezTo>
                    <a:pt x="52" y="293"/>
                    <a:pt x="23" y="299"/>
                    <a:pt x="23" y="29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2" y="300"/>
                    <a:pt x="1" y="302"/>
                    <a:pt x="0" y="304"/>
                  </a:cubicBezTo>
                  <a:cubicBezTo>
                    <a:pt x="11" y="320"/>
                    <a:pt x="46" y="368"/>
                    <a:pt x="74" y="410"/>
                  </a:cubicBezTo>
                  <a:cubicBezTo>
                    <a:pt x="103" y="453"/>
                    <a:pt x="64" y="463"/>
                    <a:pt x="64" y="463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20" y="464"/>
                    <a:pt x="23" y="469"/>
                    <a:pt x="28" y="477"/>
                  </a:cubicBezTo>
                  <a:cubicBezTo>
                    <a:pt x="46" y="471"/>
                    <a:pt x="65" y="471"/>
                    <a:pt x="66" y="498"/>
                  </a:cubicBezTo>
                  <a:cubicBezTo>
                    <a:pt x="68" y="537"/>
                    <a:pt x="99" y="543"/>
                    <a:pt x="117" y="532"/>
                  </a:cubicBezTo>
                  <a:cubicBezTo>
                    <a:pt x="120" y="530"/>
                    <a:pt x="124" y="528"/>
                    <a:pt x="128" y="52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4" y="70"/>
                    <a:pt x="25" y="149"/>
                  </a:cubicBezTo>
                  <a:cubicBezTo>
                    <a:pt x="6" y="174"/>
                    <a:pt x="0" y="192"/>
                    <a:pt x="0" y="204"/>
                  </a:cubicBezTo>
                  <a:cubicBezTo>
                    <a:pt x="6" y="212"/>
                    <a:pt x="12" y="221"/>
                    <a:pt x="18" y="229"/>
                  </a:cubicBezTo>
                  <a:cubicBezTo>
                    <a:pt x="19" y="230"/>
                    <a:pt x="19" y="231"/>
                    <a:pt x="20" y="2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530BA51E-C623-4E05-84FA-8285E2DA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" y="5697538"/>
              <a:ext cx="134938" cy="171450"/>
            </a:xfrm>
            <a:custGeom>
              <a:avLst/>
              <a:gdLst>
                <a:gd name="T0" fmla="*/ 0 w 43"/>
                <a:gd name="T1" fmla="*/ 0 h 54"/>
                <a:gd name="T2" fmla="*/ 12 w 43"/>
                <a:gd name="T3" fmla="*/ 54 h 54"/>
                <a:gd name="T4" fmla="*/ 43 w 43"/>
                <a:gd name="T5" fmla="*/ 1 h 54"/>
                <a:gd name="T6" fmla="*/ 0 w 4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4">
                  <a:moveTo>
                    <a:pt x="0" y="0"/>
                  </a:moveTo>
                  <a:cubicBezTo>
                    <a:pt x="2" y="18"/>
                    <a:pt x="5" y="42"/>
                    <a:pt x="12" y="54"/>
                  </a:cubicBezTo>
                  <a:cubicBezTo>
                    <a:pt x="30" y="24"/>
                    <a:pt x="43" y="1"/>
                    <a:pt x="4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3E103E75-111A-45C3-B717-B29BBF0E0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4683126"/>
              <a:ext cx="325438" cy="976313"/>
            </a:xfrm>
            <a:custGeom>
              <a:avLst/>
              <a:gdLst>
                <a:gd name="T0" fmla="*/ 17 w 103"/>
                <a:gd name="T1" fmla="*/ 301 h 309"/>
                <a:gd name="T2" fmla="*/ 17 w 103"/>
                <a:gd name="T3" fmla="*/ 301 h 309"/>
                <a:gd name="T4" fmla="*/ 29 w 103"/>
                <a:gd name="T5" fmla="*/ 258 h 309"/>
                <a:gd name="T6" fmla="*/ 69 w 103"/>
                <a:gd name="T7" fmla="*/ 200 h 309"/>
                <a:gd name="T8" fmla="*/ 65 w 103"/>
                <a:gd name="T9" fmla="*/ 194 h 309"/>
                <a:gd name="T10" fmla="*/ 72 w 103"/>
                <a:gd name="T11" fmla="*/ 194 h 309"/>
                <a:gd name="T12" fmla="*/ 103 w 103"/>
                <a:gd name="T13" fmla="*/ 151 h 309"/>
                <a:gd name="T14" fmla="*/ 89 w 103"/>
                <a:gd name="T15" fmla="*/ 127 h 309"/>
                <a:gd name="T16" fmla="*/ 89 w 103"/>
                <a:gd name="T17" fmla="*/ 127 h 309"/>
                <a:gd name="T18" fmla="*/ 69 w 103"/>
                <a:gd name="T19" fmla="*/ 100 h 309"/>
                <a:gd name="T20" fmla="*/ 0 w 103"/>
                <a:gd name="T21" fmla="*/ 0 h 309"/>
                <a:gd name="T22" fmla="*/ 0 w 103"/>
                <a:gd name="T23" fmla="*/ 307 h 309"/>
                <a:gd name="T24" fmla="*/ 17 w 103"/>
                <a:gd name="T25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309">
                  <a:moveTo>
                    <a:pt x="17" y="301"/>
                  </a:moveTo>
                  <a:cubicBezTo>
                    <a:pt x="17" y="301"/>
                    <a:pt x="17" y="301"/>
                    <a:pt x="17" y="301"/>
                  </a:cubicBezTo>
                  <a:cubicBezTo>
                    <a:pt x="14" y="292"/>
                    <a:pt x="15" y="278"/>
                    <a:pt x="29" y="258"/>
                  </a:cubicBezTo>
                  <a:cubicBezTo>
                    <a:pt x="41" y="239"/>
                    <a:pt x="56" y="219"/>
                    <a:pt x="69" y="200"/>
                  </a:cubicBezTo>
                  <a:cubicBezTo>
                    <a:pt x="66" y="196"/>
                    <a:pt x="65" y="194"/>
                    <a:pt x="65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84" y="178"/>
                    <a:pt x="95" y="163"/>
                    <a:pt x="103" y="151"/>
                  </a:cubicBezTo>
                  <a:cubicBezTo>
                    <a:pt x="100" y="144"/>
                    <a:pt x="95" y="136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68" y="123"/>
                    <a:pt x="69" y="100"/>
                  </a:cubicBezTo>
                  <a:cubicBezTo>
                    <a:pt x="28" y="44"/>
                    <a:pt x="0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7" y="309"/>
                    <a:pt x="13" y="307"/>
                    <a:pt x="17" y="3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00E640E9-C99D-4607-B944-81BA5C2A0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" y="5314951"/>
              <a:ext cx="498475" cy="585788"/>
            </a:xfrm>
            <a:custGeom>
              <a:avLst/>
              <a:gdLst>
                <a:gd name="T0" fmla="*/ 35 w 158"/>
                <a:gd name="T1" fmla="*/ 120 h 185"/>
                <a:gd name="T2" fmla="*/ 35 w 158"/>
                <a:gd name="T3" fmla="*/ 121 h 185"/>
                <a:gd name="T4" fmla="*/ 78 w 158"/>
                <a:gd name="T5" fmla="*/ 122 h 185"/>
                <a:gd name="T6" fmla="*/ 47 w 158"/>
                <a:gd name="T7" fmla="*/ 175 h 185"/>
                <a:gd name="T8" fmla="*/ 63 w 158"/>
                <a:gd name="T9" fmla="*/ 182 h 185"/>
                <a:gd name="T10" fmla="*/ 83 w 158"/>
                <a:gd name="T11" fmla="*/ 173 h 185"/>
                <a:gd name="T12" fmla="*/ 75 w 158"/>
                <a:gd name="T13" fmla="*/ 160 h 185"/>
                <a:gd name="T14" fmla="*/ 119 w 158"/>
                <a:gd name="T15" fmla="*/ 159 h 185"/>
                <a:gd name="T16" fmla="*/ 129 w 158"/>
                <a:gd name="T17" fmla="*/ 106 h 185"/>
                <a:gd name="T18" fmla="*/ 55 w 158"/>
                <a:gd name="T19" fmla="*/ 0 h 185"/>
                <a:gd name="T20" fmla="*/ 15 w 158"/>
                <a:gd name="T21" fmla="*/ 58 h 185"/>
                <a:gd name="T22" fmla="*/ 3 w 158"/>
                <a:gd name="T23" fmla="*/ 101 h 185"/>
                <a:gd name="T24" fmla="*/ 35 w 158"/>
                <a:gd name="T25" fmla="*/ 12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85">
                  <a:moveTo>
                    <a:pt x="35" y="120"/>
                  </a:moveTo>
                  <a:cubicBezTo>
                    <a:pt x="35" y="120"/>
                    <a:pt x="35" y="121"/>
                    <a:pt x="35" y="121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22"/>
                    <a:pt x="65" y="145"/>
                    <a:pt x="47" y="175"/>
                  </a:cubicBezTo>
                  <a:cubicBezTo>
                    <a:pt x="51" y="182"/>
                    <a:pt x="56" y="185"/>
                    <a:pt x="63" y="182"/>
                  </a:cubicBezTo>
                  <a:cubicBezTo>
                    <a:pt x="68" y="179"/>
                    <a:pt x="76" y="175"/>
                    <a:pt x="83" y="173"/>
                  </a:cubicBezTo>
                  <a:cubicBezTo>
                    <a:pt x="78" y="165"/>
                    <a:pt x="75" y="160"/>
                    <a:pt x="75" y="160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19" y="159"/>
                    <a:pt x="158" y="149"/>
                    <a:pt x="129" y="106"/>
                  </a:cubicBezTo>
                  <a:cubicBezTo>
                    <a:pt x="101" y="64"/>
                    <a:pt x="66" y="16"/>
                    <a:pt x="55" y="0"/>
                  </a:cubicBezTo>
                  <a:cubicBezTo>
                    <a:pt x="42" y="19"/>
                    <a:pt x="27" y="39"/>
                    <a:pt x="15" y="58"/>
                  </a:cubicBezTo>
                  <a:cubicBezTo>
                    <a:pt x="1" y="78"/>
                    <a:pt x="0" y="92"/>
                    <a:pt x="3" y="101"/>
                  </a:cubicBezTo>
                  <a:cubicBezTo>
                    <a:pt x="13" y="85"/>
                    <a:pt x="33" y="92"/>
                    <a:pt x="35" y="1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0D1457B1-CEF4-4D23-97A0-0AF83EEA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" y="5160963"/>
              <a:ext cx="155575" cy="138113"/>
            </a:xfrm>
            <a:custGeom>
              <a:avLst/>
              <a:gdLst>
                <a:gd name="T0" fmla="*/ 31 w 49"/>
                <a:gd name="T1" fmla="*/ 0 h 44"/>
                <a:gd name="T2" fmla="*/ 0 w 49"/>
                <a:gd name="T3" fmla="*/ 43 h 44"/>
                <a:gd name="T4" fmla="*/ 20 w 49"/>
                <a:gd name="T5" fmla="*/ 44 h 44"/>
                <a:gd name="T6" fmla="*/ 31 w 4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4">
                  <a:moveTo>
                    <a:pt x="31" y="0"/>
                  </a:moveTo>
                  <a:cubicBezTo>
                    <a:pt x="23" y="12"/>
                    <a:pt x="12" y="27"/>
                    <a:pt x="0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49" y="38"/>
                    <a:pt x="3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24D639EB-E40D-4867-AD52-1F0F70E69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4999038"/>
              <a:ext cx="66675" cy="85725"/>
            </a:xfrm>
            <a:custGeom>
              <a:avLst/>
              <a:gdLst>
                <a:gd name="T0" fmla="*/ 21 w 21"/>
                <a:gd name="T1" fmla="*/ 27 h 27"/>
                <a:gd name="T2" fmla="*/ 21 w 21"/>
                <a:gd name="T3" fmla="*/ 27 h 27"/>
                <a:gd name="T4" fmla="*/ 19 w 21"/>
                <a:gd name="T5" fmla="*/ 25 h 27"/>
                <a:gd name="T6" fmla="*/ 1 w 21"/>
                <a:gd name="T7" fmla="*/ 0 h 27"/>
                <a:gd name="T8" fmla="*/ 21 w 2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6"/>
                    <a:pt x="19" y="25"/>
                  </a:cubicBezTo>
                  <a:cubicBezTo>
                    <a:pt x="13" y="17"/>
                    <a:pt x="7" y="8"/>
                    <a:pt x="1" y="0"/>
                  </a:cubicBezTo>
                  <a:cubicBezTo>
                    <a:pt x="0" y="23"/>
                    <a:pt x="21" y="27"/>
                    <a:pt x="21" y="2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8434BFD6-C87C-487B-83FD-432A23E22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" y="4683126"/>
              <a:ext cx="419100" cy="969963"/>
            </a:xfrm>
            <a:custGeom>
              <a:avLst/>
              <a:gdLst>
                <a:gd name="T0" fmla="*/ 113 w 133"/>
                <a:gd name="T1" fmla="*/ 266 h 307"/>
                <a:gd name="T2" fmla="*/ 133 w 133"/>
                <a:gd name="T3" fmla="*/ 307 h 307"/>
                <a:gd name="T4" fmla="*/ 133 w 133"/>
                <a:gd name="T5" fmla="*/ 0 h 307"/>
                <a:gd name="T6" fmla="*/ 46 w 133"/>
                <a:gd name="T7" fmla="*/ 125 h 307"/>
                <a:gd name="T8" fmla="*/ 41 w 133"/>
                <a:gd name="T9" fmla="*/ 195 h 307"/>
                <a:gd name="T10" fmla="*/ 68 w 133"/>
                <a:gd name="T11" fmla="*/ 194 h 307"/>
                <a:gd name="T12" fmla="*/ 50 w 133"/>
                <a:gd name="T13" fmla="*/ 220 h 307"/>
                <a:gd name="T14" fmla="*/ 113 w 133"/>
                <a:gd name="T15" fmla="*/ 26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307">
                  <a:moveTo>
                    <a:pt x="113" y="266"/>
                  </a:moveTo>
                  <a:cubicBezTo>
                    <a:pt x="110" y="289"/>
                    <a:pt x="121" y="303"/>
                    <a:pt x="133" y="30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95" y="58"/>
                    <a:pt x="46" y="125"/>
                  </a:cubicBezTo>
                  <a:cubicBezTo>
                    <a:pt x="0" y="187"/>
                    <a:pt x="41" y="195"/>
                    <a:pt x="41" y="195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1" y="204"/>
                    <a:pt x="50" y="220"/>
                  </a:cubicBezTo>
                  <a:cubicBezTo>
                    <a:pt x="72" y="225"/>
                    <a:pt x="117" y="239"/>
                    <a:pt x="113" y="2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EA6D762D-FB9F-48F9-B988-75E9B015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5578476"/>
              <a:ext cx="6350" cy="53975"/>
            </a:xfrm>
            <a:custGeom>
              <a:avLst/>
              <a:gdLst>
                <a:gd name="T0" fmla="*/ 0 w 2"/>
                <a:gd name="T1" fmla="*/ 0 h 17"/>
                <a:gd name="T2" fmla="*/ 0 w 2"/>
                <a:gd name="T3" fmla="*/ 17 h 17"/>
                <a:gd name="T4" fmla="*/ 0 w 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2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94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C699F38F-9ECC-420B-9B73-3AAC3BF4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4967288"/>
              <a:ext cx="565150" cy="1516063"/>
            </a:xfrm>
            <a:custGeom>
              <a:avLst/>
              <a:gdLst>
                <a:gd name="T0" fmla="*/ 149 w 179"/>
                <a:gd name="T1" fmla="*/ 426 h 479"/>
                <a:gd name="T2" fmla="*/ 75 w 179"/>
                <a:gd name="T3" fmla="*/ 303 h 479"/>
                <a:gd name="T4" fmla="*/ 112 w 179"/>
                <a:gd name="T5" fmla="*/ 302 h 479"/>
                <a:gd name="T6" fmla="*/ 120 w 179"/>
                <a:gd name="T7" fmla="*/ 257 h 479"/>
                <a:gd name="T8" fmla="*/ 55 w 179"/>
                <a:gd name="T9" fmla="*/ 163 h 479"/>
                <a:gd name="T10" fmla="*/ 78 w 179"/>
                <a:gd name="T11" fmla="*/ 164 h 479"/>
                <a:gd name="T12" fmla="*/ 73 w 179"/>
                <a:gd name="T13" fmla="*/ 105 h 479"/>
                <a:gd name="T14" fmla="*/ 0 w 179"/>
                <a:gd name="T15" fmla="*/ 0 h 479"/>
                <a:gd name="T16" fmla="*/ 0 w 179"/>
                <a:gd name="T17" fmla="*/ 193 h 479"/>
                <a:gd name="T18" fmla="*/ 0 w 179"/>
                <a:gd name="T19" fmla="*/ 210 h 479"/>
                <a:gd name="T20" fmla="*/ 0 w 179"/>
                <a:gd name="T21" fmla="*/ 358 h 479"/>
                <a:gd name="T22" fmla="*/ 0 w 179"/>
                <a:gd name="T23" fmla="*/ 448 h 479"/>
                <a:gd name="T24" fmla="*/ 39 w 179"/>
                <a:gd name="T25" fmla="*/ 434 h 479"/>
                <a:gd name="T26" fmla="*/ 42 w 179"/>
                <a:gd name="T27" fmla="*/ 431 h 479"/>
                <a:gd name="T28" fmla="*/ 131 w 179"/>
                <a:gd name="T29" fmla="*/ 457 h 479"/>
                <a:gd name="T30" fmla="*/ 80 w 179"/>
                <a:gd name="T31" fmla="*/ 475 h 479"/>
                <a:gd name="T32" fmla="*/ 142 w 179"/>
                <a:gd name="T33" fmla="*/ 475 h 479"/>
                <a:gd name="T34" fmla="*/ 149 w 179"/>
                <a:gd name="T35" fmla="*/ 42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479">
                  <a:moveTo>
                    <a:pt x="149" y="426"/>
                  </a:moveTo>
                  <a:cubicBezTo>
                    <a:pt x="120" y="380"/>
                    <a:pt x="75" y="303"/>
                    <a:pt x="75" y="303"/>
                  </a:cubicBezTo>
                  <a:cubicBezTo>
                    <a:pt x="112" y="302"/>
                    <a:pt x="112" y="302"/>
                    <a:pt x="112" y="302"/>
                  </a:cubicBezTo>
                  <a:cubicBezTo>
                    <a:pt x="112" y="302"/>
                    <a:pt x="145" y="294"/>
                    <a:pt x="120" y="257"/>
                  </a:cubicBezTo>
                  <a:cubicBezTo>
                    <a:pt x="92" y="215"/>
                    <a:pt x="55" y="163"/>
                    <a:pt x="55" y="163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8" y="164"/>
                    <a:pt x="112" y="157"/>
                    <a:pt x="73" y="105"/>
                  </a:cubicBezTo>
                  <a:cubicBezTo>
                    <a:pt x="32" y="49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00"/>
                    <a:pt x="1" y="205"/>
                    <a:pt x="0" y="21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15" y="449"/>
                    <a:pt x="30" y="445"/>
                    <a:pt x="39" y="434"/>
                  </a:cubicBezTo>
                  <a:cubicBezTo>
                    <a:pt x="40" y="433"/>
                    <a:pt x="41" y="432"/>
                    <a:pt x="42" y="431"/>
                  </a:cubicBezTo>
                  <a:cubicBezTo>
                    <a:pt x="66" y="413"/>
                    <a:pt x="117" y="437"/>
                    <a:pt x="131" y="457"/>
                  </a:cubicBezTo>
                  <a:cubicBezTo>
                    <a:pt x="145" y="479"/>
                    <a:pt x="128" y="470"/>
                    <a:pt x="80" y="475"/>
                  </a:cubicBezTo>
                  <a:cubicBezTo>
                    <a:pt x="142" y="475"/>
                    <a:pt x="142" y="475"/>
                    <a:pt x="142" y="475"/>
                  </a:cubicBezTo>
                  <a:cubicBezTo>
                    <a:pt x="142" y="475"/>
                    <a:pt x="179" y="471"/>
                    <a:pt x="149" y="42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id="{7AB32DBE-8806-45F5-B5D6-E2FFCDBF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2" y="4967288"/>
              <a:ext cx="457200" cy="1417638"/>
            </a:xfrm>
            <a:custGeom>
              <a:avLst/>
              <a:gdLst>
                <a:gd name="T0" fmla="*/ 81 w 145"/>
                <a:gd name="T1" fmla="*/ 93 h 448"/>
                <a:gd name="T2" fmla="*/ 72 w 145"/>
                <a:gd name="T3" fmla="*/ 105 h 448"/>
                <a:gd name="T4" fmla="*/ 68 w 145"/>
                <a:gd name="T5" fmla="*/ 164 h 448"/>
                <a:gd name="T6" fmla="*/ 90 w 145"/>
                <a:gd name="T7" fmla="*/ 163 h 448"/>
                <a:gd name="T8" fmla="*/ 25 w 145"/>
                <a:gd name="T9" fmla="*/ 257 h 448"/>
                <a:gd name="T10" fmla="*/ 33 w 145"/>
                <a:gd name="T11" fmla="*/ 302 h 448"/>
                <a:gd name="T12" fmla="*/ 70 w 145"/>
                <a:gd name="T13" fmla="*/ 303 h 448"/>
                <a:gd name="T14" fmla="*/ 23 w 145"/>
                <a:gd name="T15" fmla="*/ 381 h 448"/>
                <a:gd name="T16" fmla="*/ 40 w 145"/>
                <a:gd name="T17" fmla="*/ 398 h 448"/>
                <a:gd name="T18" fmla="*/ 103 w 145"/>
                <a:gd name="T19" fmla="*/ 418 h 448"/>
                <a:gd name="T20" fmla="*/ 145 w 145"/>
                <a:gd name="T21" fmla="*/ 448 h 448"/>
                <a:gd name="T22" fmla="*/ 145 w 145"/>
                <a:gd name="T23" fmla="*/ 358 h 448"/>
                <a:gd name="T24" fmla="*/ 145 w 145"/>
                <a:gd name="T25" fmla="*/ 210 h 448"/>
                <a:gd name="T26" fmla="*/ 145 w 145"/>
                <a:gd name="T27" fmla="*/ 193 h 448"/>
                <a:gd name="T28" fmla="*/ 145 w 145"/>
                <a:gd name="T29" fmla="*/ 0 h 448"/>
                <a:gd name="T30" fmla="*/ 81 w 145"/>
                <a:gd name="T31" fmla="*/ 9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448">
                  <a:moveTo>
                    <a:pt x="81" y="93"/>
                  </a:moveTo>
                  <a:cubicBezTo>
                    <a:pt x="78" y="97"/>
                    <a:pt x="75" y="101"/>
                    <a:pt x="72" y="105"/>
                  </a:cubicBezTo>
                  <a:cubicBezTo>
                    <a:pt x="33" y="157"/>
                    <a:pt x="68" y="164"/>
                    <a:pt x="68" y="164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3"/>
                    <a:pt x="53" y="215"/>
                    <a:pt x="25" y="257"/>
                  </a:cubicBezTo>
                  <a:cubicBezTo>
                    <a:pt x="0" y="294"/>
                    <a:pt x="33" y="302"/>
                    <a:pt x="33" y="30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70" y="303"/>
                    <a:pt x="47" y="342"/>
                    <a:pt x="23" y="381"/>
                  </a:cubicBezTo>
                  <a:cubicBezTo>
                    <a:pt x="26" y="394"/>
                    <a:pt x="31" y="401"/>
                    <a:pt x="40" y="398"/>
                  </a:cubicBezTo>
                  <a:cubicBezTo>
                    <a:pt x="54" y="393"/>
                    <a:pt x="92" y="385"/>
                    <a:pt x="103" y="418"/>
                  </a:cubicBezTo>
                  <a:cubicBezTo>
                    <a:pt x="109" y="437"/>
                    <a:pt x="127" y="447"/>
                    <a:pt x="145" y="448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18" y="42"/>
                    <a:pt x="81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63B083D2-B721-4E1A-BEB9-7F9D5BB5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6002338"/>
              <a:ext cx="185738" cy="468313"/>
            </a:xfrm>
            <a:custGeom>
              <a:avLst/>
              <a:gdLst>
                <a:gd name="T0" fmla="*/ 32 w 59"/>
                <a:gd name="T1" fmla="*/ 99 h 148"/>
                <a:gd name="T2" fmla="*/ 59 w 59"/>
                <a:gd name="T3" fmla="*/ 54 h 148"/>
                <a:gd name="T4" fmla="*/ 56 w 59"/>
                <a:gd name="T5" fmla="*/ 27 h 148"/>
                <a:gd name="T6" fmla="*/ 0 w 59"/>
                <a:gd name="T7" fmla="*/ 6 h 148"/>
                <a:gd name="T8" fmla="*/ 0 w 59"/>
                <a:gd name="T9" fmla="*/ 148 h 148"/>
                <a:gd name="T10" fmla="*/ 39 w 59"/>
                <a:gd name="T11" fmla="*/ 148 h 148"/>
                <a:gd name="T12" fmla="*/ 32 w 59"/>
                <a:gd name="T13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48">
                  <a:moveTo>
                    <a:pt x="32" y="99"/>
                  </a:moveTo>
                  <a:cubicBezTo>
                    <a:pt x="40" y="85"/>
                    <a:pt x="50" y="70"/>
                    <a:pt x="59" y="54"/>
                  </a:cubicBezTo>
                  <a:cubicBezTo>
                    <a:pt x="58" y="47"/>
                    <a:pt x="57" y="38"/>
                    <a:pt x="56" y="27"/>
                  </a:cubicBezTo>
                  <a:cubicBezTo>
                    <a:pt x="55" y="3"/>
                    <a:pt x="22" y="0"/>
                    <a:pt x="0" y="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9" y="148"/>
                    <a:pt x="2" y="144"/>
                    <a:pt x="32" y="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F6758030-4533-4188-B40A-C60064AB0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5843588"/>
              <a:ext cx="363538" cy="627063"/>
            </a:xfrm>
            <a:custGeom>
              <a:avLst/>
              <a:gdLst>
                <a:gd name="T0" fmla="*/ 89 w 115"/>
                <a:gd name="T1" fmla="*/ 61 h 198"/>
                <a:gd name="T2" fmla="*/ 38 w 115"/>
                <a:gd name="T3" fmla="*/ 27 h 198"/>
                <a:gd name="T4" fmla="*/ 0 w 115"/>
                <a:gd name="T5" fmla="*/ 6 h 198"/>
                <a:gd name="T6" fmla="*/ 80 w 115"/>
                <a:gd name="T7" fmla="*/ 139 h 198"/>
                <a:gd name="T8" fmla="*/ 72 w 115"/>
                <a:gd name="T9" fmla="*/ 198 h 198"/>
                <a:gd name="T10" fmla="*/ 100 w 115"/>
                <a:gd name="T11" fmla="*/ 198 h 198"/>
                <a:gd name="T12" fmla="*/ 100 w 115"/>
                <a:gd name="T13" fmla="*/ 56 h 198"/>
                <a:gd name="T14" fmla="*/ 89 w 115"/>
                <a:gd name="T15" fmla="*/ 6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98">
                  <a:moveTo>
                    <a:pt x="89" y="61"/>
                  </a:moveTo>
                  <a:cubicBezTo>
                    <a:pt x="71" y="72"/>
                    <a:pt x="40" y="66"/>
                    <a:pt x="38" y="27"/>
                  </a:cubicBezTo>
                  <a:cubicBezTo>
                    <a:pt x="37" y="0"/>
                    <a:pt x="18" y="0"/>
                    <a:pt x="0" y="6"/>
                  </a:cubicBezTo>
                  <a:cubicBezTo>
                    <a:pt x="16" y="33"/>
                    <a:pt x="53" y="97"/>
                    <a:pt x="80" y="139"/>
                  </a:cubicBezTo>
                  <a:cubicBezTo>
                    <a:pt x="115" y="194"/>
                    <a:pt x="72" y="198"/>
                    <a:pt x="72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6" y="57"/>
                    <a:pt x="92" y="59"/>
                    <a:pt x="89" y="6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5D14B9C1-C43D-4472-A7E7-9EF621B97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584826"/>
              <a:ext cx="669925" cy="885825"/>
            </a:xfrm>
            <a:custGeom>
              <a:avLst/>
              <a:gdLst>
                <a:gd name="T0" fmla="*/ 177 w 212"/>
                <a:gd name="T1" fmla="*/ 221 h 280"/>
                <a:gd name="T2" fmla="*/ 97 w 212"/>
                <a:gd name="T3" fmla="*/ 88 h 280"/>
                <a:gd name="T4" fmla="*/ 77 w 212"/>
                <a:gd name="T5" fmla="*/ 97 h 280"/>
                <a:gd name="T6" fmla="*/ 61 w 212"/>
                <a:gd name="T7" fmla="*/ 90 h 280"/>
                <a:gd name="T8" fmla="*/ 49 w 212"/>
                <a:gd name="T9" fmla="*/ 36 h 280"/>
                <a:gd name="T10" fmla="*/ 49 w 212"/>
                <a:gd name="T11" fmla="*/ 35 h 280"/>
                <a:gd name="T12" fmla="*/ 17 w 212"/>
                <a:gd name="T13" fmla="*/ 16 h 280"/>
                <a:gd name="T14" fmla="*/ 17 w 212"/>
                <a:gd name="T15" fmla="*/ 16 h 280"/>
                <a:gd name="T16" fmla="*/ 0 w 212"/>
                <a:gd name="T17" fmla="*/ 22 h 280"/>
                <a:gd name="T18" fmla="*/ 0 w 212"/>
                <a:gd name="T19" fmla="*/ 191 h 280"/>
                <a:gd name="T20" fmla="*/ 0 w 212"/>
                <a:gd name="T21" fmla="*/ 280 h 280"/>
                <a:gd name="T22" fmla="*/ 169 w 212"/>
                <a:gd name="T23" fmla="*/ 280 h 280"/>
                <a:gd name="T24" fmla="*/ 177 w 212"/>
                <a:gd name="T25" fmla="*/ 2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80">
                  <a:moveTo>
                    <a:pt x="177" y="221"/>
                  </a:moveTo>
                  <a:cubicBezTo>
                    <a:pt x="150" y="179"/>
                    <a:pt x="113" y="115"/>
                    <a:pt x="97" y="88"/>
                  </a:cubicBezTo>
                  <a:cubicBezTo>
                    <a:pt x="90" y="90"/>
                    <a:pt x="82" y="94"/>
                    <a:pt x="77" y="97"/>
                  </a:cubicBezTo>
                  <a:cubicBezTo>
                    <a:pt x="70" y="100"/>
                    <a:pt x="65" y="97"/>
                    <a:pt x="61" y="90"/>
                  </a:cubicBezTo>
                  <a:cubicBezTo>
                    <a:pt x="54" y="78"/>
                    <a:pt x="51" y="54"/>
                    <a:pt x="49" y="36"/>
                  </a:cubicBezTo>
                  <a:cubicBezTo>
                    <a:pt x="49" y="36"/>
                    <a:pt x="49" y="35"/>
                    <a:pt x="49" y="35"/>
                  </a:cubicBezTo>
                  <a:cubicBezTo>
                    <a:pt x="47" y="7"/>
                    <a:pt x="27" y="0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22"/>
                    <a:pt x="7" y="24"/>
                    <a:pt x="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69" y="280"/>
                    <a:pt x="212" y="276"/>
                    <a:pt x="177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F6BD537-DA62-435A-911E-FADBD9E2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" y="5378451"/>
              <a:ext cx="510381" cy="1092200"/>
            </a:xfrm>
            <a:custGeom>
              <a:avLst/>
              <a:gdLst>
                <a:gd name="connsiteX0" fmla="*/ 248712 w 510381"/>
                <a:gd name="connsiteY0" fmla="*/ 0 h 1092200"/>
                <a:gd name="connsiteX1" fmla="*/ 447328 w 510381"/>
                <a:gd name="connsiteY1" fmla="*/ 145627 h 1092200"/>
                <a:gd name="connsiteX2" fmla="*/ 510381 w 510381"/>
                <a:gd name="connsiteY2" fmla="*/ 275425 h 1092200"/>
                <a:gd name="connsiteX3" fmla="*/ 510381 w 510381"/>
                <a:gd name="connsiteY3" fmla="*/ 810444 h 1092200"/>
                <a:gd name="connsiteX4" fmla="*/ 510381 w 510381"/>
                <a:gd name="connsiteY4" fmla="*/ 1092200 h 1092200"/>
                <a:gd name="connsiteX5" fmla="*/ 504076 w 510381"/>
                <a:gd name="connsiteY5" fmla="*/ 1092200 h 1092200"/>
                <a:gd name="connsiteX6" fmla="*/ 70260 w 510381"/>
                <a:gd name="connsiteY6" fmla="*/ 1092200 h 1092200"/>
                <a:gd name="connsiteX7" fmla="*/ 0 w 510381"/>
                <a:gd name="connsiteY7" fmla="*/ 1092200 h 1092200"/>
                <a:gd name="connsiteX8" fmla="*/ 0 w 510381"/>
                <a:gd name="connsiteY8" fmla="*/ 823872 h 1092200"/>
                <a:gd name="connsiteX9" fmla="*/ 39110 w 510381"/>
                <a:gd name="connsiteY9" fmla="*/ 761078 h 1092200"/>
                <a:gd name="connsiteX10" fmla="*/ 226643 w 510381"/>
                <a:gd name="connsiteY10" fmla="*/ 443212 h 1092200"/>
                <a:gd name="connsiteX11" fmla="*/ 91079 w 510381"/>
                <a:gd name="connsiteY11" fmla="*/ 440046 h 1092200"/>
                <a:gd name="connsiteX12" fmla="*/ 59553 w 510381"/>
                <a:gd name="connsiteY12" fmla="*/ 272259 h 1092200"/>
                <a:gd name="connsiteX13" fmla="*/ 248712 w 510381"/>
                <a:gd name="connsiteY13" fmla="*/ 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381" h="1092200">
                  <a:moveTo>
                    <a:pt x="248712" y="0"/>
                  </a:moveTo>
                  <a:cubicBezTo>
                    <a:pt x="318070" y="15829"/>
                    <a:pt x="459939" y="60150"/>
                    <a:pt x="447328" y="145627"/>
                  </a:cubicBezTo>
                  <a:cubicBezTo>
                    <a:pt x="437870" y="218440"/>
                    <a:pt x="472549" y="262761"/>
                    <a:pt x="510381" y="275425"/>
                  </a:cubicBezTo>
                  <a:cubicBezTo>
                    <a:pt x="510381" y="275425"/>
                    <a:pt x="510381" y="275425"/>
                    <a:pt x="510381" y="810444"/>
                  </a:cubicBezTo>
                  <a:cubicBezTo>
                    <a:pt x="510381" y="810444"/>
                    <a:pt x="510381" y="810444"/>
                    <a:pt x="510381" y="1092200"/>
                  </a:cubicBezTo>
                  <a:cubicBezTo>
                    <a:pt x="510381" y="1092200"/>
                    <a:pt x="510381" y="1092200"/>
                    <a:pt x="504076" y="1092200"/>
                  </a:cubicBezTo>
                  <a:cubicBezTo>
                    <a:pt x="504076" y="1092200"/>
                    <a:pt x="504076" y="1092200"/>
                    <a:pt x="70260" y="1092200"/>
                  </a:cubicBezTo>
                  <a:lnTo>
                    <a:pt x="0" y="1092200"/>
                  </a:lnTo>
                  <a:lnTo>
                    <a:pt x="0" y="823872"/>
                  </a:lnTo>
                  <a:lnTo>
                    <a:pt x="39110" y="761078"/>
                  </a:lnTo>
                  <a:cubicBezTo>
                    <a:pt x="132655" y="607042"/>
                    <a:pt x="226643" y="443212"/>
                    <a:pt x="226643" y="443212"/>
                  </a:cubicBezTo>
                  <a:cubicBezTo>
                    <a:pt x="226643" y="443212"/>
                    <a:pt x="226643" y="443212"/>
                    <a:pt x="91079" y="440046"/>
                  </a:cubicBezTo>
                  <a:cubicBezTo>
                    <a:pt x="91079" y="440046"/>
                    <a:pt x="-31874" y="408388"/>
                    <a:pt x="59553" y="272259"/>
                  </a:cubicBezTo>
                  <a:cubicBezTo>
                    <a:pt x="122606" y="177285"/>
                    <a:pt x="198269" y="69648"/>
                    <a:pt x="24871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508183B9-718A-4E49-8A8B-540EED9D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6273801"/>
              <a:ext cx="457200" cy="209550"/>
            </a:xfrm>
            <a:custGeom>
              <a:avLst/>
              <a:gdLst>
                <a:gd name="T0" fmla="*/ 131 w 145"/>
                <a:gd name="T1" fmla="*/ 44 h 66"/>
                <a:gd name="T2" fmla="*/ 42 w 145"/>
                <a:gd name="T3" fmla="*/ 18 h 66"/>
                <a:gd name="T4" fmla="*/ 39 w 145"/>
                <a:gd name="T5" fmla="*/ 21 h 66"/>
                <a:gd name="T6" fmla="*/ 0 w 145"/>
                <a:gd name="T7" fmla="*/ 35 h 66"/>
                <a:gd name="T8" fmla="*/ 0 w 145"/>
                <a:gd name="T9" fmla="*/ 62 h 66"/>
                <a:gd name="T10" fmla="*/ 19 w 145"/>
                <a:gd name="T11" fmla="*/ 62 h 66"/>
                <a:gd name="T12" fmla="*/ 80 w 145"/>
                <a:gd name="T13" fmla="*/ 62 h 66"/>
                <a:gd name="T14" fmla="*/ 131 w 145"/>
                <a:gd name="T15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6">
                  <a:moveTo>
                    <a:pt x="131" y="44"/>
                  </a:moveTo>
                  <a:cubicBezTo>
                    <a:pt x="117" y="24"/>
                    <a:pt x="66" y="0"/>
                    <a:pt x="42" y="18"/>
                  </a:cubicBezTo>
                  <a:cubicBezTo>
                    <a:pt x="41" y="19"/>
                    <a:pt x="40" y="20"/>
                    <a:pt x="39" y="21"/>
                  </a:cubicBezTo>
                  <a:cubicBezTo>
                    <a:pt x="30" y="32"/>
                    <a:pt x="15" y="36"/>
                    <a:pt x="0" y="3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128" y="57"/>
                    <a:pt x="145" y="66"/>
                    <a:pt x="131" y="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23638B38-1928-41FD-9B09-001D94390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" y="6172201"/>
              <a:ext cx="565150" cy="298450"/>
            </a:xfrm>
            <a:custGeom>
              <a:avLst/>
              <a:gdLst>
                <a:gd name="T0" fmla="*/ 137 w 179"/>
                <a:gd name="T1" fmla="*/ 37 h 94"/>
                <a:gd name="T2" fmla="*/ 74 w 179"/>
                <a:gd name="T3" fmla="*/ 17 h 94"/>
                <a:gd name="T4" fmla="*/ 57 w 179"/>
                <a:gd name="T5" fmla="*/ 0 h 94"/>
                <a:gd name="T6" fmla="*/ 30 w 179"/>
                <a:gd name="T7" fmla="*/ 45 h 94"/>
                <a:gd name="T8" fmla="*/ 37 w 179"/>
                <a:gd name="T9" fmla="*/ 94 h 94"/>
                <a:gd name="T10" fmla="*/ 179 w 179"/>
                <a:gd name="T11" fmla="*/ 94 h 94"/>
                <a:gd name="T12" fmla="*/ 179 w 179"/>
                <a:gd name="T13" fmla="*/ 67 h 94"/>
                <a:gd name="T14" fmla="*/ 137 w 179"/>
                <a:gd name="T15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94">
                  <a:moveTo>
                    <a:pt x="137" y="37"/>
                  </a:moveTo>
                  <a:cubicBezTo>
                    <a:pt x="126" y="4"/>
                    <a:pt x="88" y="12"/>
                    <a:pt x="74" y="17"/>
                  </a:cubicBezTo>
                  <a:cubicBezTo>
                    <a:pt x="65" y="20"/>
                    <a:pt x="60" y="13"/>
                    <a:pt x="57" y="0"/>
                  </a:cubicBezTo>
                  <a:cubicBezTo>
                    <a:pt x="48" y="16"/>
                    <a:pt x="38" y="31"/>
                    <a:pt x="30" y="45"/>
                  </a:cubicBezTo>
                  <a:cubicBezTo>
                    <a:pt x="0" y="90"/>
                    <a:pt x="37" y="94"/>
                    <a:pt x="37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61" y="66"/>
                    <a:pt x="143" y="56"/>
                    <a:pt x="137" y="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1" name="Freeform 64">
              <a:extLst>
                <a:ext uri="{FF2B5EF4-FFF2-40B4-BE49-F238E27FC236}">
                  <a16:creationId xmlns:a16="http://schemas.microsoft.com/office/drawing/2014/main" id="{0A6EFBD0-AB5F-4A51-B038-B4666C858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2" y="5675313"/>
              <a:ext cx="296863" cy="795338"/>
            </a:xfrm>
            <a:custGeom>
              <a:avLst/>
              <a:gdLst>
                <a:gd name="T0" fmla="*/ 0 w 94"/>
                <a:gd name="T1" fmla="*/ 0 h 251"/>
                <a:gd name="T2" fmla="*/ 0 w 94"/>
                <a:gd name="T3" fmla="*/ 251 h 251"/>
                <a:gd name="T4" fmla="*/ 75 w 94"/>
                <a:gd name="T5" fmla="*/ 251 h 251"/>
                <a:gd name="T6" fmla="*/ 79 w 94"/>
                <a:gd name="T7" fmla="*/ 225 h 251"/>
                <a:gd name="T8" fmla="*/ 40 w 94"/>
                <a:gd name="T9" fmla="*/ 160 h 251"/>
                <a:gd name="T10" fmla="*/ 59 w 94"/>
                <a:gd name="T11" fmla="*/ 160 h 251"/>
                <a:gd name="T12" fmla="*/ 63 w 94"/>
                <a:gd name="T13" fmla="*/ 136 h 251"/>
                <a:gd name="T14" fmla="*/ 29 w 94"/>
                <a:gd name="T15" fmla="*/ 87 h 251"/>
                <a:gd name="T16" fmla="*/ 41 w 94"/>
                <a:gd name="T17" fmla="*/ 87 h 251"/>
                <a:gd name="T18" fmla="*/ 39 w 94"/>
                <a:gd name="T19" fmla="*/ 56 h 251"/>
                <a:gd name="T20" fmla="*/ 0 w 94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51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75" y="251"/>
                    <a:pt x="75" y="251"/>
                    <a:pt x="75" y="251"/>
                  </a:cubicBezTo>
                  <a:cubicBezTo>
                    <a:pt x="75" y="251"/>
                    <a:pt x="94" y="249"/>
                    <a:pt x="79" y="225"/>
                  </a:cubicBezTo>
                  <a:cubicBezTo>
                    <a:pt x="63" y="201"/>
                    <a:pt x="40" y="160"/>
                    <a:pt x="40" y="160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59" y="160"/>
                    <a:pt x="76" y="156"/>
                    <a:pt x="63" y="136"/>
                  </a:cubicBezTo>
                  <a:cubicBezTo>
                    <a:pt x="48" y="114"/>
                    <a:pt x="29" y="87"/>
                    <a:pt x="29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7"/>
                    <a:pt x="59" y="83"/>
                    <a:pt x="39" y="56"/>
                  </a:cubicBezTo>
                  <a:cubicBezTo>
                    <a:pt x="17" y="2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0FA09A7-372C-4463-8DC3-1CA9B71C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675313"/>
              <a:ext cx="296863" cy="795338"/>
            </a:xfrm>
            <a:custGeom>
              <a:avLst/>
              <a:gdLst>
                <a:gd name="T0" fmla="*/ 94 w 94"/>
                <a:gd name="T1" fmla="*/ 0 h 251"/>
                <a:gd name="T2" fmla="*/ 94 w 94"/>
                <a:gd name="T3" fmla="*/ 251 h 251"/>
                <a:gd name="T4" fmla="*/ 19 w 94"/>
                <a:gd name="T5" fmla="*/ 251 h 251"/>
                <a:gd name="T6" fmla="*/ 15 w 94"/>
                <a:gd name="T7" fmla="*/ 225 h 251"/>
                <a:gd name="T8" fmla="*/ 54 w 94"/>
                <a:gd name="T9" fmla="*/ 160 h 251"/>
                <a:gd name="T10" fmla="*/ 35 w 94"/>
                <a:gd name="T11" fmla="*/ 160 h 251"/>
                <a:gd name="T12" fmla="*/ 31 w 94"/>
                <a:gd name="T13" fmla="*/ 136 h 251"/>
                <a:gd name="T14" fmla="*/ 65 w 94"/>
                <a:gd name="T15" fmla="*/ 87 h 251"/>
                <a:gd name="T16" fmla="*/ 53 w 94"/>
                <a:gd name="T17" fmla="*/ 87 h 251"/>
                <a:gd name="T18" fmla="*/ 55 w 94"/>
                <a:gd name="T19" fmla="*/ 56 h 251"/>
                <a:gd name="T20" fmla="*/ 94 w 94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51">
                  <a:moveTo>
                    <a:pt x="94" y="0"/>
                  </a:moveTo>
                  <a:cubicBezTo>
                    <a:pt x="94" y="251"/>
                    <a:pt x="94" y="251"/>
                    <a:pt x="94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1"/>
                    <a:pt x="0" y="249"/>
                    <a:pt x="15" y="225"/>
                  </a:cubicBezTo>
                  <a:cubicBezTo>
                    <a:pt x="31" y="201"/>
                    <a:pt x="54" y="160"/>
                    <a:pt x="54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160"/>
                    <a:pt x="18" y="156"/>
                    <a:pt x="31" y="136"/>
                  </a:cubicBezTo>
                  <a:cubicBezTo>
                    <a:pt x="46" y="114"/>
                    <a:pt x="65" y="87"/>
                    <a:pt x="65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35" y="83"/>
                    <a:pt x="55" y="56"/>
                  </a:cubicBezTo>
                  <a:cubicBezTo>
                    <a:pt x="77" y="26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3" name="Freeform 66">
              <a:extLst>
                <a:ext uri="{FF2B5EF4-FFF2-40B4-BE49-F238E27FC236}">
                  <a16:creationId xmlns:a16="http://schemas.microsoft.com/office/drawing/2014/main" id="{3225BF69-447B-463A-B6F3-0CBDAC9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7" y="5635626"/>
              <a:ext cx="549275" cy="758825"/>
            </a:xfrm>
            <a:custGeom>
              <a:avLst/>
              <a:gdLst>
                <a:gd name="T0" fmla="*/ 0 w 174"/>
                <a:gd name="T1" fmla="*/ 139 h 240"/>
                <a:gd name="T2" fmla="*/ 87 w 174"/>
                <a:gd name="T3" fmla="*/ 240 h 240"/>
                <a:gd name="T4" fmla="*/ 174 w 174"/>
                <a:gd name="T5" fmla="*/ 139 h 240"/>
                <a:gd name="T6" fmla="*/ 87 w 174"/>
                <a:gd name="T7" fmla="*/ 0 h 240"/>
                <a:gd name="T8" fmla="*/ 0 w 174"/>
                <a:gd name="T9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40">
                  <a:moveTo>
                    <a:pt x="0" y="139"/>
                  </a:moveTo>
                  <a:cubicBezTo>
                    <a:pt x="0" y="206"/>
                    <a:pt x="39" y="240"/>
                    <a:pt x="87" y="240"/>
                  </a:cubicBezTo>
                  <a:cubicBezTo>
                    <a:pt x="135" y="240"/>
                    <a:pt x="174" y="206"/>
                    <a:pt x="174" y="139"/>
                  </a:cubicBezTo>
                  <a:cubicBezTo>
                    <a:pt x="174" y="73"/>
                    <a:pt x="116" y="0"/>
                    <a:pt x="87" y="0"/>
                  </a:cubicBezTo>
                  <a:cubicBezTo>
                    <a:pt x="62" y="0"/>
                    <a:pt x="0" y="73"/>
                    <a:pt x="0" y="1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4" name="Freeform 67">
              <a:extLst>
                <a:ext uri="{FF2B5EF4-FFF2-40B4-BE49-F238E27FC236}">
                  <a16:creationId xmlns:a16="http://schemas.microsoft.com/office/drawing/2014/main" id="{CBC50846-9667-429E-9A45-5DA64E2EA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7" y="5635626"/>
              <a:ext cx="274638" cy="758825"/>
            </a:xfrm>
            <a:custGeom>
              <a:avLst/>
              <a:gdLst>
                <a:gd name="T0" fmla="*/ 0 w 87"/>
                <a:gd name="T1" fmla="*/ 139 h 240"/>
                <a:gd name="T2" fmla="*/ 87 w 87"/>
                <a:gd name="T3" fmla="*/ 240 h 240"/>
                <a:gd name="T4" fmla="*/ 87 w 87"/>
                <a:gd name="T5" fmla="*/ 0 h 240"/>
                <a:gd name="T6" fmla="*/ 0 w 87"/>
                <a:gd name="T7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40">
                  <a:moveTo>
                    <a:pt x="0" y="139"/>
                  </a:moveTo>
                  <a:cubicBezTo>
                    <a:pt x="0" y="206"/>
                    <a:pt x="39" y="240"/>
                    <a:pt x="87" y="24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2" y="0"/>
                    <a:pt x="0" y="73"/>
                    <a:pt x="0" y="1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5" name="Rectangle 68">
              <a:extLst>
                <a:ext uri="{FF2B5EF4-FFF2-40B4-BE49-F238E27FC236}">
                  <a16:creationId xmlns:a16="http://schemas.microsoft.com/office/drawing/2014/main" id="{1F27B934-4709-487C-BDF2-64000DEFA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6394451"/>
              <a:ext cx="38100" cy="79375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6" name="Rectangle 69">
              <a:extLst>
                <a:ext uri="{FF2B5EF4-FFF2-40B4-BE49-F238E27FC236}">
                  <a16:creationId xmlns:a16="http://schemas.microsoft.com/office/drawing/2014/main" id="{2911F7DD-F976-4B6E-8602-FA6229D33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6394451"/>
              <a:ext cx="19050" cy="79375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7" name="Freeform 70">
              <a:extLst>
                <a:ext uri="{FF2B5EF4-FFF2-40B4-BE49-F238E27FC236}">
                  <a16:creationId xmlns:a16="http://schemas.microsoft.com/office/drawing/2014/main" id="{3A8E2B5F-176B-48C8-BD73-FE8CF9F8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8001"/>
              <a:ext cx="577850" cy="803275"/>
            </a:xfrm>
            <a:custGeom>
              <a:avLst/>
              <a:gdLst>
                <a:gd name="T0" fmla="*/ 0 w 183"/>
                <a:gd name="T1" fmla="*/ 147 h 254"/>
                <a:gd name="T2" fmla="*/ 92 w 183"/>
                <a:gd name="T3" fmla="*/ 254 h 254"/>
                <a:gd name="T4" fmla="*/ 183 w 183"/>
                <a:gd name="T5" fmla="*/ 147 h 254"/>
                <a:gd name="T6" fmla="*/ 92 w 183"/>
                <a:gd name="T7" fmla="*/ 0 h 254"/>
                <a:gd name="T8" fmla="*/ 0 w 183"/>
                <a:gd name="T9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54">
                  <a:moveTo>
                    <a:pt x="0" y="147"/>
                  </a:moveTo>
                  <a:cubicBezTo>
                    <a:pt x="0" y="217"/>
                    <a:pt x="41" y="254"/>
                    <a:pt x="92" y="254"/>
                  </a:cubicBezTo>
                  <a:cubicBezTo>
                    <a:pt x="142" y="254"/>
                    <a:pt x="183" y="217"/>
                    <a:pt x="183" y="147"/>
                  </a:cubicBezTo>
                  <a:cubicBezTo>
                    <a:pt x="183" y="77"/>
                    <a:pt x="122" y="0"/>
                    <a:pt x="92" y="0"/>
                  </a:cubicBezTo>
                  <a:cubicBezTo>
                    <a:pt x="66" y="0"/>
                    <a:pt x="0" y="77"/>
                    <a:pt x="0" y="1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8" name="Freeform 71">
              <a:extLst>
                <a:ext uri="{FF2B5EF4-FFF2-40B4-BE49-F238E27FC236}">
                  <a16:creationId xmlns:a16="http://schemas.microsoft.com/office/drawing/2014/main" id="{077E296B-9088-4FE2-9815-4722DDC5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8001"/>
              <a:ext cx="290513" cy="803275"/>
            </a:xfrm>
            <a:custGeom>
              <a:avLst/>
              <a:gdLst>
                <a:gd name="T0" fmla="*/ 0 w 92"/>
                <a:gd name="T1" fmla="*/ 147 h 254"/>
                <a:gd name="T2" fmla="*/ 92 w 92"/>
                <a:gd name="T3" fmla="*/ 254 h 254"/>
                <a:gd name="T4" fmla="*/ 92 w 92"/>
                <a:gd name="T5" fmla="*/ 0 h 254"/>
                <a:gd name="T6" fmla="*/ 0 w 92"/>
                <a:gd name="T7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54">
                  <a:moveTo>
                    <a:pt x="0" y="147"/>
                  </a:moveTo>
                  <a:cubicBezTo>
                    <a:pt x="0" y="217"/>
                    <a:pt x="41" y="254"/>
                    <a:pt x="92" y="25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6" y="0"/>
                    <a:pt x="0" y="77"/>
                    <a:pt x="0" y="1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9" name="Rectangle 72">
              <a:extLst>
                <a:ext uri="{FF2B5EF4-FFF2-40B4-BE49-F238E27FC236}">
                  <a16:creationId xmlns:a16="http://schemas.microsoft.com/office/drawing/2014/main" id="{8E5F7D80-59A7-4CD9-92E4-ECD0ACBA8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2" y="6391276"/>
              <a:ext cx="41275" cy="82550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0" name="Rectangle 73">
              <a:extLst>
                <a:ext uri="{FF2B5EF4-FFF2-40B4-BE49-F238E27FC236}">
                  <a16:creationId xmlns:a16="http://schemas.microsoft.com/office/drawing/2014/main" id="{77DB4C5E-E692-466C-8002-A368D2D13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2" y="6391276"/>
              <a:ext cx="22225" cy="82550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1" name="Freeform 74">
              <a:extLst>
                <a:ext uri="{FF2B5EF4-FFF2-40B4-BE49-F238E27FC236}">
                  <a16:creationId xmlns:a16="http://schemas.microsoft.com/office/drawing/2014/main" id="{1DB3F22E-9302-4FFF-A128-027AD97D6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5846763"/>
              <a:ext cx="407988" cy="566738"/>
            </a:xfrm>
            <a:custGeom>
              <a:avLst/>
              <a:gdLst>
                <a:gd name="T0" fmla="*/ 0 w 129"/>
                <a:gd name="T1" fmla="*/ 104 h 179"/>
                <a:gd name="T2" fmla="*/ 64 w 129"/>
                <a:gd name="T3" fmla="*/ 179 h 179"/>
                <a:gd name="T4" fmla="*/ 129 w 129"/>
                <a:gd name="T5" fmla="*/ 104 h 179"/>
                <a:gd name="T6" fmla="*/ 64 w 129"/>
                <a:gd name="T7" fmla="*/ 0 h 179"/>
                <a:gd name="T8" fmla="*/ 0 w 129"/>
                <a:gd name="T9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9">
                  <a:moveTo>
                    <a:pt x="0" y="104"/>
                  </a:moveTo>
                  <a:cubicBezTo>
                    <a:pt x="0" y="154"/>
                    <a:pt x="28" y="179"/>
                    <a:pt x="64" y="179"/>
                  </a:cubicBezTo>
                  <a:cubicBezTo>
                    <a:pt x="100" y="179"/>
                    <a:pt x="129" y="154"/>
                    <a:pt x="129" y="104"/>
                  </a:cubicBezTo>
                  <a:cubicBezTo>
                    <a:pt x="129" y="55"/>
                    <a:pt x="85" y="0"/>
                    <a:pt x="64" y="0"/>
                  </a:cubicBezTo>
                  <a:cubicBezTo>
                    <a:pt x="46" y="0"/>
                    <a:pt x="0" y="55"/>
                    <a:pt x="0" y="10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2" name="Freeform 75">
              <a:extLst>
                <a:ext uri="{FF2B5EF4-FFF2-40B4-BE49-F238E27FC236}">
                  <a16:creationId xmlns:a16="http://schemas.microsoft.com/office/drawing/2014/main" id="{24370989-6713-4230-8303-0CB502C4D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5846763"/>
              <a:ext cx="201613" cy="566738"/>
            </a:xfrm>
            <a:custGeom>
              <a:avLst/>
              <a:gdLst>
                <a:gd name="T0" fmla="*/ 0 w 64"/>
                <a:gd name="T1" fmla="*/ 104 h 179"/>
                <a:gd name="T2" fmla="*/ 64 w 64"/>
                <a:gd name="T3" fmla="*/ 179 h 179"/>
                <a:gd name="T4" fmla="*/ 64 w 64"/>
                <a:gd name="T5" fmla="*/ 0 h 179"/>
                <a:gd name="T6" fmla="*/ 0 w 64"/>
                <a:gd name="T7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79">
                  <a:moveTo>
                    <a:pt x="0" y="104"/>
                  </a:moveTo>
                  <a:cubicBezTo>
                    <a:pt x="0" y="154"/>
                    <a:pt x="28" y="179"/>
                    <a:pt x="64" y="17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6" y="0"/>
                    <a:pt x="0" y="55"/>
                    <a:pt x="0" y="1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3" name="Rectangle 76">
              <a:extLst>
                <a:ext uri="{FF2B5EF4-FFF2-40B4-BE49-F238E27FC236}">
                  <a16:creationId xmlns:a16="http://schemas.microsoft.com/office/drawing/2014/main" id="{6BA02E01-6B3C-43B4-B02B-E15AB5F2B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12" y="6413501"/>
              <a:ext cx="25400" cy="60325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4" name="Rectangle 77">
              <a:extLst>
                <a:ext uri="{FF2B5EF4-FFF2-40B4-BE49-F238E27FC236}">
                  <a16:creationId xmlns:a16="http://schemas.microsoft.com/office/drawing/2014/main" id="{7135607C-2E5C-4FE9-81B5-F5F2CEE2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12" y="6413501"/>
              <a:ext cx="12700" cy="60325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A47F4C7-5790-4D91-A6CF-1EEEEE4E5E7F}"/>
              </a:ext>
            </a:extLst>
          </p:cNvPr>
          <p:cNvGrpSpPr/>
          <p:nvPr/>
        </p:nvGrpSpPr>
        <p:grpSpPr>
          <a:xfrm>
            <a:off x="159252" y="3063588"/>
            <a:ext cx="7095007" cy="3770452"/>
            <a:chOff x="-10175875" y="2228851"/>
            <a:chExt cx="8866189" cy="4711705"/>
          </a:xfrm>
        </p:grpSpPr>
        <p:sp>
          <p:nvSpPr>
            <p:cNvPr id="167" name="Freeform 81">
              <a:extLst>
                <a:ext uri="{FF2B5EF4-FFF2-40B4-BE49-F238E27FC236}">
                  <a16:creationId xmlns:a16="http://schemas.microsoft.com/office/drawing/2014/main" id="{D7743600-1B0A-4EFD-8A65-0876EB07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73559" y="5505454"/>
              <a:ext cx="1279524" cy="982664"/>
            </a:xfrm>
            <a:custGeom>
              <a:avLst/>
              <a:gdLst>
                <a:gd name="T0" fmla="*/ 292 w 405"/>
                <a:gd name="T1" fmla="*/ 18 h 311"/>
                <a:gd name="T2" fmla="*/ 312 w 405"/>
                <a:gd name="T3" fmla="*/ 222 h 311"/>
                <a:gd name="T4" fmla="*/ 249 w 405"/>
                <a:gd name="T5" fmla="*/ 95 h 311"/>
                <a:gd name="T6" fmla="*/ 287 w 405"/>
                <a:gd name="T7" fmla="*/ 258 h 311"/>
                <a:gd name="T8" fmla="*/ 197 w 405"/>
                <a:gd name="T9" fmla="*/ 78 h 311"/>
                <a:gd name="T10" fmla="*/ 213 w 405"/>
                <a:gd name="T11" fmla="*/ 243 h 311"/>
                <a:gd name="T12" fmla="*/ 184 w 405"/>
                <a:gd name="T13" fmla="*/ 0 h 311"/>
                <a:gd name="T14" fmla="*/ 141 w 405"/>
                <a:gd name="T15" fmla="*/ 134 h 311"/>
                <a:gd name="T16" fmla="*/ 77 w 405"/>
                <a:gd name="T17" fmla="*/ 32 h 311"/>
                <a:gd name="T18" fmla="*/ 115 w 405"/>
                <a:gd name="T19" fmla="*/ 180 h 311"/>
                <a:gd name="T20" fmla="*/ 63 w 405"/>
                <a:gd name="T21" fmla="*/ 81 h 311"/>
                <a:gd name="T22" fmla="*/ 81 w 405"/>
                <a:gd name="T23" fmla="*/ 188 h 311"/>
                <a:gd name="T24" fmla="*/ 0 w 405"/>
                <a:gd name="T25" fmla="*/ 45 h 311"/>
                <a:gd name="T26" fmla="*/ 0 w 405"/>
                <a:gd name="T27" fmla="*/ 45 h 311"/>
                <a:gd name="T28" fmla="*/ 47 w 405"/>
                <a:gd name="T29" fmla="*/ 248 h 311"/>
                <a:gd name="T30" fmla="*/ 0 w 405"/>
                <a:gd name="T31" fmla="*/ 156 h 311"/>
                <a:gd name="T32" fmla="*/ 0 w 405"/>
                <a:gd name="T33" fmla="*/ 308 h 311"/>
                <a:gd name="T34" fmla="*/ 1 w 405"/>
                <a:gd name="T35" fmla="*/ 311 h 311"/>
                <a:gd name="T36" fmla="*/ 3 w 405"/>
                <a:gd name="T37" fmla="*/ 311 h 311"/>
                <a:gd name="T38" fmla="*/ 405 w 405"/>
                <a:gd name="T39" fmla="*/ 311 h 311"/>
                <a:gd name="T40" fmla="*/ 292 w 405"/>
                <a:gd name="T41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5" h="311">
                  <a:moveTo>
                    <a:pt x="292" y="18"/>
                  </a:moveTo>
                  <a:cubicBezTo>
                    <a:pt x="292" y="18"/>
                    <a:pt x="259" y="122"/>
                    <a:pt x="312" y="222"/>
                  </a:cubicBezTo>
                  <a:cubicBezTo>
                    <a:pt x="312" y="222"/>
                    <a:pt x="244" y="169"/>
                    <a:pt x="249" y="95"/>
                  </a:cubicBezTo>
                  <a:cubicBezTo>
                    <a:pt x="249" y="95"/>
                    <a:pt x="226" y="198"/>
                    <a:pt x="287" y="258"/>
                  </a:cubicBezTo>
                  <a:cubicBezTo>
                    <a:pt x="287" y="258"/>
                    <a:pt x="171" y="167"/>
                    <a:pt x="197" y="78"/>
                  </a:cubicBezTo>
                  <a:cubicBezTo>
                    <a:pt x="197" y="78"/>
                    <a:pt x="159" y="161"/>
                    <a:pt x="213" y="243"/>
                  </a:cubicBezTo>
                  <a:cubicBezTo>
                    <a:pt x="213" y="243"/>
                    <a:pt x="109" y="118"/>
                    <a:pt x="184" y="0"/>
                  </a:cubicBezTo>
                  <a:cubicBezTo>
                    <a:pt x="184" y="0"/>
                    <a:pt x="130" y="51"/>
                    <a:pt x="141" y="134"/>
                  </a:cubicBezTo>
                  <a:cubicBezTo>
                    <a:pt x="137" y="114"/>
                    <a:pt x="122" y="73"/>
                    <a:pt x="77" y="32"/>
                  </a:cubicBezTo>
                  <a:cubicBezTo>
                    <a:pt x="77" y="32"/>
                    <a:pt x="114" y="115"/>
                    <a:pt x="115" y="180"/>
                  </a:cubicBezTo>
                  <a:cubicBezTo>
                    <a:pt x="115" y="180"/>
                    <a:pt x="74" y="132"/>
                    <a:pt x="63" y="81"/>
                  </a:cubicBezTo>
                  <a:cubicBezTo>
                    <a:pt x="63" y="81"/>
                    <a:pt x="65" y="136"/>
                    <a:pt x="81" y="188"/>
                  </a:cubicBezTo>
                  <a:cubicBezTo>
                    <a:pt x="60" y="140"/>
                    <a:pt x="26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53"/>
                    <a:pt x="63" y="189"/>
                    <a:pt x="47" y="248"/>
                  </a:cubicBezTo>
                  <a:cubicBezTo>
                    <a:pt x="47" y="248"/>
                    <a:pt x="15" y="200"/>
                    <a:pt x="0" y="15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" y="311"/>
                    <a:pt x="1" y="311"/>
                    <a:pt x="1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405" y="311"/>
                    <a:pt x="405" y="311"/>
                    <a:pt x="405" y="311"/>
                  </a:cubicBezTo>
                  <a:cubicBezTo>
                    <a:pt x="383" y="281"/>
                    <a:pt x="284" y="138"/>
                    <a:pt x="292" y="18"/>
                  </a:cubicBezTo>
                  <a:close/>
                </a:path>
              </a:pathLst>
            </a:custGeom>
            <a:solidFill>
              <a:srgbClr val="AAA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8" name="Freeform 82">
              <a:extLst>
                <a:ext uri="{FF2B5EF4-FFF2-40B4-BE49-F238E27FC236}">
                  <a16:creationId xmlns:a16="http://schemas.microsoft.com/office/drawing/2014/main" id="{B5D9AED1-65E2-4EFB-A193-9E0D3B20B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5010" y="5799142"/>
              <a:ext cx="1190625" cy="688975"/>
            </a:xfrm>
            <a:custGeom>
              <a:avLst/>
              <a:gdLst>
                <a:gd name="T0" fmla="*/ 272 w 377"/>
                <a:gd name="T1" fmla="*/ 12 h 218"/>
                <a:gd name="T2" fmla="*/ 290 w 377"/>
                <a:gd name="T3" fmla="*/ 155 h 218"/>
                <a:gd name="T4" fmla="*/ 232 w 377"/>
                <a:gd name="T5" fmla="*/ 66 h 218"/>
                <a:gd name="T6" fmla="*/ 267 w 377"/>
                <a:gd name="T7" fmla="*/ 180 h 218"/>
                <a:gd name="T8" fmla="*/ 184 w 377"/>
                <a:gd name="T9" fmla="*/ 54 h 218"/>
                <a:gd name="T10" fmla="*/ 198 w 377"/>
                <a:gd name="T11" fmla="*/ 170 h 218"/>
                <a:gd name="T12" fmla="*/ 172 w 377"/>
                <a:gd name="T13" fmla="*/ 0 h 218"/>
                <a:gd name="T14" fmla="*/ 132 w 377"/>
                <a:gd name="T15" fmla="*/ 93 h 218"/>
                <a:gd name="T16" fmla="*/ 72 w 377"/>
                <a:gd name="T17" fmla="*/ 22 h 218"/>
                <a:gd name="T18" fmla="*/ 107 w 377"/>
                <a:gd name="T19" fmla="*/ 126 h 218"/>
                <a:gd name="T20" fmla="*/ 59 w 377"/>
                <a:gd name="T21" fmla="*/ 56 h 218"/>
                <a:gd name="T22" fmla="*/ 75 w 377"/>
                <a:gd name="T23" fmla="*/ 131 h 218"/>
                <a:gd name="T24" fmla="*/ 0 w 377"/>
                <a:gd name="T25" fmla="*/ 31 h 218"/>
                <a:gd name="T26" fmla="*/ 0 w 377"/>
                <a:gd name="T27" fmla="*/ 31 h 218"/>
                <a:gd name="T28" fmla="*/ 44 w 377"/>
                <a:gd name="T29" fmla="*/ 174 h 218"/>
                <a:gd name="T30" fmla="*/ 0 w 377"/>
                <a:gd name="T31" fmla="*/ 109 h 218"/>
                <a:gd name="T32" fmla="*/ 0 w 377"/>
                <a:gd name="T33" fmla="*/ 216 h 218"/>
                <a:gd name="T34" fmla="*/ 1 w 377"/>
                <a:gd name="T35" fmla="*/ 218 h 218"/>
                <a:gd name="T36" fmla="*/ 3 w 377"/>
                <a:gd name="T37" fmla="*/ 218 h 218"/>
                <a:gd name="T38" fmla="*/ 377 w 377"/>
                <a:gd name="T39" fmla="*/ 218 h 218"/>
                <a:gd name="T40" fmla="*/ 272 w 377"/>
                <a:gd name="T41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218">
                  <a:moveTo>
                    <a:pt x="272" y="12"/>
                  </a:moveTo>
                  <a:cubicBezTo>
                    <a:pt x="272" y="12"/>
                    <a:pt x="241" y="85"/>
                    <a:pt x="290" y="155"/>
                  </a:cubicBezTo>
                  <a:cubicBezTo>
                    <a:pt x="290" y="155"/>
                    <a:pt x="228" y="118"/>
                    <a:pt x="232" y="66"/>
                  </a:cubicBezTo>
                  <a:cubicBezTo>
                    <a:pt x="232" y="66"/>
                    <a:pt x="211" y="138"/>
                    <a:pt x="267" y="180"/>
                  </a:cubicBezTo>
                  <a:cubicBezTo>
                    <a:pt x="267" y="180"/>
                    <a:pt x="160" y="116"/>
                    <a:pt x="184" y="54"/>
                  </a:cubicBezTo>
                  <a:cubicBezTo>
                    <a:pt x="184" y="54"/>
                    <a:pt x="148" y="112"/>
                    <a:pt x="198" y="170"/>
                  </a:cubicBezTo>
                  <a:cubicBezTo>
                    <a:pt x="198" y="170"/>
                    <a:pt x="102" y="82"/>
                    <a:pt x="172" y="0"/>
                  </a:cubicBezTo>
                  <a:cubicBezTo>
                    <a:pt x="172" y="0"/>
                    <a:pt x="121" y="36"/>
                    <a:pt x="132" y="93"/>
                  </a:cubicBezTo>
                  <a:cubicBezTo>
                    <a:pt x="127" y="79"/>
                    <a:pt x="114" y="51"/>
                    <a:pt x="72" y="22"/>
                  </a:cubicBezTo>
                  <a:cubicBezTo>
                    <a:pt x="72" y="22"/>
                    <a:pt x="107" y="80"/>
                    <a:pt x="107" y="126"/>
                  </a:cubicBezTo>
                  <a:cubicBezTo>
                    <a:pt x="107" y="126"/>
                    <a:pt x="69" y="92"/>
                    <a:pt x="59" y="56"/>
                  </a:cubicBezTo>
                  <a:cubicBezTo>
                    <a:pt x="59" y="56"/>
                    <a:pt x="60" y="95"/>
                    <a:pt x="75" y="131"/>
                  </a:cubicBezTo>
                  <a:cubicBezTo>
                    <a:pt x="56" y="98"/>
                    <a:pt x="24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6"/>
                    <a:pt x="59" y="132"/>
                    <a:pt x="44" y="174"/>
                  </a:cubicBezTo>
                  <a:cubicBezTo>
                    <a:pt x="44" y="174"/>
                    <a:pt x="14" y="140"/>
                    <a:pt x="0" y="109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77" y="218"/>
                    <a:pt x="377" y="218"/>
                    <a:pt x="377" y="218"/>
                  </a:cubicBezTo>
                  <a:cubicBezTo>
                    <a:pt x="356" y="197"/>
                    <a:pt x="264" y="96"/>
                    <a:pt x="272" y="12"/>
                  </a:cubicBezTo>
                  <a:close/>
                </a:path>
              </a:pathLst>
            </a:custGeom>
            <a:solidFill>
              <a:srgbClr val="AAA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0" name="Freeform 84">
              <a:extLst>
                <a:ext uri="{FF2B5EF4-FFF2-40B4-BE49-F238E27FC236}">
                  <a16:creationId xmlns:a16="http://schemas.microsoft.com/office/drawing/2014/main" id="{15277808-4F2B-494E-AAE5-155BB1D7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82070" y="2228851"/>
              <a:ext cx="5716584" cy="4332290"/>
            </a:xfrm>
            <a:custGeom>
              <a:avLst/>
              <a:gdLst>
                <a:gd name="T0" fmla="*/ 87 w 1810"/>
                <a:gd name="T1" fmla="*/ 1370 h 1370"/>
                <a:gd name="T2" fmla="*/ 0 w 1810"/>
                <a:gd name="T3" fmla="*/ 1140 h 1370"/>
                <a:gd name="T4" fmla="*/ 692 w 1810"/>
                <a:gd name="T5" fmla="*/ 32 h 1370"/>
                <a:gd name="T6" fmla="*/ 718 w 1810"/>
                <a:gd name="T7" fmla="*/ 0 h 1370"/>
                <a:gd name="T8" fmla="*/ 1810 w 1810"/>
                <a:gd name="T9" fmla="*/ 1088 h 1370"/>
                <a:gd name="T10" fmla="*/ 1629 w 1810"/>
                <a:gd name="T11" fmla="*/ 1370 h 1370"/>
                <a:gd name="T12" fmla="*/ 87 w 1810"/>
                <a:gd name="T13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0" h="1370">
                  <a:moveTo>
                    <a:pt x="87" y="1370"/>
                  </a:moveTo>
                  <a:cubicBezTo>
                    <a:pt x="0" y="1140"/>
                    <a:pt x="0" y="1140"/>
                    <a:pt x="0" y="1140"/>
                  </a:cubicBezTo>
                  <a:cubicBezTo>
                    <a:pt x="0" y="1140"/>
                    <a:pt x="618" y="657"/>
                    <a:pt x="692" y="32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18" y="0"/>
                    <a:pt x="1229" y="947"/>
                    <a:pt x="1810" y="1088"/>
                  </a:cubicBezTo>
                  <a:cubicBezTo>
                    <a:pt x="1629" y="1370"/>
                    <a:pt x="1629" y="1370"/>
                    <a:pt x="1629" y="1370"/>
                  </a:cubicBezTo>
                  <a:lnTo>
                    <a:pt x="87" y="13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1" name="Freeform 85">
              <a:extLst>
                <a:ext uri="{FF2B5EF4-FFF2-40B4-BE49-F238E27FC236}">
                  <a16:creationId xmlns:a16="http://schemas.microsoft.com/office/drawing/2014/main" id="{1A1F57F8-CBA4-4D3E-81E9-9958090B5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20069" y="2744790"/>
              <a:ext cx="1663699" cy="2557464"/>
            </a:xfrm>
            <a:custGeom>
              <a:avLst/>
              <a:gdLst>
                <a:gd name="T0" fmla="*/ 19 w 527"/>
                <a:gd name="T1" fmla="*/ 771 h 809"/>
                <a:gd name="T2" fmla="*/ 497 w 527"/>
                <a:gd name="T3" fmla="*/ 467 h 809"/>
                <a:gd name="T4" fmla="*/ 442 w 527"/>
                <a:gd name="T5" fmla="*/ 13 h 809"/>
                <a:gd name="T6" fmla="*/ 259 w 527"/>
                <a:gd name="T7" fmla="*/ 430 h 809"/>
                <a:gd name="T8" fmla="*/ 19 w 527"/>
                <a:gd name="T9" fmla="*/ 771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809">
                  <a:moveTo>
                    <a:pt x="19" y="771"/>
                  </a:moveTo>
                  <a:cubicBezTo>
                    <a:pt x="97" y="809"/>
                    <a:pt x="438" y="608"/>
                    <a:pt x="497" y="467"/>
                  </a:cubicBezTo>
                  <a:cubicBezTo>
                    <a:pt x="527" y="396"/>
                    <a:pt x="465" y="0"/>
                    <a:pt x="442" y="13"/>
                  </a:cubicBezTo>
                  <a:cubicBezTo>
                    <a:pt x="430" y="20"/>
                    <a:pt x="399" y="212"/>
                    <a:pt x="259" y="430"/>
                  </a:cubicBezTo>
                  <a:cubicBezTo>
                    <a:pt x="148" y="604"/>
                    <a:pt x="0" y="762"/>
                    <a:pt x="19" y="7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2" name="Freeform 86">
              <a:extLst>
                <a:ext uri="{FF2B5EF4-FFF2-40B4-BE49-F238E27FC236}">
                  <a16:creationId xmlns:a16="http://schemas.microsoft.com/office/drawing/2014/main" id="{CB2E8F71-5A9A-4D24-81CD-7D37ED705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15021" y="3794127"/>
              <a:ext cx="928687" cy="1036638"/>
            </a:xfrm>
            <a:custGeom>
              <a:avLst/>
              <a:gdLst>
                <a:gd name="T0" fmla="*/ 127 w 294"/>
                <a:gd name="T1" fmla="*/ 287 h 328"/>
                <a:gd name="T2" fmla="*/ 5 w 294"/>
                <a:gd name="T3" fmla="*/ 32 h 328"/>
                <a:gd name="T4" fmla="*/ 292 w 294"/>
                <a:gd name="T5" fmla="*/ 300 h 328"/>
                <a:gd name="T6" fmla="*/ 127 w 294"/>
                <a:gd name="T7" fmla="*/ 2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328">
                  <a:moveTo>
                    <a:pt x="127" y="287"/>
                  </a:moveTo>
                  <a:cubicBezTo>
                    <a:pt x="74" y="261"/>
                    <a:pt x="0" y="70"/>
                    <a:pt x="5" y="32"/>
                  </a:cubicBezTo>
                  <a:cubicBezTo>
                    <a:pt x="10" y="0"/>
                    <a:pt x="289" y="272"/>
                    <a:pt x="292" y="300"/>
                  </a:cubicBezTo>
                  <a:cubicBezTo>
                    <a:pt x="294" y="328"/>
                    <a:pt x="175" y="310"/>
                    <a:pt x="127" y="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3" name="Freeform 87">
              <a:extLst>
                <a:ext uri="{FF2B5EF4-FFF2-40B4-BE49-F238E27FC236}">
                  <a16:creationId xmlns:a16="http://schemas.microsoft.com/office/drawing/2014/main" id="{F2A4F2F5-FC28-4D87-82DC-F397D5230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94409" y="3414715"/>
              <a:ext cx="303212" cy="392113"/>
            </a:xfrm>
            <a:custGeom>
              <a:avLst/>
              <a:gdLst>
                <a:gd name="T0" fmla="*/ 38 w 96"/>
                <a:gd name="T1" fmla="*/ 105 h 124"/>
                <a:gd name="T2" fmla="*/ 4 w 96"/>
                <a:gd name="T3" fmla="*/ 11 h 124"/>
                <a:gd name="T4" fmla="*/ 96 w 96"/>
                <a:gd name="T5" fmla="*/ 114 h 124"/>
                <a:gd name="T6" fmla="*/ 38 w 96"/>
                <a:gd name="T7" fmla="*/ 10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24">
                  <a:moveTo>
                    <a:pt x="38" y="105"/>
                  </a:moveTo>
                  <a:cubicBezTo>
                    <a:pt x="20" y="94"/>
                    <a:pt x="0" y="25"/>
                    <a:pt x="4" y="11"/>
                  </a:cubicBezTo>
                  <a:cubicBezTo>
                    <a:pt x="6" y="0"/>
                    <a:pt x="96" y="104"/>
                    <a:pt x="96" y="114"/>
                  </a:cubicBezTo>
                  <a:cubicBezTo>
                    <a:pt x="96" y="124"/>
                    <a:pt x="54" y="115"/>
                    <a:pt x="38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4" name="Freeform 88">
              <a:extLst>
                <a:ext uri="{FF2B5EF4-FFF2-40B4-BE49-F238E27FC236}">
                  <a16:creationId xmlns:a16="http://schemas.microsoft.com/office/drawing/2014/main" id="{61D192D7-E892-4012-9E92-67BFDD02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82070" y="4429127"/>
              <a:ext cx="5716584" cy="2132015"/>
            </a:xfrm>
            <a:custGeom>
              <a:avLst/>
              <a:gdLst>
                <a:gd name="T0" fmla="*/ 781 w 1810"/>
                <a:gd name="T1" fmla="*/ 0 h 674"/>
                <a:gd name="T2" fmla="*/ 169 w 1810"/>
                <a:gd name="T3" fmla="*/ 460 h 674"/>
                <a:gd name="T4" fmla="*/ 0 w 1810"/>
                <a:gd name="T5" fmla="*/ 445 h 674"/>
                <a:gd name="T6" fmla="*/ 63 w 1810"/>
                <a:gd name="T7" fmla="*/ 674 h 674"/>
                <a:gd name="T8" fmla="*/ 1677 w 1810"/>
                <a:gd name="T9" fmla="*/ 674 h 674"/>
                <a:gd name="T10" fmla="*/ 1810 w 1810"/>
                <a:gd name="T11" fmla="*/ 392 h 674"/>
                <a:gd name="T12" fmla="*/ 1416 w 1810"/>
                <a:gd name="T13" fmla="*/ 395 h 674"/>
                <a:gd name="T14" fmla="*/ 781 w 1810"/>
                <a:gd name="T15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0" h="674">
                  <a:moveTo>
                    <a:pt x="781" y="0"/>
                  </a:moveTo>
                  <a:cubicBezTo>
                    <a:pt x="713" y="284"/>
                    <a:pt x="494" y="477"/>
                    <a:pt x="169" y="460"/>
                  </a:cubicBezTo>
                  <a:cubicBezTo>
                    <a:pt x="92" y="456"/>
                    <a:pt x="38" y="402"/>
                    <a:pt x="0" y="445"/>
                  </a:cubicBezTo>
                  <a:cubicBezTo>
                    <a:pt x="63" y="674"/>
                    <a:pt x="63" y="674"/>
                    <a:pt x="63" y="674"/>
                  </a:cubicBezTo>
                  <a:cubicBezTo>
                    <a:pt x="1677" y="674"/>
                    <a:pt x="1677" y="674"/>
                    <a:pt x="1677" y="674"/>
                  </a:cubicBezTo>
                  <a:cubicBezTo>
                    <a:pt x="1810" y="392"/>
                    <a:pt x="1810" y="392"/>
                    <a:pt x="1810" y="392"/>
                  </a:cubicBezTo>
                  <a:cubicBezTo>
                    <a:pt x="1683" y="354"/>
                    <a:pt x="1532" y="401"/>
                    <a:pt x="1416" y="395"/>
                  </a:cubicBezTo>
                  <a:cubicBezTo>
                    <a:pt x="1096" y="380"/>
                    <a:pt x="889" y="297"/>
                    <a:pt x="78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1562752E-F692-4D70-99AD-EADA0D479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3960" y="5710241"/>
              <a:ext cx="192087" cy="57150"/>
            </a:xfrm>
            <a:custGeom>
              <a:avLst/>
              <a:gdLst>
                <a:gd name="T0" fmla="*/ 61 w 61"/>
                <a:gd name="T1" fmla="*/ 7 h 18"/>
                <a:gd name="T2" fmla="*/ 57 w 61"/>
                <a:gd name="T3" fmla="*/ 2 h 18"/>
                <a:gd name="T4" fmla="*/ 51 w 61"/>
                <a:gd name="T5" fmla="*/ 0 h 18"/>
                <a:gd name="T6" fmla="*/ 9 w 61"/>
                <a:gd name="T7" fmla="*/ 3 h 18"/>
                <a:gd name="T8" fmla="*/ 0 w 61"/>
                <a:gd name="T9" fmla="*/ 10 h 18"/>
                <a:gd name="T10" fmla="*/ 0 w 61"/>
                <a:gd name="T11" fmla="*/ 11 h 18"/>
                <a:gd name="T12" fmla="*/ 4 w 61"/>
                <a:gd name="T13" fmla="*/ 16 h 18"/>
                <a:gd name="T14" fmla="*/ 12 w 61"/>
                <a:gd name="T15" fmla="*/ 18 h 18"/>
                <a:gd name="T16" fmla="*/ 50 w 61"/>
                <a:gd name="T17" fmla="*/ 16 h 18"/>
                <a:gd name="T18" fmla="*/ 61 w 61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8">
                  <a:moveTo>
                    <a:pt x="61" y="7"/>
                  </a:moveTo>
                  <a:cubicBezTo>
                    <a:pt x="60" y="5"/>
                    <a:pt x="59" y="3"/>
                    <a:pt x="57" y="2"/>
                  </a:cubicBezTo>
                  <a:cubicBezTo>
                    <a:pt x="56" y="1"/>
                    <a:pt x="53" y="0"/>
                    <a:pt x="51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3"/>
                    <a:pt x="0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4" y="16"/>
                  </a:cubicBezTo>
                  <a:cubicBezTo>
                    <a:pt x="6" y="17"/>
                    <a:pt x="9" y="18"/>
                    <a:pt x="12" y="1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6" y="15"/>
                    <a:pt x="61" y="12"/>
                    <a:pt x="61" y="7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38E368CB-0EE9-41C9-9524-0C53167B9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63996" y="5726117"/>
              <a:ext cx="192087" cy="57150"/>
            </a:xfrm>
            <a:custGeom>
              <a:avLst/>
              <a:gdLst>
                <a:gd name="T0" fmla="*/ 60 w 61"/>
                <a:gd name="T1" fmla="*/ 7 h 18"/>
                <a:gd name="T2" fmla="*/ 57 w 61"/>
                <a:gd name="T3" fmla="*/ 2 h 18"/>
                <a:gd name="T4" fmla="*/ 51 w 61"/>
                <a:gd name="T5" fmla="*/ 0 h 18"/>
                <a:gd name="T6" fmla="*/ 9 w 61"/>
                <a:gd name="T7" fmla="*/ 3 h 18"/>
                <a:gd name="T8" fmla="*/ 0 w 61"/>
                <a:gd name="T9" fmla="*/ 10 h 18"/>
                <a:gd name="T10" fmla="*/ 0 w 61"/>
                <a:gd name="T11" fmla="*/ 10 h 18"/>
                <a:gd name="T12" fmla="*/ 4 w 61"/>
                <a:gd name="T13" fmla="*/ 16 h 18"/>
                <a:gd name="T14" fmla="*/ 12 w 61"/>
                <a:gd name="T15" fmla="*/ 18 h 18"/>
                <a:gd name="T16" fmla="*/ 50 w 61"/>
                <a:gd name="T17" fmla="*/ 15 h 18"/>
                <a:gd name="T18" fmla="*/ 61 w 61"/>
                <a:gd name="T19" fmla="*/ 7 h 18"/>
                <a:gd name="T20" fmla="*/ 60 w 61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8">
                  <a:moveTo>
                    <a:pt x="60" y="7"/>
                  </a:moveTo>
                  <a:cubicBezTo>
                    <a:pt x="60" y="5"/>
                    <a:pt x="59" y="3"/>
                    <a:pt x="57" y="2"/>
                  </a:cubicBezTo>
                  <a:cubicBezTo>
                    <a:pt x="56" y="1"/>
                    <a:pt x="53" y="0"/>
                    <a:pt x="51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1" y="14"/>
                    <a:pt x="4" y="16"/>
                  </a:cubicBezTo>
                  <a:cubicBezTo>
                    <a:pt x="6" y="17"/>
                    <a:pt x="9" y="18"/>
                    <a:pt x="12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6" y="15"/>
                    <a:pt x="61" y="12"/>
                    <a:pt x="61" y="7"/>
                  </a:cubicBezTo>
                  <a:lnTo>
                    <a:pt x="60" y="7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7" name="Freeform 91">
              <a:extLst>
                <a:ext uri="{FF2B5EF4-FFF2-40B4-BE49-F238E27FC236}">
                  <a16:creationId xmlns:a16="http://schemas.microsoft.com/office/drawing/2014/main" id="{0BA27901-8516-4381-A086-233786305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95784" y="5738817"/>
              <a:ext cx="192087" cy="50800"/>
            </a:xfrm>
            <a:custGeom>
              <a:avLst/>
              <a:gdLst>
                <a:gd name="T0" fmla="*/ 61 w 61"/>
                <a:gd name="T1" fmla="*/ 7 h 16"/>
                <a:gd name="T2" fmla="*/ 58 w 61"/>
                <a:gd name="T3" fmla="*/ 3 h 16"/>
                <a:gd name="T4" fmla="*/ 52 w 61"/>
                <a:gd name="T5" fmla="*/ 1 h 16"/>
                <a:gd name="T6" fmla="*/ 10 w 61"/>
                <a:gd name="T7" fmla="*/ 0 h 16"/>
                <a:gd name="T8" fmla="*/ 0 w 61"/>
                <a:gd name="T9" fmla="*/ 6 h 16"/>
                <a:gd name="T10" fmla="*/ 0 w 61"/>
                <a:gd name="T11" fmla="*/ 7 h 16"/>
                <a:gd name="T12" fmla="*/ 3 w 61"/>
                <a:gd name="T13" fmla="*/ 12 h 16"/>
                <a:gd name="T14" fmla="*/ 11 w 61"/>
                <a:gd name="T15" fmla="*/ 15 h 16"/>
                <a:gd name="T16" fmla="*/ 50 w 61"/>
                <a:gd name="T17" fmla="*/ 16 h 16"/>
                <a:gd name="T18" fmla="*/ 61 w 61"/>
                <a:gd name="T19" fmla="*/ 8 h 16"/>
                <a:gd name="T20" fmla="*/ 61 w 61"/>
                <a:gd name="T2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6">
                  <a:moveTo>
                    <a:pt x="61" y="7"/>
                  </a:moveTo>
                  <a:cubicBezTo>
                    <a:pt x="61" y="6"/>
                    <a:pt x="60" y="4"/>
                    <a:pt x="58" y="3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5" y="14"/>
                    <a:pt x="8" y="15"/>
                    <a:pt x="11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6" y="16"/>
                    <a:pt x="61" y="13"/>
                    <a:pt x="61" y="8"/>
                  </a:cubicBezTo>
                  <a:lnTo>
                    <a:pt x="61" y="7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8" name="Freeform 92">
              <a:extLst>
                <a:ext uri="{FF2B5EF4-FFF2-40B4-BE49-F238E27FC236}">
                  <a16:creationId xmlns:a16="http://schemas.microsoft.com/office/drawing/2014/main" id="{23EB43FB-1435-4E41-B756-AF4AAD44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05347" y="5729291"/>
              <a:ext cx="192087" cy="50800"/>
            </a:xfrm>
            <a:custGeom>
              <a:avLst/>
              <a:gdLst>
                <a:gd name="T0" fmla="*/ 61 w 61"/>
                <a:gd name="T1" fmla="*/ 8 h 16"/>
                <a:gd name="T2" fmla="*/ 59 w 61"/>
                <a:gd name="T3" fmla="*/ 3 h 16"/>
                <a:gd name="T4" fmla="*/ 52 w 61"/>
                <a:gd name="T5" fmla="*/ 1 h 16"/>
                <a:gd name="T6" fmla="*/ 10 w 61"/>
                <a:gd name="T7" fmla="*/ 0 h 16"/>
                <a:gd name="T8" fmla="*/ 0 w 61"/>
                <a:gd name="T9" fmla="*/ 7 h 16"/>
                <a:gd name="T10" fmla="*/ 0 w 61"/>
                <a:gd name="T11" fmla="*/ 7 h 16"/>
                <a:gd name="T12" fmla="*/ 4 w 61"/>
                <a:gd name="T13" fmla="*/ 13 h 16"/>
                <a:gd name="T14" fmla="*/ 11 w 61"/>
                <a:gd name="T15" fmla="*/ 15 h 16"/>
                <a:gd name="T16" fmla="*/ 50 w 61"/>
                <a:gd name="T17" fmla="*/ 16 h 16"/>
                <a:gd name="T18" fmla="*/ 61 w 61"/>
                <a:gd name="T19" fmla="*/ 9 h 16"/>
                <a:gd name="T20" fmla="*/ 61 w 61"/>
                <a:gd name="T2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6"/>
                    <a:pt x="60" y="4"/>
                    <a:pt x="59" y="3"/>
                  </a:cubicBezTo>
                  <a:cubicBezTo>
                    <a:pt x="57" y="2"/>
                    <a:pt x="54" y="1"/>
                    <a:pt x="5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1"/>
                    <a:pt x="4" y="13"/>
                  </a:cubicBezTo>
                  <a:cubicBezTo>
                    <a:pt x="6" y="14"/>
                    <a:pt x="8" y="15"/>
                    <a:pt x="11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6" y="16"/>
                    <a:pt x="61" y="13"/>
                    <a:pt x="61" y="9"/>
                  </a:cubicBezTo>
                  <a:lnTo>
                    <a:pt x="61" y="8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9" name="Freeform 93">
              <a:extLst>
                <a:ext uri="{FF2B5EF4-FFF2-40B4-BE49-F238E27FC236}">
                  <a16:creationId xmlns:a16="http://schemas.microsoft.com/office/drawing/2014/main" id="{976420D6-9F09-46D5-BC86-B44C6B15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08559" y="5691192"/>
              <a:ext cx="192087" cy="76201"/>
            </a:xfrm>
            <a:custGeom>
              <a:avLst/>
              <a:gdLst>
                <a:gd name="T0" fmla="*/ 61 w 61"/>
                <a:gd name="T1" fmla="*/ 17 h 24"/>
                <a:gd name="T2" fmla="*/ 59 w 61"/>
                <a:gd name="T3" fmla="*/ 12 h 24"/>
                <a:gd name="T4" fmla="*/ 53 w 61"/>
                <a:gd name="T5" fmla="*/ 9 h 24"/>
                <a:gd name="T6" fmla="*/ 12 w 61"/>
                <a:gd name="T7" fmla="*/ 1 h 24"/>
                <a:gd name="T8" fmla="*/ 1 w 61"/>
                <a:gd name="T9" fmla="*/ 6 h 24"/>
                <a:gd name="T10" fmla="*/ 1 w 61"/>
                <a:gd name="T11" fmla="*/ 6 h 24"/>
                <a:gd name="T12" fmla="*/ 3 w 61"/>
                <a:gd name="T13" fmla="*/ 12 h 24"/>
                <a:gd name="T14" fmla="*/ 10 w 61"/>
                <a:gd name="T15" fmla="*/ 16 h 24"/>
                <a:gd name="T16" fmla="*/ 48 w 61"/>
                <a:gd name="T17" fmla="*/ 23 h 24"/>
                <a:gd name="T18" fmla="*/ 60 w 61"/>
                <a:gd name="T19" fmla="*/ 18 h 24"/>
                <a:gd name="T20" fmla="*/ 61 w 61"/>
                <a:gd name="T2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4">
                  <a:moveTo>
                    <a:pt x="61" y="17"/>
                  </a:moveTo>
                  <a:cubicBezTo>
                    <a:pt x="61" y="15"/>
                    <a:pt x="60" y="13"/>
                    <a:pt x="59" y="12"/>
                  </a:cubicBezTo>
                  <a:cubicBezTo>
                    <a:pt x="58" y="10"/>
                    <a:pt x="55" y="9"/>
                    <a:pt x="53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1" y="11"/>
                    <a:pt x="3" y="12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4" y="24"/>
                    <a:pt x="59" y="22"/>
                    <a:pt x="60" y="18"/>
                  </a:cubicBezTo>
                  <a:lnTo>
                    <a:pt x="61" y="17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0" name="Freeform 94">
              <a:extLst>
                <a:ext uri="{FF2B5EF4-FFF2-40B4-BE49-F238E27FC236}">
                  <a16:creationId xmlns:a16="http://schemas.microsoft.com/office/drawing/2014/main" id="{14B0D51D-78B7-4FF6-B1B0-71E764140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14946" y="5637216"/>
              <a:ext cx="192087" cy="73025"/>
            </a:xfrm>
            <a:custGeom>
              <a:avLst/>
              <a:gdLst>
                <a:gd name="T0" fmla="*/ 60 w 61"/>
                <a:gd name="T1" fmla="*/ 16 h 23"/>
                <a:gd name="T2" fmla="*/ 59 w 61"/>
                <a:gd name="T3" fmla="*/ 11 h 23"/>
                <a:gd name="T4" fmla="*/ 52 w 61"/>
                <a:gd name="T5" fmla="*/ 8 h 23"/>
                <a:gd name="T6" fmla="*/ 11 w 61"/>
                <a:gd name="T7" fmla="*/ 1 h 23"/>
                <a:gd name="T8" fmla="*/ 0 w 61"/>
                <a:gd name="T9" fmla="*/ 5 h 23"/>
                <a:gd name="T10" fmla="*/ 0 w 61"/>
                <a:gd name="T11" fmla="*/ 6 h 23"/>
                <a:gd name="T12" fmla="*/ 2 w 61"/>
                <a:gd name="T13" fmla="*/ 12 h 23"/>
                <a:gd name="T14" fmla="*/ 9 w 61"/>
                <a:gd name="T15" fmla="*/ 16 h 23"/>
                <a:gd name="T16" fmla="*/ 48 w 61"/>
                <a:gd name="T17" fmla="*/ 22 h 23"/>
                <a:gd name="T18" fmla="*/ 60 w 61"/>
                <a:gd name="T19" fmla="*/ 17 h 23"/>
                <a:gd name="T20" fmla="*/ 60 w 61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3">
                  <a:moveTo>
                    <a:pt x="60" y="16"/>
                  </a:moveTo>
                  <a:cubicBezTo>
                    <a:pt x="61" y="15"/>
                    <a:pt x="60" y="13"/>
                    <a:pt x="59" y="11"/>
                  </a:cubicBezTo>
                  <a:cubicBezTo>
                    <a:pt x="57" y="10"/>
                    <a:pt x="55" y="9"/>
                    <a:pt x="5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4" y="14"/>
                    <a:pt x="6" y="15"/>
                    <a:pt x="9" y="16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53" y="23"/>
                    <a:pt x="59" y="21"/>
                    <a:pt x="60" y="17"/>
                  </a:cubicBezTo>
                  <a:lnTo>
                    <a:pt x="60" y="1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1" name="Freeform 95">
              <a:extLst>
                <a:ext uri="{FF2B5EF4-FFF2-40B4-BE49-F238E27FC236}">
                  <a16:creationId xmlns:a16="http://schemas.microsoft.com/office/drawing/2014/main" id="{62C0034F-0802-4CD5-9D9F-664EE683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11809" y="5553078"/>
              <a:ext cx="182562" cy="100014"/>
            </a:xfrm>
            <a:custGeom>
              <a:avLst/>
              <a:gdLst>
                <a:gd name="T0" fmla="*/ 57 w 58"/>
                <a:gd name="T1" fmla="*/ 26 h 32"/>
                <a:gd name="T2" fmla="*/ 57 w 58"/>
                <a:gd name="T3" fmla="*/ 20 h 32"/>
                <a:gd name="T4" fmla="*/ 52 w 58"/>
                <a:gd name="T5" fmla="*/ 16 h 32"/>
                <a:gd name="T6" fmla="*/ 13 w 58"/>
                <a:gd name="T7" fmla="*/ 2 h 32"/>
                <a:gd name="T8" fmla="*/ 1 w 58"/>
                <a:gd name="T9" fmla="*/ 4 h 32"/>
                <a:gd name="T10" fmla="*/ 1 w 58"/>
                <a:gd name="T11" fmla="*/ 5 h 32"/>
                <a:gd name="T12" fmla="*/ 2 w 58"/>
                <a:gd name="T13" fmla="*/ 11 h 32"/>
                <a:gd name="T14" fmla="*/ 8 w 58"/>
                <a:gd name="T15" fmla="*/ 16 h 32"/>
                <a:gd name="T16" fmla="*/ 44 w 58"/>
                <a:gd name="T17" fmla="*/ 29 h 32"/>
                <a:gd name="T18" fmla="*/ 57 w 58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2">
                  <a:moveTo>
                    <a:pt x="57" y="26"/>
                  </a:moveTo>
                  <a:cubicBezTo>
                    <a:pt x="58" y="24"/>
                    <a:pt x="58" y="22"/>
                    <a:pt x="57" y="20"/>
                  </a:cubicBezTo>
                  <a:cubicBezTo>
                    <a:pt x="56" y="19"/>
                    <a:pt x="54" y="17"/>
                    <a:pt x="52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3" y="1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1"/>
                  </a:cubicBezTo>
                  <a:cubicBezTo>
                    <a:pt x="3" y="13"/>
                    <a:pt x="5" y="15"/>
                    <a:pt x="8" y="16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9" y="32"/>
                    <a:pt x="55" y="30"/>
                    <a:pt x="57" y="26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2" name="Freeform 96">
              <a:extLst>
                <a:ext uri="{FF2B5EF4-FFF2-40B4-BE49-F238E27FC236}">
                  <a16:creationId xmlns:a16="http://schemas.microsoft.com/office/drawing/2014/main" id="{F8E58DFB-2E1A-4853-912E-CB65512B3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95970" y="5435603"/>
              <a:ext cx="182562" cy="101601"/>
            </a:xfrm>
            <a:custGeom>
              <a:avLst/>
              <a:gdLst>
                <a:gd name="T0" fmla="*/ 57 w 58"/>
                <a:gd name="T1" fmla="*/ 26 h 32"/>
                <a:gd name="T2" fmla="*/ 57 w 58"/>
                <a:gd name="T3" fmla="*/ 21 h 32"/>
                <a:gd name="T4" fmla="*/ 52 w 58"/>
                <a:gd name="T5" fmla="*/ 17 h 32"/>
                <a:gd name="T6" fmla="*/ 13 w 58"/>
                <a:gd name="T7" fmla="*/ 2 h 32"/>
                <a:gd name="T8" fmla="*/ 1 w 58"/>
                <a:gd name="T9" fmla="*/ 5 h 32"/>
                <a:gd name="T10" fmla="*/ 1 w 58"/>
                <a:gd name="T11" fmla="*/ 5 h 32"/>
                <a:gd name="T12" fmla="*/ 1 w 58"/>
                <a:gd name="T13" fmla="*/ 11 h 32"/>
                <a:gd name="T14" fmla="*/ 8 w 58"/>
                <a:gd name="T15" fmla="*/ 16 h 32"/>
                <a:gd name="T16" fmla="*/ 43 w 58"/>
                <a:gd name="T17" fmla="*/ 30 h 32"/>
                <a:gd name="T18" fmla="*/ 57 w 58"/>
                <a:gd name="T19" fmla="*/ 27 h 32"/>
                <a:gd name="T20" fmla="*/ 57 w 58"/>
                <a:gd name="T2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32">
                  <a:moveTo>
                    <a:pt x="57" y="26"/>
                  </a:moveTo>
                  <a:cubicBezTo>
                    <a:pt x="58" y="24"/>
                    <a:pt x="58" y="23"/>
                    <a:pt x="57" y="21"/>
                  </a:cubicBezTo>
                  <a:cubicBezTo>
                    <a:pt x="56" y="19"/>
                    <a:pt x="54" y="17"/>
                    <a:pt x="52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3" y="1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3" y="13"/>
                    <a:pt x="5" y="15"/>
                    <a:pt x="8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9" y="32"/>
                    <a:pt x="55" y="30"/>
                    <a:pt x="57" y="27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3" name="Freeform 97">
              <a:extLst>
                <a:ext uri="{FF2B5EF4-FFF2-40B4-BE49-F238E27FC236}">
                  <a16:creationId xmlns:a16="http://schemas.microsoft.com/office/drawing/2014/main" id="{E20FA590-0AA3-4E3B-BCED-4D54FBCC8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67434" y="5280028"/>
              <a:ext cx="166687" cy="123826"/>
            </a:xfrm>
            <a:custGeom>
              <a:avLst/>
              <a:gdLst>
                <a:gd name="T0" fmla="*/ 51 w 53"/>
                <a:gd name="T1" fmla="*/ 35 h 39"/>
                <a:gd name="T2" fmla="*/ 52 w 53"/>
                <a:gd name="T3" fmla="*/ 30 h 39"/>
                <a:gd name="T4" fmla="*/ 48 w 53"/>
                <a:gd name="T5" fmla="*/ 25 h 39"/>
                <a:gd name="T6" fmla="*/ 14 w 53"/>
                <a:gd name="T7" fmla="*/ 3 h 39"/>
                <a:gd name="T8" fmla="*/ 2 w 53"/>
                <a:gd name="T9" fmla="*/ 3 h 39"/>
                <a:gd name="T10" fmla="*/ 2 w 53"/>
                <a:gd name="T11" fmla="*/ 3 h 39"/>
                <a:gd name="T12" fmla="*/ 1 w 53"/>
                <a:gd name="T13" fmla="*/ 9 h 39"/>
                <a:gd name="T14" fmla="*/ 5 w 53"/>
                <a:gd name="T15" fmla="*/ 15 h 39"/>
                <a:gd name="T16" fmla="*/ 36 w 53"/>
                <a:gd name="T17" fmla="*/ 36 h 39"/>
                <a:gd name="T18" fmla="*/ 50 w 53"/>
                <a:gd name="T19" fmla="*/ 36 h 39"/>
                <a:gd name="T20" fmla="*/ 51 w 53"/>
                <a:gd name="T2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39">
                  <a:moveTo>
                    <a:pt x="51" y="35"/>
                  </a:moveTo>
                  <a:cubicBezTo>
                    <a:pt x="52" y="34"/>
                    <a:pt x="53" y="32"/>
                    <a:pt x="52" y="30"/>
                  </a:cubicBezTo>
                  <a:cubicBezTo>
                    <a:pt x="52" y="28"/>
                    <a:pt x="50" y="26"/>
                    <a:pt x="48" y="2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0"/>
                    <a:pt x="5" y="0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1" y="12"/>
                    <a:pt x="3" y="14"/>
                    <a:pt x="5" y="1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1" y="39"/>
                    <a:pt x="47" y="39"/>
                    <a:pt x="50" y="36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4" name="Freeform 98">
              <a:extLst>
                <a:ext uri="{FF2B5EF4-FFF2-40B4-BE49-F238E27FC236}">
                  <a16:creationId xmlns:a16="http://schemas.microsoft.com/office/drawing/2014/main" id="{3C83D915-6396-4167-9AD0-F9E795E53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80457" y="5884866"/>
              <a:ext cx="177800" cy="73025"/>
            </a:xfrm>
            <a:custGeom>
              <a:avLst/>
              <a:gdLst>
                <a:gd name="T0" fmla="*/ 1 w 56"/>
                <a:gd name="T1" fmla="*/ 5 h 23"/>
                <a:gd name="T2" fmla="*/ 4 w 56"/>
                <a:gd name="T3" fmla="*/ 1 h 23"/>
                <a:gd name="T4" fmla="*/ 10 w 56"/>
                <a:gd name="T5" fmla="*/ 0 h 23"/>
                <a:gd name="T6" fmla="*/ 48 w 56"/>
                <a:gd name="T7" fmla="*/ 8 h 23"/>
                <a:gd name="T8" fmla="*/ 56 w 56"/>
                <a:gd name="T9" fmla="*/ 16 h 23"/>
                <a:gd name="T10" fmla="*/ 56 w 56"/>
                <a:gd name="T11" fmla="*/ 16 h 23"/>
                <a:gd name="T12" fmla="*/ 52 w 56"/>
                <a:gd name="T13" fmla="*/ 21 h 23"/>
                <a:gd name="T14" fmla="*/ 44 w 56"/>
                <a:gd name="T15" fmla="*/ 22 h 23"/>
                <a:gd name="T16" fmla="*/ 9 w 56"/>
                <a:gd name="T17" fmla="*/ 15 h 23"/>
                <a:gd name="T18" fmla="*/ 1 w 56"/>
                <a:gd name="T19" fmla="*/ 6 h 23"/>
                <a:gd name="T20" fmla="*/ 1 w 56"/>
                <a:gd name="T2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3">
                  <a:moveTo>
                    <a:pt x="1" y="5"/>
                  </a:moveTo>
                  <a:cubicBezTo>
                    <a:pt x="1" y="4"/>
                    <a:pt x="2" y="2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3" y="9"/>
                    <a:pt x="56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8"/>
                    <a:pt x="54" y="20"/>
                    <a:pt x="52" y="21"/>
                  </a:cubicBezTo>
                  <a:cubicBezTo>
                    <a:pt x="50" y="22"/>
                    <a:pt x="47" y="23"/>
                    <a:pt x="44" y="2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14"/>
                    <a:pt x="0" y="10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5" name="Freeform 99">
              <a:extLst>
                <a:ext uri="{FF2B5EF4-FFF2-40B4-BE49-F238E27FC236}">
                  <a16:creationId xmlns:a16="http://schemas.microsoft.com/office/drawing/2014/main" id="{E554ECC5-3206-4331-84B8-D13AC14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74069" y="5929317"/>
              <a:ext cx="177800" cy="58738"/>
            </a:xfrm>
            <a:custGeom>
              <a:avLst/>
              <a:gdLst>
                <a:gd name="T0" fmla="*/ 0 w 56"/>
                <a:gd name="T1" fmla="*/ 6 h 19"/>
                <a:gd name="T2" fmla="*/ 3 w 56"/>
                <a:gd name="T3" fmla="*/ 2 h 19"/>
                <a:gd name="T4" fmla="*/ 9 w 56"/>
                <a:gd name="T5" fmla="*/ 0 h 19"/>
                <a:gd name="T6" fmla="*/ 48 w 56"/>
                <a:gd name="T7" fmla="*/ 4 h 19"/>
                <a:gd name="T8" fmla="*/ 56 w 56"/>
                <a:gd name="T9" fmla="*/ 11 h 19"/>
                <a:gd name="T10" fmla="*/ 56 w 56"/>
                <a:gd name="T11" fmla="*/ 12 h 19"/>
                <a:gd name="T12" fmla="*/ 53 w 56"/>
                <a:gd name="T13" fmla="*/ 17 h 19"/>
                <a:gd name="T14" fmla="*/ 45 w 56"/>
                <a:gd name="T15" fmla="*/ 19 h 19"/>
                <a:gd name="T16" fmla="*/ 10 w 56"/>
                <a:gd name="T17" fmla="*/ 16 h 19"/>
                <a:gd name="T18" fmla="*/ 0 w 56"/>
                <a:gd name="T19" fmla="*/ 7 h 19"/>
                <a:gd name="T20" fmla="*/ 0 w 56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9">
                  <a:moveTo>
                    <a:pt x="0" y="6"/>
                  </a:move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2" y="5"/>
                    <a:pt x="56" y="8"/>
                    <a:pt x="56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4"/>
                    <a:pt x="55" y="16"/>
                    <a:pt x="53" y="17"/>
                  </a:cubicBezTo>
                  <a:cubicBezTo>
                    <a:pt x="51" y="18"/>
                    <a:pt x="48" y="19"/>
                    <a:pt x="45" y="19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4" y="15"/>
                    <a:pt x="0" y="11"/>
                    <a:pt x="0" y="7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6" name="Freeform 100">
              <a:extLst>
                <a:ext uri="{FF2B5EF4-FFF2-40B4-BE49-F238E27FC236}">
                  <a16:creationId xmlns:a16="http://schemas.microsoft.com/office/drawing/2014/main" id="{E18D370F-59D0-4DB6-89BA-EC9FC1E38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61333" y="5938841"/>
              <a:ext cx="177800" cy="58738"/>
            </a:xfrm>
            <a:custGeom>
              <a:avLst/>
              <a:gdLst>
                <a:gd name="T0" fmla="*/ 1 w 56"/>
                <a:gd name="T1" fmla="*/ 11 h 19"/>
                <a:gd name="T2" fmla="*/ 2 w 56"/>
                <a:gd name="T3" fmla="*/ 6 h 19"/>
                <a:gd name="T4" fmla="*/ 8 w 56"/>
                <a:gd name="T5" fmla="*/ 3 h 19"/>
                <a:gd name="T6" fmla="*/ 46 w 56"/>
                <a:gd name="T7" fmla="*/ 1 h 19"/>
                <a:gd name="T8" fmla="*/ 56 w 56"/>
                <a:gd name="T9" fmla="*/ 6 h 19"/>
                <a:gd name="T10" fmla="*/ 56 w 56"/>
                <a:gd name="T11" fmla="*/ 7 h 19"/>
                <a:gd name="T12" fmla="*/ 54 w 56"/>
                <a:gd name="T13" fmla="*/ 13 h 19"/>
                <a:gd name="T14" fmla="*/ 47 w 56"/>
                <a:gd name="T15" fmla="*/ 16 h 19"/>
                <a:gd name="T16" fmla="*/ 11 w 56"/>
                <a:gd name="T17" fmla="*/ 18 h 19"/>
                <a:gd name="T18" fmla="*/ 1 w 56"/>
                <a:gd name="T19" fmla="*/ 12 h 19"/>
                <a:gd name="T20" fmla="*/ 1 w 56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9">
                  <a:moveTo>
                    <a:pt x="1" y="11"/>
                  </a:moveTo>
                  <a:cubicBezTo>
                    <a:pt x="0" y="9"/>
                    <a:pt x="1" y="7"/>
                    <a:pt x="2" y="6"/>
                  </a:cubicBezTo>
                  <a:cubicBezTo>
                    <a:pt x="4" y="4"/>
                    <a:pt x="6" y="4"/>
                    <a:pt x="8" y="3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1" y="0"/>
                    <a:pt x="55" y="3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9"/>
                    <a:pt x="56" y="11"/>
                    <a:pt x="54" y="13"/>
                  </a:cubicBezTo>
                  <a:cubicBezTo>
                    <a:pt x="52" y="14"/>
                    <a:pt x="50" y="15"/>
                    <a:pt x="4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6" y="19"/>
                    <a:pt x="1" y="16"/>
                    <a:pt x="1" y="12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7" name="Freeform 101">
              <a:extLst>
                <a:ext uri="{FF2B5EF4-FFF2-40B4-BE49-F238E27FC236}">
                  <a16:creationId xmlns:a16="http://schemas.microsoft.com/office/drawing/2014/main" id="{3AD0D0C1-CAF0-444A-8716-FEFF0319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73995" y="5897566"/>
              <a:ext cx="177800" cy="71438"/>
            </a:xfrm>
            <a:custGeom>
              <a:avLst/>
              <a:gdLst>
                <a:gd name="T0" fmla="*/ 1 w 56"/>
                <a:gd name="T1" fmla="*/ 16 h 23"/>
                <a:gd name="T2" fmla="*/ 2 w 56"/>
                <a:gd name="T3" fmla="*/ 11 h 23"/>
                <a:gd name="T4" fmla="*/ 8 w 56"/>
                <a:gd name="T5" fmla="*/ 8 h 23"/>
                <a:gd name="T6" fmla="*/ 45 w 56"/>
                <a:gd name="T7" fmla="*/ 0 h 23"/>
                <a:gd name="T8" fmla="*/ 55 w 56"/>
                <a:gd name="T9" fmla="*/ 5 h 23"/>
                <a:gd name="T10" fmla="*/ 55 w 56"/>
                <a:gd name="T11" fmla="*/ 6 h 23"/>
                <a:gd name="T12" fmla="*/ 54 w 56"/>
                <a:gd name="T13" fmla="*/ 12 h 23"/>
                <a:gd name="T14" fmla="*/ 47 w 56"/>
                <a:gd name="T15" fmla="*/ 15 h 23"/>
                <a:gd name="T16" fmla="*/ 13 w 56"/>
                <a:gd name="T17" fmla="*/ 22 h 23"/>
                <a:gd name="T18" fmla="*/ 1 w 56"/>
                <a:gd name="T19" fmla="*/ 17 h 23"/>
                <a:gd name="T20" fmla="*/ 1 w 56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3">
                  <a:moveTo>
                    <a:pt x="1" y="16"/>
                  </a:moveTo>
                  <a:cubicBezTo>
                    <a:pt x="0" y="14"/>
                    <a:pt x="1" y="12"/>
                    <a:pt x="2" y="11"/>
                  </a:cubicBezTo>
                  <a:cubicBezTo>
                    <a:pt x="3" y="9"/>
                    <a:pt x="5" y="8"/>
                    <a:pt x="8" y="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0" y="0"/>
                    <a:pt x="54" y="2"/>
                    <a:pt x="55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8"/>
                    <a:pt x="55" y="10"/>
                    <a:pt x="54" y="12"/>
                  </a:cubicBezTo>
                  <a:cubicBezTo>
                    <a:pt x="52" y="14"/>
                    <a:pt x="50" y="15"/>
                    <a:pt x="47" y="1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3"/>
                    <a:pt x="2" y="21"/>
                    <a:pt x="1" y="17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8" name="Freeform 102">
              <a:extLst>
                <a:ext uri="{FF2B5EF4-FFF2-40B4-BE49-F238E27FC236}">
                  <a16:creationId xmlns:a16="http://schemas.microsoft.com/office/drawing/2014/main" id="{8C0968F5-4E71-47EE-A549-F96509A5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13645" y="5808667"/>
              <a:ext cx="173037" cy="85725"/>
            </a:xfrm>
            <a:custGeom>
              <a:avLst/>
              <a:gdLst>
                <a:gd name="T0" fmla="*/ 1 w 55"/>
                <a:gd name="T1" fmla="*/ 21 h 27"/>
                <a:gd name="T2" fmla="*/ 2 w 55"/>
                <a:gd name="T3" fmla="*/ 16 h 27"/>
                <a:gd name="T4" fmla="*/ 7 w 55"/>
                <a:gd name="T5" fmla="*/ 12 h 27"/>
                <a:gd name="T6" fmla="*/ 43 w 55"/>
                <a:gd name="T7" fmla="*/ 1 h 27"/>
                <a:gd name="T8" fmla="*/ 54 w 55"/>
                <a:gd name="T9" fmla="*/ 5 h 27"/>
                <a:gd name="T10" fmla="*/ 54 w 55"/>
                <a:gd name="T11" fmla="*/ 5 h 27"/>
                <a:gd name="T12" fmla="*/ 53 w 55"/>
                <a:gd name="T13" fmla="*/ 11 h 27"/>
                <a:gd name="T14" fmla="*/ 47 w 55"/>
                <a:gd name="T15" fmla="*/ 16 h 27"/>
                <a:gd name="T16" fmla="*/ 14 w 55"/>
                <a:gd name="T17" fmla="*/ 26 h 27"/>
                <a:gd name="T18" fmla="*/ 1 w 55"/>
                <a:gd name="T19" fmla="*/ 22 h 27"/>
                <a:gd name="T20" fmla="*/ 1 w 55"/>
                <a:gd name="T2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7">
                  <a:moveTo>
                    <a:pt x="1" y="21"/>
                  </a:moveTo>
                  <a:cubicBezTo>
                    <a:pt x="0" y="19"/>
                    <a:pt x="1" y="17"/>
                    <a:pt x="2" y="16"/>
                  </a:cubicBezTo>
                  <a:cubicBezTo>
                    <a:pt x="3" y="14"/>
                    <a:pt x="5" y="13"/>
                    <a:pt x="7" y="1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8" y="0"/>
                    <a:pt x="52" y="1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7"/>
                    <a:pt x="54" y="9"/>
                    <a:pt x="53" y="11"/>
                  </a:cubicBezTo>
                  <a:cubicBezTo>
                    <a:pt x="52" y="13"/>
                    <a:pt x="50" y="15"/>
                    <a:pt x="47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27"/>
                    <a:pt x="3" y="26"/>
                    <a:pt x="1" y="22"/>
                  </a:cubicBezTo>
                  <a:lnTo>
                    <a:pt x="1" y="21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9" name="Freeform 103">
              <a:extLst>
                <a:ext uri="{FF2B5EF4-FFF2-40B4-BE49-F238E27FC236}">
                  <a16:creationId xmlns:a16="http://schemas.microsoft.com/office/drawing/2014/main" id="{7AB3745D-D4A0-4B56-B967-BABCC9DF1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51709" y="5668966"/>
              <a:ext cx="160337" cy="111125"/>
            </a:xfrm>
            <a:custGeom>
              <a:avLst/>
              <a:gdLst>
                <a:gd name="T0" fmla="*/ 2 w 51"/>
                <a:gd name="T1" fmla="*/ 30 h 35"/>
                <a:gd name="T2" fmla="*/ 1 w 51"/>
                <a:gd name="T3" fmla="*/ 25 h 35"/>
                <a:gd name="T4" fmla="*/ 5 w 51"/>
                <a:gd name="T5" fmla="*/ 20 h 35"/>
                <a:gd name="T6" fmla="*/ 38 w 51"/>
                <a:gd name="T7" fmla="*/ 2 h 35"/>
                <a:gd name="T8" fmla="*/ 49 w 51"/>
                <a:gd name="T9" fmla="*/ 3 h 35"/>
                <a:gd name="T10" fmla="*/ 49 w 51"/>
                <a:gd name="T11" fmla="*/ 4 h 35"/>
                <a:gd name="T12" fmla="*/ 50 w 51"/>
                <a:gd name="T13" fmla="*/ 10 h 35"/>
                <a:gd name="T14" fmla="*/ 45 w 51"/>
                <a:gd name="T15" fmla="*/ 16 h 35"/>
                <a:gd name="T16" fmla="*/ 15 w 51"/>
                <a:gd name="T17" fmla="*/ 33 h 35"/>
                <a:gd name="T18" fmla="*/ 2 w 51"/>
                <a:gd name="T19" fmla="*/ 31 h 35"/>
                <a:gd name="T20" fmla="*/ 2 w 51"/>
                <a:gd name="T2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35">
                  <a:moveTo>
                    <a:pt x="2" y="30"/>
                  </a:moveTo>
                  <a:cubicBezTo>
                    <a:pt x="1" y="29"/>
                    <a:pt x="0" y="27"/>
                    <a:pt x="1" y="25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2" y="0"/>
                    <a:pt x="47" y="0"/>
                    <a:pt x="49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1" y="8"/>
                    <a:pt x="50" y="10"/>
                  </a:cubicBezTo>
                  <a:cubicBezTo>
                    <a:pt x="49" y="12"/>
                    <a:pt x="47" y="14"/>
                    <a:pt x="45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5"/>
                    <a:pt x="5" y="34"/>
                    <a:pt x="2" y="31"/>
                  </a:cubicBezTo>
                  <a:lnTo>
                    <a:pt x="2" y="30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0" name="Freeform 104">
              <a:extLst>
                <a:ext uri="{FF2B5EF4-FFF2-40B4-BE49-F238E27FC236}">
                  <a16:creationId xmlns:a16="http://schemas.microsoft.com/office/drawing/2014/main" id="{5F402633-95B7-4C08-9DEC-2BCD39B7F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8345" y="5483228"/>
              <a:ext cx="141287" cy="128588"/>
            </a:xfrm>
            <a:custGeom>
              <a:avLst/>
              <a:gdLst>
                <a:gd name="T0" fmla="*/ 2 w 45"/>
                <a:gd name="T1" fmla="*/ 38 h 41"/>
                <a:gd name="T2" fmla="*/ 0 w 45"/>
                <a:gd name="T3" fmla="*/ 33 h 41"/>
                <a:gd name="T4" fmla="*/ 3 w 45"/>
                <a:gd name="T5" fmla="*/ 27 h 41"/>
                <a:gd name="T6" fmla="*/ 31 w 45"/>
                <a:gd name="T7" fmla="*/ 3 h 41"/>
                <a:gd name="T8" fmla="*/ 42 w 45"/>
                <a:gd name="T9" fmla="*/ 3 h 41"/>
                <a:gd name="T10" fmla="*/ 43 w 45"/>
                <a:gd name="T11" fmla="*/ 3 h 41"/>
                <a:gd name="T12" fmla="*/ 45 w 45"/>
                <a:gd name="T13" fmla="*/ 9 h 41"/>
                <a:gd name="T14" fmla="*/ 41 w 45"/>
                <a:gd name="T15" fmla="*/ 16 h 41"/>
                <a:gd name="T16" fmla="*/ 15 w 45"/>
                <a:gd name="T17" fmla="*/ 38 h 41"/>
                <a:gd name="T18" fmla="*/ 3 w 45"/>
                <a:gd name="T19" fmla="*/ 38 h 41"/>
                <a:gd name="T20" fmla="*/ 2 w 45"/>
                <a:gd name="T2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1">
                  <a:moveTo>
                    <a:pt x="2" y="38"/>
                  </a:moveTo>
                  <a:cubicBezTo>
                    <a:pt x="1" y="37"/>
                    <a:pt x="0" y="35"/>
                    <a:pt x="0" y="33"/>
                  </a:cubicBezTo>
                  <a:cubicBezTo>
                    <a:pt x="1" y="31"/>
                    <a:pt x="2" y="29"/>
                    <a:pt x="3" y="27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5" y="0"/>
                    <a:pt x="40" y="0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5"/>
                    <a:pt x="45" y="7"/>
                    <a:pt x="45" y="9"/>
                  </a:cubicBezTo>
                  <a:cubicBezTo>
                    <a:pt x="45" y="12"/>
                    <a:pt x="43" y="14"/>
                    <a:pt x="41" y="1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1" y="41"/>
                    <a:pt x="6" y="41"/>
                    <a:pt x="3" y="38"/>
                  </a:cubicBezTo>
                  <a:lnTo>
                    <a:pt x="2" y="38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1" name="Freeform 105">
              <a:extLst>
                <a:ext uri="{FF2B5EF4-FFF2-40B4-BE49-F238E27FC236}">
                  <a16:creationId xmlns:a16="http://schemas.microsoft.com/office/drawing/2014/main" id="{052190CD-292C-4D91-A633-32EB8B5D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00945" y="4460877"/>
              <a:ext cx="936625" cy="1044576"/>
            </a:xfrm>
            <a:custGeom>
              <a:avLst/>
              <a:gdLst>
                <a:gd name="T0" fmla="*/ 0 w 297"/>
                <a:gd name="T1" fmla="*/ 330 h 330"/>
                <a:gd name="T2" fmla="*/ 297 w 297"/>
                <a:gd name="T3" fmla="*/ 0 h 330"/>
                <a:gd name="T4" fmla="*/ 0 w 297"/>
                <a:gd name="T5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7" h="330">
                  <a:moveTo>
                    <a:pt x="0" y="330"/>
                  </a:moveTo>
                  <a:cubicBezTo>
                    <a:pt x="97" y="315"/>
                    <a:pt x="262" y="219"/>
                    <a:pt x="297" y="0"/>
                  </a:cubicBezTo>
                  <a:cubicBezTo>
                    <a:pt x="220" y="171"/>
                    <a:pt x="151" y="245"/>
                    <a:pt x="0" y="33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2" name="Freeform 106">
              <a:extLst>
                <a:ext uri="{FF2B5EF4-FFF2-40B4-BE49-F238E27FC236}">
                  <a16:creationId xmlns:a16="http://schemas.microsoft.com/office/drawing/2014/main" id="{1733C6E8-54D0-41DE-8B26-C4CB1818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5886" y="5951542"/>
              <a:ext cx="325437" cy="619125"/>
            </a:xfrm>
            <a:custGeom>
              <a:avLst/>
              <a:gdLst>
                <a:gd name="T0" fmla="*/ 22 w 103"/>
                <a:gd name="T1" fmla="*/ 196 h 196"/>
                <a:gd name="T2" fmla="*/ 0 w 103"/>
                <a:gd name="T3" fmla="*/ 196 h 196"/>
                <a:gd name="T4" fmla="*/ 47 w 103"/>
                <a:gd name="T5" fmla="*/ 30 h 196"/>
                <a:gd name="T6" fmla="*/ 103 w 103"/>
                <a:gd name="T7" fmla="*/ 57 h 196"/>
                <a:gd name="T8" fmla="*/ 22 w 103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96">
                  <a:moveTo>
                    <a:pt x="22" y="196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103" y="0"/>
                    <a:pt x="103" y="57"/>
                  </a:cubicBezTo>
                  <a:lnTo>
                    <a:pt x="22" y="196"/>
                  </a:lnTo>
                  <a:close/>
                </a:path>
              </a:pathLst>
            </a:cu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3" name="Freeform 107">
              <a:extLst>
                <a:ext uri="{FF2B5EF4-FFF2-40B4-BE49-F238E27FC236}">
                  <a16:creationId xmlns:a16="http://schemas.microsoft.com/office/drawing/2014/main" id="{34A1C959-4C18-416F-B885-8D9D58EE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07283" y="4360866"/>
              <a:ext cx="2012949" cy="2200276"/>
            </a:xfrm>
            <a:custGeom>
              <a:avLst/>
              <a:gdLst>
                <a:gd name="T0" fmla="*/ 0 w 637"/>
                <a:gd name="T1" fmla="*/ 696 h 696"/>
                <a:gd name="T2" fmla="*/ 637 w 637"/>
                <a:gd name="T3" fmla="*/ 696 h 696"/>
                <a:gd name="T4" fmla="*/ 318 w 637"/>
                <a:gd name="T5" fmla="*/ 0 h 696"/>
                <a:gd name="T6" fmla="*/ 0 w 637"/>
                <a:gd name="T7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7" h="696">
                  <a:moveTo>
                    <a:pt x="0" y="696"/>
                  </a:moveTo>
                  <a:cubicBezTo>
                    <a:pt x="637" y="696"/>
                    <a:pt x="637" y="696"/>
                    <a:pt x="637" y="696"/>
                  </a:cubicBezTo>
                  <a:cubicBezTo>
                    <a:pt x="368" y="386"/>
                    <a:pt x="337" y="156"/>
                    <a:pt x="318" y="0"/>
                  </a:cubicBezTo>
                  <a:cubicBezTo>
                    <a:pt x="312" y="274"/>
                    <a:pt x="111" y="547"/>
                    <a:pt x="0" y="696"/>
                  </a:cubicBez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4" name="Freeform 108">
              <a:extLst>
                <a:ext uri="{FF2B5EF4-FFF2-40B4-BE49-F238E27FC236}">
                  <a16:creationId xmlns:a16="http://schemas.microsoft.com/office/drawing/2014/main" id="{45D25A5E-DB1C-451E-A659-466EEA969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29484" y="6070603"/>
              <a:ext cx="1835149" cy="490538"/>
            </a:xfrm>
            <a:custGeom>
              <a:avLst/>
              <a:gdLst>
                <a:gd name="T0" fmla="*/ 168 w 581"/>
                <a:gd name="T1" fmla="*/ 12 h 155"/>
                <a:gd name="T2" fmla="*/ 120 w 581"/>
                <a:gd name="T3" fmla="*/ 84 h 155"/>
                <a:gd name="T4" fmla="*/ 0 w 581"/>
                <a:gd name="T5" fmla="*/ 155 h 155"/>
                <a:gd name="T6" fmla="*/ 581 w 581"/>
                <a:gd name="T7" fmla="*/ 155 h 155"/>
                <a:gd name="T8" fmla="*/ 492 w 581"/>
                <a:gd name="T9" fmla="*/ 44 h 155"/>
                <a:gd name="T10" fmla="*/ 168 w 581"/>
                <a:gd name="T11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1" h="155">
                  <a:moveTo>
                    <a:pt x="168" y="12"/>
                  </a:moveTo>
                  <a:cubicBezTo>
                    <a:pt x="135" y="13"/>
                    <a:pt x="120" y="84"/>
                    <a:pt x="120" y="84"/>
                  </a:cubicBezTo>
                  <a:cubicBezTo>
                    <a:pt x="28" y="86"/>
                    <a:pt x="0" y="155"/>
                    <a:pt x="0" y="155"/>
                  </a:cubicBezTo>
                  <a:cubicBezTo>
                    <a:pt x="581" y="155"/>
                    <a:pt x="581" y="155"/>
                    <a:pt x="581" y="155"/>
                  </a:cubicBezTo>
                  <a:cubicBezTo>
                    <a:pt x="548" y="117"/>
                    <a:pt x="518" y="80"/>
                    <a:pt x="492" y="44"/>
                  </a:cubicBezTo>
                  <a:cubicBezTo>
                    <a:pt x="403" y="0"/>
                    <a:pt x="198" y="10"/>
                    <a:pt x="168" y="12"/>
                  </a:cubicBezTo>
                  <a:close/>
                </a:path>
              </a:pathLst>
            </a:custGeom>
            <a:solidFill>
              <a:srgbClr val="844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5" name="Freeform 109">
              <a:extLst>
                <a:ext uri="{FF2B5EF4-FFF2-40B4-BE49-F238E27FC236}">
                  <a16:creationId xmlns:a16="http://schemas.microsoft.com/office/drawing/2014/main" id="{5FE427D1-1EF1-4526-B001-DD7B62DFE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29484" y="6270628"/>
              <a:ext cx="1835149" cy="290514"/>
            </a:xfrm>
            <a:custGeom>
              <a:avLst/>
              <a:gdLst>
                <a:gd name="T0" fmla="*/ 506 w 581"/>
                <a:gd name="T1" fmla="*/ 0 h 92"/>
                <a:gd name="T2" fmla="*/ 290 w 581"/>
                <a:gd name="T3" fmla="*/ 6 h 92"/>
                <a:gd name="T4" fmla="*/ 125 w 581"/>
                <a:gd name="T5" fmla="*/ 5 h 92"/>
                <a:gd name="T6" fmla="*/ 122 w 581"/>
                <a:gd name="T7" fmla="*/ 16 h 92"/>
                <a:gd name="T8" fmla="*/ 155 w 581"/>
                <a:gd name="T9" fmla="*/ 16 h 92"/>
                <a:gd name="T10" fmla="*/ 360 w 581"/>
                <a:gd name="T11" fmla="*/ 45 h 92"/>
                <a:gd name="T12" fmla="*/ 155 w 581"/>
                <a:gd name="T13" fmla="*/ 75 h 92"/>
                <a:gd name="T14" fmla="*/ 16 w 581"/>
                <a:gd name="T15" fmla="*/ 67 h 92"/>
                <a:gd name="T16" fmla="*/ 0 w 581"/>
                <a:gd name="T17" fmla="*/ 92 h 92"/>
                <a:gd name="T18" fmla="*/ 581 w 581"/>
                <a:gd name="T19" fmla="*/ 92 h 92"/>
                <a:gd name="T20" fmla="*/ 506 w 581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92">
                  <a:moveTo>
                    <a:pt x="506" y="0"/>
                  </a:moveTo>
                  <a:cubicBezTo>
                    <a:pt x="469" y="9"/>
                    <a:pt x="384" y="6"/>
                    <a:pt x="290" y="6"/>
                  </a:cubicBezTo>
                  <a:cubicBezTo>
                    <a:pt x="224" y="6"/>
                    <a:pt x="165" y="8"/>
                    <a:pt x="125" y="5"/>
                  </a:cubicBezTo>
                  <a:cubicBezTo>
                    <a:pt x="123" y="10"/>
                    <a:pt x="122" y="13"/>
                    <a:pt x="122" y="16"/>
                  </a:cubicBezTo>
                  <a:cubicBezTo>
                    <a:pt x="132" y="16"/>
                    <a:pt x="144" y="16"/>
                    <a:pt x="155" y="16"/>
                  </a:cubicBezTo>
                  <a:cubicBezTo>
                    <a:pt x="268" y="16"/>
                    <a:pt x="360" y="29"/>
                    <a:pt x="360" y="45"/>
                  </a:cubicBezTo>
                  <a:cubicBezTo>
                    <a:pt x="360" y="62"/>
                    <a:pt x="268" y="75"/>
                    <a:pt x="155" y="75"/>
                  </a:cubicBezTo>
                  <a:cubicBezTo>
                    <a:pt x="101" y="75"/>
                    <a:pt x="53" y="72"/>
                    <a:pt x="16" y="67"/>
                  </a:cubicBezTo>
                  <a:cubicBezTo>
                    <a:pt x="5" y="81"/>
                    <a:pt x="0" y="92"/>
                    <a:pt x="0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54" y="61"/>
                    <a:pt x="529" y="30"/>
                    <a:pt x="506" y="0"/>
                  </a:cubicBezTo>
                  <a:close/>
                </a:path>
              </a:pathLst>
            </a:custGeom>
            <a:solidFill>
              <a:srgbClr val="773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6" name="Freeform 110">
              <a:extLst>
                <a:ext uri="{FF2B5EF4-FFF2-40B4-BE49-F238E27FC236}">
                  <a16:creationId xmlns:a16="http://schemas.microsoft.com/office/drawing/2014/main" id="{49E5DFC6-975B-4778-A0CE-04515710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4796" y="4989516"/>
              <a:ext cx="215900" cy="439738"/>
            </a:xfrm>
            <a:custGeom>
              <a:avLst/>
              <a:gdLst>
                <a:gd name="T0" fmla="*/ 0 w 136"/>
                <a:gd name="T1" fmla="*/ 145 h 277"/>
                <a:gd name="T2" fmla="*/ 8 w 136"/>
                <a:gd name="T3" fmla="*/ 277 h 277"/>
                <a:gd name="T4" fmla="*/ 128 w 136"/>
                <a:gd name="T5" fmla="*/ 271 h 277"/>
                <a:gd name="T6" fmla="*/ 136 w 136"/>
                <a:gd name="T7" fmla="*/ 102 h 277"/>
                <a:gd name="T8" fmla="*/ 58 w 136"/>
                <a:gd name="T9" fmla="*/ 0 h 277"/>
                <a:gd name="T10" fmla="*/ 0 w 136"/>
                <a:gd name="T11" fmla="*/ 14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77">
                  <a:moveTo>
                    <a:pt x="0" y="145"/>
                  </a:moveTo>
                  <a:lnTo>
                    <a:pt x="8" y="277"/>
                  </a:lnTo>
                  <a:lnTo>
                    <a:pt x="128" y="271"/>
                  </a:lnTo>
                  <a:lnTo>
                    <a:pt x="136" y="102"/>
                  </a:lnTo>
                  <a:lnTo>
                    <a:pt x="58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773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7" name="Freeform 111">
              <a:extLst>
                <a:ext uri="{FF2B5EF4-FFF2-40B4-BE49-F238E27FC236}">
                  <a16:creationId xmlns:a16="http://schemas.microsoft.com/office/drawing/2014/main" id="{C3F35E4A-AB5B-4948-B96D-EC4E6064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42095" y="5191127"/>
              <a:ext cx="98425" cy="222250"/>
            </a:xfrm>
            <a:custGeom>
              <a:avLst/>
              <a:gdLst>
                <a:gd name="T0" fmla="*/ 0 w 62"/>
                <a:gd name="T1" fmla="*/ 16 h 140"/>
                <a:gd name="T2" fmla="*/ 10 w 62"/>
                <a:gd name="T3" fmla="*/ 140 h 140"/>
                <a:gd name="T4" fmla="*/ 62 w 62"/>
                <a:gd name="T5" fmla="*/ 132 h 140"/>
                <a:gd name="T6" fmla="*/ 40 w 62"/>
                <a:gd name="T7" fmla="*/ 0 h 140"/>
                <a:gd name="T8" fmla="*/ 0 w 62"/>
                <a:gd name="T9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0">
                  <a:moveTo>
                    <a:pt x="0" y="16"/>
                  </a:moveTo>
                  <a:lnTo>
                    <a:pt x="10" y="140"/>
                  </a:lnTo>
                  <a:lnTo>
                    <a:pt x="62" y="132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8" name="Freeform 112">
              <a:extLst>
                <a:ext uri="{FF2B5EF4-FFF2-40B4-BE49-F238E27FC236}">
                  <a16:creationId xmlns:a16="http://schemas.microsoft.com/office/drawing/2014/main" id="{B2EB6FA3-A329-4DD3-9974-F0845454B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3195" y="5167315"/>
              <a:ext cx="98425" cy="233363"/>
            </a:xfrm>
            <a:custGeom>
              <a:avLst/>
              <a:gdLst>
                <a:gd name="T0" fmla="*/ 0 w 62"/>
                <a:gd name="T1" fmla="*/ 9 h 147"/>
                <a:gd name="T2" fmla="*/ 16 w 62"/>
                <a:gd name="T3" fmla="*/ 145 h 147"/>
                <a:gd name="T4" fmla="*/ 52 w 62"/>
                <a:gd name="T5" fmla="*/ 147 h 147"/>
                <a:gd name="T6" fmla="*/ 62 w 62"/>
                <a:gd name="T7" fmla="*/ 0 h 147"/>
                <a:gd name="T8" fmla="*/ 0 w 62"/>
                <a:gd name="T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7">
                  <a:moveTo>
                    <a:pt x="0" y="9"/>
                  </a:moveTo>
                  <a:lnTo>
                    <a:pt x="16" y="145"/>
                  </a:lnTo>
                  <a:lnTo>
                    <a:pt x="52" y="147"/>
                  </a:lnTo>
                  <a:lnTo>
                    <a:pt x="6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id="{D7478672-A327-425A-9889-570A2FCCA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47033" y="4351341"/>
              <a:ext cx="1560511" cy="2209801"/>
            </a:xfrm>
            <a:custGeom>
              <a:avLst/>
              <a:gdLst>
                <a:gd name="T0" fmla="*/ 0 w 494"/>
                <a:gd name="T1" fmla="*/ 538 h 699"/>
                <a:gd name="T2" fmla="*/ 171 w 494"/>
                <a:gd name="T3" fmla="*/ 699 h 699"/>
                <a:gd name="T4" fmla="*/ 480 w 494"/>
                <a:gd name="T5" fmla="*/ 135 h 699"/>
                <a:gd name="T6" fmla="*/ 488 w 494"/>
                <a:gd name="T7" fmla="*/ 0 h 699"/>
                <a:gd name="T8" fmla="*/ 0 w 494"/>
                <a:gd name="T9" fmla="*/ 538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699">
                  <a:moveTo>
                    <a:pt x="0" y="538"/>
                  </a:moveTo>
                  <a:cubicBezTo>
                    <a:pt x="46" y="542"/>
                    <a:pt x="164" y="610"/>
                    <a:pt x="171" y="699"/>
                  </a:cubicBezTo>
                  <a:cubicBezTo>
                    <a:pt x="171" y="699"/>
                    <a:pt x="423" y="416"/>
                    <a:pt x="480" y="135"/>
                  </a:cubicBezTo>
                  <a:cubicBezTo>
                    <a:pt x="489" y="89"/>
                    <a:pt x="494" y="38"/>
                    <a:pt x="488" y="0"/>
                  </a:cubicBezTo>
                  <a:cubicBezTo>
                    <a:pt x="398" y="332"/>
                    <a:pt x="328" y="452"/>
                    <a:pt x="0" y="5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0" name="Freeform 114">
              <a:extLst>
                <a:ext uri="{FF2B5EF4-FFF2-40B4-BE49-F238E27FC236}">
                  <a16:creationId xmlns:a16="http://schemas.microsoft.com/office/drawing/2014/main" id="{C3A06DA9-9626-48B6-B190-F87845132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05570" y="4351341"/>
              <a:ext cx="1382712" cy="2209801"/>
            </a:xfrm>
            <a:custGeom>
              <a:avLst/>
              <a:gdLst>
                <a:gd name="T0" fmla="*/ 0 w 438"/>
                <a:gd name="T1" fmla="*/ 0 h 699"/>
                <a:gd name="T2" fmla="*/ 438 w 438"/>
                <a:gd name="T3" fmla="*/ 607 h 699"/>
                <a:gd name="T4" fmla="*/ 320 w 438"/>
                <a:gd name="T5" fmla="*/ 699 h 699"/>
                <a:gd name="T6" fmla="*/ 0 w 438"/>
                <a:gd name="T7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99">
                  <a:moveTo>
                    <a:pt x="0" y="0"/>
                  </a:moveTo>
                  <a:cubicBezTo>
                    <a:pt x="85" y="438"/>
                    <a:pt x="438" y="607"/>
                    <a:pt x="438" y="607"/>
                  </a:cubicBezTo>
                  <a:cubicBezTo>
                    <a:pt x="384" y="599"/>
                    <a:pt x="311" y="661"/>
                    <a:pt x="320" y="699"/>
                  </a:cubicBezTo>
                  <a:cubicBezTo>
                    <a:pt x="107" y="467"/>
                    <a:pt x="23" y="25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1" name="Freeform 115">
              <a:extLst>
                <a:ext uri="{FF2B5EF4-FFF2-40B4-BE49-F238E27FC236}">
                  <a16:creationId xmlns:a16="http://schemas.microsoft.com/office/drawing/2014/main" id="{3D9D0143-5EC4-430F-A301-785BE3B8E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996" y="4129090"/>
              <a:ext cx="1149349" cy="1316039"/>
            </a:xfrm>
            <a:custGeom>
              <a:avLst/>
              <a:gdLst>
                <a:gd name="T0" fmla="*/ 0 w 364"/>
                <a:gd name="T1" fmla="*/ 0 h 416"/>
                <a:gd name="T2" fmla="*/ 364 w 364"/>
                <a:gd name="T3" fmla="*/ 416 h 416"/>
                <a:gd name="T4" fmla="*/ 0 w 364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416">
                  <a:moveTo>
                    <a:pt x="0" y="0"/>
                  </a:moveTo>
                  <a:cubicBezTo>
                    <a:pt x="15" y="111"/>
                    <a:pt x="125" y="332"/>
                    <a:pt x="364" y="416"/>
                  </a:cubicBezTo>
                  <a:cubicBezTo>
                    <a:pt x="172" y="290"/>
                    <a:pt x="51" y="133"/>
                    <a:pt x="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2" name="Oval 116">
              <a:extLst>
                <a:ext uri="{FF2B5EF4-FFF2-40B4-BE49-F238E27FC236}">
                  <a16:creationId xmlns:a16="http://schemas.microsoft.com/office/drawing/2014/main" id="{32C4FDE3-3EE5-4628-84DF-519D6B0F9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47145" y="5811841"/>
              <a:ext cx="95250" cy="104775"/>
            </a:xfrm>
            <a:prstGeom prst="ellipse">
              <a:avLst/>
            </a:pr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3" name="Oval 117">
              <a:extLst>
                <a:ext uri="{FF2B5EF4-FFF2-40B4-BE49-F238E27FC236}">
                  <a16:creationId xmlns:a16="http://schemas.microsoft.com/office/drawing/2014/main" id="{C45C1873-C3AD-4542-82BC-E478C601C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57572" y="5659441"/>
              <a:ext cx="95250" cy="104775"/>
            </a:xfrm>
            <a:prstGeom prst="ellipse">
              <a:avLst/>
            </a:pr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4" name="Freeform 118">
              <a:extLst>
                <a:ext uri="{FF2B5EF4-FFF2-40B4-BE49-F238E27FC236}">
                  <a16:creationId xmlns:a16="http://schemas.microsoft.com/office/drawing/2014/main" id="{B10C1F8D-0C3D-466B-BD5C-5CB38DEBC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472" y="5694366"/>
              <a:ext cx="1066800" cy="598488"/>
            </a:xfrm>
            <a:custGeom>
              <a:avLst/>
              <a:gdLst>
                <a:gd name="T0" fmla="*/ 1 w 338"/>
                <a:gd name="T1" fmla="*/ 3 h 189"/>
                <a:gd name="T2" fmla="*/ 4 w 338"/>
                <a:gd name="T3" fmla="*/ 11 h 189"/>
                <a:gd name="T4" fmla="*/ 289 w 338"/>
                <a:gd name="T5" fmla="*/ 166 h 189"/>
                <a:gd name="T6" fmla="*/ 333 w 338"/>
                <a:gd name="T7" fmla="*/ 178 h 189"/>
                <a:gd name="T8" fmla="*/ 296 w 338"/>
                <a:gd name="T9" fmla="*/ 153 h 189"/>
                <a:gd name="T10" fmla="*/ 6 w 338"/>
                <a:gd name="T11" fmla="*/ 0 h 189"/>
                <a:gd name="T12" fmla="*/ 3 w 338"/>
                <a:gd name="T13" fmla="*/ 0 h 189"/>
                <a:gd name="T14" fmla="*/ 1 w 338"/>
                <a:gd name="T15" fmla="*/ 2 h 189"/>
                <a:gd name="T16" fmla="*/ 1 w 338"/>
                <a:gd name="T17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89">
                  <a:moveTo>
                    <a:pt x="1" y="3"/>
                  </a:moveTo>
                  <a:cubicBezTo>
                    <a:pt x="0" y="6"/>
                    <a:pt x="1" y="10"/>
                    <a:pt x="4" y="11"/>
                  </a:cubicBezTo>
                  <a:cubicBezTo>
                    <a:pt x="35" y="29"/>
                    <a:pt x="206" y="125"/>
                    <a:pt x="289" y="166"/>
                  </a:cubicBezTo>
                  <a:cubicBezTo>
                    <a:pt x="315" y="178"/>
                    <a:pt x="329" y="189"/>
                    <a:pt x="333" y="178"/>
                  </a:cubicBezTo>
                  <a:cubicBezTo>
                    <a:pt x="338" y="169"/>
                    <a:pt x="322" y="168"/>
                    <a:pt x="296" y="153"/>
                  </a:cubicBezTo>
                  <a:cubicBezTo>
                    <a:pt x="215" y="105"/>
                    <a:pt x="34" y="14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A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" name="Freeform 119">
              <a:extLst>
                <a:ext uri="{FF2B5EF4-FFF2-40B4-BE49-F238E27FC236}">
                  <a16:creationId xmlns:a16="http://schemas.microsoft.com/office/drawing/2014/main" id="{2CCCA3C2-579E-44AB-A079-081325129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71057" y="5846767"/>
              <a:ext cx="887412" cy="496888"/>
            </a:xfrm>
            <a:custGeom>
              <a:avLst/>
              <a:gdLst>
                <a:gd name="T0" fmla="*/ 280 w 281"/>
                <a:gd name="T1" fmla="*/ 3 h 157"/>
                <a:gd name="T2" fmla="*/ 277 w 281"/>
                <a:gd name="T3" fmla="*/ 12 h 157"/>
                <a:gd name="T4" fmla="*/ 48 w 281"/>
                <a:gd name="T5" fmla="*/ 134 h 157"/>
                <a:gd name="T6" fmla="*/ 4 w 281"/>
                <a:gd name="T7" fmla="*/ 147 h 157"/>
                <a:gd name="T8" fmla="*/ 42 w 281"/>
                <a:gd name="T9" fmla="*/ 121 h 157"/>
                <a:gd name="T10" fmla="*/ 275 w 281"/>
                <a:gd name="T11" fmla="*/ 0 h 157"/>
                <a:gd name="T12" fmla="*/ 278 w 281"/>
                <a:gd name="T13" fmla="*/ 0 h 157"/>
                <a:gd name="T14" fmla="*/ 280 w 281"/>
                <a:gd name="T15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157">
                  <a:moveTo>
                    <a:pt x="280" y="3"/>
                  </a:moveTo>
                  <a:cubicBezTo>
                    <a:pt x="281" y="6"/>
                    <a:pt x="280" y="10"/>
                    <a:pt x="277" y="12"/>
                  </a:cubicBezTo>
                  <a:cubicBezTo>
                    <a:pt x="246" y="29"/>
                    <a:pt x="131" y="94"/>
                    <a:pt x="48" y="134"/>
                  </a:cubicBezTo>
                  <a:cubicBezTo>
                    <a:pt x="22" y="146"/>
                    <a:pt x="9" y="157"/>
                    <a:pt x="4" y="147"/>
                  </a:cubicBezTo>
                  <a:cubicBezTo>
                    <a:pt x="0" y="137"/>
                    <a:pt x="15" y="137"/>
                    <a:pt x="42" y="121"/>
                  </a:cubicBezTo>
                  <a:cubicBezTo>
                    <a:pt x="123" y="74"/>
                    <a:pt x="247" y="14"/>
                    <a:pt x="275" y="0"/>
                  </a:cubicBezTo>
                  <a:cubicBezTo>
                    <a:pt x="276" y="0"/>
                    <a:pt x="277" y="0"/>
                    <a:pt x="278" y="0"/>
                  </a:cubicBezTo>
                  <a:cubicBezTo>
                    <a:pt x="279" y="1"/>
                    <a:pt x="280" y="2"/>
                    <a:pt x="280" y="3"/>
                  </a:cubicBezTo>
                  <a:close/>
                </a:path>
              </a:pathLst>
            </a:custGeom>
            <a:solidFill>
              <a:srgbClr val="EA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" name="Freeform 120">
              <a:extLst>
                <a:ext uri="{FF2B5EF4-FFF2-40B4-BE49-F238E27FC236}">
                  <a16:creationId xmlns:a16="http://schemas.microsoft.com/office/drawing/2014/main" id="{4C1B1CEF-208F-43F1-83AE-5EEDF29C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04046" y="2962277"/>
              <a:ext cx="217487" cy="433389"/>
            </a:xfrm>
            <a:custGeom>
              <a:avLst/>
              <a:gdLst>
                <a:gd name="T0" fmla="*/ 58 w 69"/>
                <a:gd name="T1" fmla="*/ 137 h 137"/>
                <a:gd name="T2" fmla="*/ 69 w 69"/>
                <a:gd name="T3" fmla="*/ 0 h 137"/>
                <a:gd name="T4" fmla="*/ 43 w 69"/>
                <a:gd name="T5" fmla="*/ 3 h 137"/>
                <a:gd name="T6" fmla="*/ 0 w 69"/>
                <a:gd name="T7" fmla="*/ 130 h 137"/>
                <a:gd name="T8" fmla="*/ 58 w 69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37">
                  <a:moveTo>
                    <a:pt x="58" y="137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12" y="97"/>
                    <a:pt x="0" y="130"/>
                  </a:cubicBezTo>
                  <a:cubicBezTo>
                    <a:pt x="20" y="126"/>
                    <a:pt x="58" y="137"/>
                    <a:pt x="58" y="137"/>
                  </a:cubicBez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" name="Freeform 121">
              <a:extLst>
                <a:ext uri="{FF2B5EF4-FFF2-40B4-BE49-F238E27FC236}">
                  <a16:creationId xmlns:a16="http://schemas.microsoft.com/office/drawing/2014/main" id="{0B65EADA-A2D6-465F-91D1-8B6712B8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67534" y="2905126"/>
              <a:ext cx="155575" cy="541339"/>
            </a:xfrm>
            <a:custGeom>
              <a:avLst/>
              <a:gdLst>
                <a:gd name="T0" fmla="*/ 0 w 98"/>
                <a:gd name="T1" fmla="*/ 339 h 341"/>
                <a:gd name="T2" fmla="*/ 84 w 98"/>
                <a:gd name="T3" fmla="*/ 0 h 341"/>
                <a:gd name="T4" fmla="*/ 98 w 98"/>
                <a:gd name="T5" fmla="*/ 0 h 341"/>
                <a:gd name="T6" fmla="*/ 30 w 98"/>
                <a:gd name="T7" fmla="*/ 341 h 341"/>
                <a:gd name="T8" fmla="*/ 0 w 98"/>
                <a:gd name="T9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41">
                  <a:moveTo>
                    <a:pt x="0" y="339"/>
                  </a:moveTo>
                  <a:lnTo>
                    <a:pt x="84" y="0"/>
                  </a:lnTo>
                  <a:lnTo>
                    <a:pt x="98" y="0"/>
                  </a:lnTo>
                  <a:lnTo>
                    <a:pt x="30" y="341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8" name="Freeform 122">
              <a:extLst>
                <a:ext uri="{FF2B5EF4-FFF2-40B4-BE49-F238E27FC236}">
                  <a16:creationId xmlns:a16="http://schemas.microsoft.com/office/drawing/2014/main" id="{A2445F72-9BD0-4842-8FED-720AA0503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67534" y="3152777"/>
              <a:ext cx="174624" cy="47625"/>
            </a:xfrm>
            <a:custGeom>
              <a:avLst/>
              <a:gdLst>
                <a:gd name="T0" fmla="*/ 2 w 110"/>
                <a:gd name="T1" fmla="*/ 0 h 30"/>
                <a:gd name="T2" fmla="*/ 108 w 110"/>
                <a:gd name="T3" fmla="*/ 16 h 30"/>
                <a:gd name="T4" fmla="*/ 110 w 110"/>
                <a:gd name="T5" fmla="*/ 30 h 30"/>
                <a:gd name="T6" fmla="*/ 0 w 110"/>
                <a:gd name="T7" fmla="*/ 22 h 30"/>
                <a:gd name="T8" fmla="*/ 2 w 11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0">
                  <a:moveTo>
                    <a:pt x="2" y="0"/>
                  </a:moveTo>
                  <a:lnTo>
                    <a:pt x="108" y="16"/>
                  </a:lnTo>
                  <a:lnTo>
                    <a:pt x="110" y="30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9" name="Freeform 123">
              <a:extLst>
                <a:ext uri="{FF2B5EF4-FFF2-40B4-BE49-F238E27FC236}">
                  <a16:creationId xmlns:a16="http://schemas.microsoft.com/office/drawing/2014/main" id="{AA041F69-E740-461E-9D26-F5327930D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86334" y="5754692"/>
              <a:ext cx="3424235" cy="1185864"/>
            </a:xfrm>
            <a:custGeom>
              <a:avLst/>
              <a:gdLst>
                <a:gd name="T0" fmla="*/ 1084 w 1084"/>
                <a:gd name="T1" fmla="*/ 0 h 375"/>
                <a:gd name="T2" fmla="*/ 954 w 1084"/>
                <a:gd name="T3" fmla="*/ 375 h 375"/>
                <a:gd name="T4" fmla="*/ 161 w 1084"/>
                <a:gd name="T5" fmla="*/ 375 h 375"/>
                <a:gd name="T6" fmla="*/ 107 w 1084"/>
                <a:gd name="T7" fmla="*/ 19 h 375"/>
                <a:gd name="T8" fmla="*/ 1084 w 1084"/>
                <a:gd name="T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375">
                  <a:moveTo>
                    <a:pt x="1084" y="0"/>
                  </a:moveTo>
                  <a:cubicBezTo>
                    <a:pt x="954" y="375"/>
                    <a:pt x="954" y="375"/>
                    <a:pt x="954" y="375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78" y="345"/>
                    <a:pt x="0" y="134"/>
                    <a:pt x="107" y="19"/>
                  </a:cubicBezTo>
                  <a:cubicBezTo>
                    <a:pt x="501" y="115"/>
                    <a:pt x="728" y="102"/>
                    <a:pt x="1084" y="0"/>
                  </a:cubicBezTo>
                  <a:close/>
                </a:path>
              </a:pathLst>
            </a:custGeom>
            <a:solidFill>
              <a:srgbClr val="AA6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0" name="Freeform 124">
              <a:extLst>
                <a:ext uri="{FF2B5EF4-FFF2-40B4-BE49-F238E27FC236}">
                  <a16:creationId xmlns:a16="http://schemas.microsoft.com/office/drawing/2014/main" id="{1A87806B-320C-43AE-A966-5CA0354FD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2346" y="6140455"/>
              <a:ext cx="3136898" cy="800100"/>
            </a:xfrm>
            <a:custGeom>
              <a:avLst/>
              <a:gdLst>
                <a:gd name="T0" fmla="*/ 558 w 993"/>
                <a:gd name="T1" fmla="*/ 93 h 253"/>
                <a:gd name="T2" fmla="*/ 993 w 993"/>
                <a:gd name="T3" fmla="*/ 0 h 253"/>
                <a:gd name="T4" fmla="*/ 905 w 993"/>
                <a:gd name="T5" fmla="*/ 253 h 253"/>
                <a:gd name="T6" fmla="*/ 112 w 993"/>
                <a:gd name="T7" fmla="*/ 253 h 253"/>
                <a:gd name="T8" fmla="*/ 7 w 993"/>
                <a:gd name="T9" fmla="*/ 21 h 253"/>
                <a:gd name="T10" fmla="*/ 558 w 993"/>
                <a:gd name="T11" fmla="*/ 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3" h="253">
                  <a:moveTo>
                    <a:pt x="558" y="93"/>
                  </a:moveTo>
                  <a:cubicBezTo>
                    <a:pt x="735" y="79"/>
                    <a:pt x="892" y="44"/>
                    <a:pt x="993" y="0"/>
                  </a:cubicBezTo>
                  <a:cubicBezTo>
                    <a:pt x="905" y="253"/>
                    <a:pt x="905" y="253"/>
                    <a:pt x="905" y="253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54" y="232"/>
                    <a:pt x="0" y="124"/>
                    <a:pt x="7" y="21"/>
                  </a:cubicBezTo>
                  <a:cubicBezTo>
                    <a:pt x="80" y="82"/>
                    <a:pt x="301" y="113"/>
                    <a:pt x="558" y="93"/>
                  </a:cubicBez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1" name="Freeform 125">
              <a:extLst>
                <a:ext uri="{FF2B5EF4-FFF2-40B4-BE49-F238E27FC236}">
                  <a16:creationId xmlns:a16="http://schemas.microsoft.com/office/drawing/2014/main" id="{47FC2584-D695-4F54-B054-966585870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8297" y="6567493"/>
              <a:ext cx="969961" cy="111125"/>
            </a:xfrm>
            <a:custGeom>
              <a:avLst/>
              <a:gdLst>
                <a:gd name="T0" fmla="*/ 611 w 611"/>
                <a:gd name="T1" fmla="*/ 70 h 70"/>
                <a:gd name="T2" fmla="*/ 430 w 611"/>
                <a:gd name="T3" fmla="*/ 60 h 70"/>
                <a:gd name="T4" fmla="*/ 187 w 611"/>
                <a:gd name="T5" fmla="*/ 54 h 70"/>
                <a:gd name="T6" fmla="*/ 0 w 611"/>
                <a:gd name="T7" fmla="*/ 0 h 70"/>
                <a:gd name="T8" fmla="*/ 187 w 611"/>
                <a:gd name="T9" fmla="*/ 36 h 70"/>
                <a:gd name="T10" fmla="*/ 438 w 611"/>
                <a:gd name="T11" fmla="*/ 26 h 70"/>
                <a:gd name="T12" fmla="*/ 611 w 611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70">
                  <a:moveTo>
                    <a:pt x="611" y="70"/>
                  </a:moveTo>
                  <a:lnTo>
                    <a:pt x="430" y="60"/>
                  </a:lnTo>
                  <a:lnTo>
                    <a:pt x="187" y="54"/>
                  </a:lnTo>
                  <a:lnTo>
                    <a:pt x="0" y="0"/>
                  </a:lnTo>
                  <a:lnTo>
                    <a:pt x="187" y="36"/>
                  </a:lnTo>
                  <a:lnTo>
                    <a:pt x="438" y="26"/>
                  </a:lnTo>
                  <a:lnTo>
                    <a:pt x="611" y="70"/>
                  </a:lnTo>
                  <a:close/>
                </a:path>
              </a:pathLst>
            </a:custGeom>
            <a:solidFill>
              <a:srgbClr val="824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2" name="Freeform 126">
              <a:extLst>
                <a:ext uri="{FF2B5EF4-FFF2-40B4-BE49-F238E27FC236}">
                  <a16:creationId xmlns:a16="http://schemas.microsoft.com/office/drawing/2014/main" id="{01DC7BCD-BCD6-4DE2-9AAF-85EC3C389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9397" y="6108705"/>
              <a:ext cx="1123949" cy="79375"/>
            </a:xfrm>
            <a:custGeom>
              <a:avLst/>
              <a:gdLst>
                <a:gd name="T0" fmla="*/ 708 w 708"/>
                <a:gd name="T1" fmla="*/ 30 h 50"/>
                <a:gd name="T2" fmla="*/ 499 w 708"/>
                <a:gd name="T3" fmla="*/ 36 h 50"/>
                <a:gd name="T4" fmla="*/ 217 w 708"/>
                <a:gd name="T5" fmla="*/ 50 h 50"/>
                <a:gd name="T6" fmla="*/ 0 w 708"/>
                <a:gd name="T7" fmla="*/ 10 h 50"/>
                <a:gd name="T8" fmla="*/ 217 w 708"/>
                <a:gd name="T9" fmla="*/ 32 h 50"/>
                <a:gd name="T10" fmla="*/ 509 w 708"/>
                <a:gd name="T11" fmla="*/ 0 h 50"/>
                <a:gd name="T12" fmla="*/ 708 w 708"/>
                <a:gd name="T13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50">
                  <a:moveTo>
                    <a:pt x="708" y="30"/>
                  </a:moveTo>
                  <a:lnTo>
                    <a:pt x="499" y="36"/>
                  </a:lnTo>
                  <a:lnTo>
                    <a:pt x="217" y="50"/>
                  </a:lnTo>
                  <a:lnTo>
                    <a:pt x="0" y="10"/>
                  </a:lnTo>
                  <a:lnTo>
                    <a:pt x="217" y="32"/>
                  </a:lnTo>
                  <a:lnTo>
                    <a:pt x="509" y="0"/>
                  </a:lnTo>
                  <a:lnTo>
                    <a:pt x="708" y="30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3" name="Freeform 127">
              <a:extLst>
                <a:ext uri="{FF2B5EF4-FFF2-40B4-BE49-F238E27FC236}">
                  <a16:creationId xmlns:a16="http://schemas.microsoft.com/office/drawing/2014/main" id="{8481198E-F43B-4C0F-A967-F338D6EE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1222" y="6813555"/>
              <a:ext cx="1085849" cy="76201"/>
            </a:xfrm>
            <a:custGeom>
              <a:avLst/>
              <a:gdLst>
                <a:gd name="T0" fmla="*/ 684 w 684"/>
                <a:gd name="T1" fmla="*/ 32 h 48"/>
                <a:gd name="T2" fmla="*/ 483 w 684"/>
                <a:gd name="T3" fmla="*/ 34 h 48"/>
                <a:gd name="T4" fmla="*/ 213 w 684"/>
                <a:gd name="T5" fmla="*/ 48 h 48"/>
                <a:gd name="T6" fmla="*/ 0 w 684"/>
                <a:gd name="T7" fmla="*/ 8 h 48"/>
                <a:gd name="T8" fmla="*/ 211 w 684"/>
                <a:gd name="T9" fmla="*/ 30 h 48"/>
                <a:gd name="T10" fmla="*/ 489 w 684"/>
                <a:gd name="T11" fmla="*/ 0 h 48"/>
                <a:gd name="T12" fmla="*/ 684 w 684"/>
                <a:gd name="T13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4" h="48">
                  <a:moveTo>
                    <a:pt x="684" y="32"/>
                  </a:moveTo>
                  <a:lnTo>
                    <a:pt x="483" y="34"/>
                  </a:lnTo>
                  <a:lnTo>
                    <a:pt x="213" y="48"/>
                  </a:lnTo>
                  <a:lnTo>
                    <a:pt x="0" y="8"/>
                  </a:lnTo>
                  <a:lnTo>
                    <a:pt x="211" y="30"/>
                  </a:lnTo>
                  <a:lnTo>
                    <a:pt x="489" y="0"/>
                  </a:lnTo>
                  <a:lnTo>
                    <a:pt x="684" y="32"/>
                  </a:lnTo>
                  <a:close/>
                </a:path>
              </a:pathLst>
            </a:custGeom>
            <a:solidFill>
              <a:srgbClr val="824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4" name="Freeform 128">
              <a:extLst>
                <a:ext uri="{FF2B5EF4-FFF2-40B4-BE49-F238E27FC236}">
                  <a16:creationId xmlns:a16="http://schemas.microsoft.com/office/drawing/2014/main" id="{4F0A5DDA-570C-442C-80C5-D649B0BD0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6372" y="6257929"/>
              <a:ext cx="636587" cy="128588"/>
            </a:xfrm>
            <a:custGeom>
              <a:avLst/>
              <a:gdLst>
                <a:gd name="T0" fmla="*/ 374 w 401"/>
                <a:gd name="T1" fmla="*/ 60 h 81"/>
                <a:gd name="T2" fmla="*/ 268 w 401"/>
                <a:gd name="T3" fmla="*/ 48 h 81"/>
                <a:gd name="T4" fmla="*/ 127 w 401"/>
                <a:gd name="T5" fmla="*/ 81 h 81"/>
                <a:gd name="T6" fmla="*/ 0 w 401"/>
                <a:gd name="T7" fmla="*/ 71 h 81"/>
                <a:gd name="T8" fmla="*/ 127 w 401"/>
                <a:gd name="T9" fmla="*/ 62 h 81"/>
                <a:gd name="T10" fmla="*/ 282 w 401"/>
                <a:gd name="T11" fmla="*/ 0 h 81"/>
                <a:gd name="T12" fmla="*/ 401 w 401"/>
                <a:gd name="T13" fmla="*/ 8 h 81"/>
                <a:gd name="T14" fmla="*/ 374 w 401"/>
                <a:gd name="T15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81">
                  <a:moveTo>
                    <a:pt x="374" y="60"/>
                  </a:moveTo>
                  <a:lnTo>
                    <a:pt x="268" y="48"/>
                  </a:lnTo>
                  <a:lnTo>
                    <a:pt x="127" y="81"/>
                  </a:lnTo>
                  <a:lnTo>
                    <a:pt x="0" y="71"/>
                  </a:lnTo>
                  <a:lnTo>
                    <a:pt x="127" y="62"/>
                  </a:lnTo>
                  <a:lnTo>
                    <a:pt x="282" y="0"/>
                  </a:lnTo>
                  <a:lnTo>
                    <a:pt x="401" y="8"/>
                  </a:lnTo>
                  <a:lnTo>
                    <a:pt x="374" y="60"/>
                  </a:lnTo>
                  <a:close/>
                </a:path>
              </a:pathLst>
            </a:custGeom>
            <a:solidFill>
              <a:srgbClr val="8E5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5" name="Freeform 129">
              <a:extLst>
                <a:ext uri="{FF2B5EF4-FFF2-40B4-BE49-F238E27FC236}">
                  <a16:creationId xmlns:a16="http://schemas.microsoft.com/office/drawing/2014/main" id="{787D0C7F-52E1-4ED8-8C33-4FB87A6E1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397" y="5732466"/>
              <a:ext cx="1001711" cy="1208089"/>
            </a:xfrm>
            <a:custGeom>
              <a:avLst/>
              <a:gdLst>
                <a:gd name="T0" fmla="*/ 88 w 317"/>
                <a:gd name="T1" fmla="*/ 382 h 382"/>
                <a:gd name="T2" fmla="*/ 274 w 317"/>
                <a:gd name="T3" fmla="*/ 250 h 382"/>
                <a:gd name="T4" fmla="*/ 254 w 317"/>
                <a:gd name="T5" fmla="*/ 3 h 382"/>
                <a:gd name="T6" fmla="*/ 50 w 317"/>
                <a:gd name="T7" fmla="*/ 192 h 382"/>
                <a:gd name="T8" fmla="*/ 88 w 317"/>
                <a:gd name="T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82">
                  <a:moveTo>
                    <a:pt x="88" y="382"/>
                  </a:moveTo>
                  <a:cubicBezTo>
                    <a:pt x="173" y="382"/>
                    <a:pt x="248" y="357"/>
                    <a:pt x="274" y="250"/>
                  </a:cubicBezTo>
                  <a:cubicBezTo>
                    <a:pt x="301" y="142"/>
                    <a:pt x="317" y="0"/>
                    <a:pt x="254" y="3"/>
                  </a:cubicBezTo>
                  <a:cubicBezTo>
                    <a:pt x="191" y="6"/>
                    <a:pt x="101" y="90"/>
                    <a:pt x="50" y="192"/>
                  </a:cubicBezTo>
                  <a:cubicBezTo>
                    <a:pt x="11" y="268"/>
                    <a:pt x="0" y="382"/>
                    <a:pt x="88" y="382"/>
                  </a:cubicBezTo>
                  <a:close/>
                </a:path>
              </a:pathLst>
            </a:custGeom>
            <a:solidFill>
              <a:srgbClr val="DB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6" name="Freeform 130">
              <a:extLst>
                <a:ext uri="{FF2B5EF4-FFF2-40B4-BE49-F238E27FC236}">
                  <a16:creationId xmlns:a16="http://schemas.microsoft.com/office/drawing/2014/main" id="{9496CC3F-8F44-468E-8309-96B5C35E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20935" y="6599242"/>
              <a:ext cx="268287" cy="107950"/>
            </a:xfrm>
            <a:custGeom>
              <a:avLst/>
              <a:gdLst>
                <a:gd name="T0" fmla="*/ 63 w 85"/>
                <a:gd name="T1" fmla="*/ 34 h 34"/>
                <a:gd name="T2" fmla="*/ 0 w 85"/>
                <a:gd name="T3" fmla="*/ 28 h 34"/>
                <a:gd name="T4" fmla="*/ 82 w 85"/>
                <a:gd name="T5" fmla="*/ 4 h 34"/>
                <a:gd name="T6" fmla="*/ 63 w 8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34">
                  <a:moveTo>
                    <a:pt x="63" y="3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5" y="0"/>
                    <a:pt x="82" y="4"/>
                  </a:cubicBezTo>
                  <a:cubicBezTo>
                    <a:pt x="79" y="9"/>
                    <a:pt x="63" y="34"/>
                    <a:pt x="63" y="34"/>
                  </a:cubicBezTo>
                  <a:close/>
                </a:path>
              </a:pathLst>
            </a:custGeom>
            <a:solidFill>
              <a:srgbClr val="DB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7" name="Freeform 131">
              <a:extLst>
                <a:ext uri="{FF2B5EF4-FFF2-40B4-BE49-F238E27FC236}">
                  <a16:creationId xmlns:a16="http://schemas.microsoft.com/office/drawing/2014/main" id="{43B03039-1D60-4A9C-81DC-F03B86844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81584" y="5368928"/>
              <a:ext cx="947737" cy="625476"/>
            </a:xfrm>
            <a:custGeom>
              <a:avLst/>
              <a:gdLst>
                <a:gd name="T0" fmla="*/ 3 w 300"/>
                <a:gd name="T1" fmla="*/ 0 h 198"/>
                <a:gd name="T2" fmla="*/ 177 w 300"/>
                <a:gd name="T3" fmla="*/ 102 h 198"/>
                <a:gd name="T4" fmla="*/ 300 w 300"/>
                <a:gd name="T5" fmla="*/ 198 h 198"/>
                <a:gd name="T6" fmla="*/ 235 w 300"/>
                <a:gd name="T7" fmla="*/ 198 h 198"/>
                <a:gd name="T8" fmla="*/ 174 w 300"/>
                <a:gd name="T9" fmla="*/ 117 h 198"/>
                <a:gd name="T10" fmla="*/ 0 w 300"/>
                <a:gd name="T11" fmla="*/ 4 h 198"/>
                <a:gd name="T12" fmla="*/ 3 w 300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98">
                  <a:moveTo>
                    <a:pt x="3" y="0"/>
                  </a:moveTo>
                  <a:cubicBezTo>
                    <a:pt x="3" y="0"/>
                    <a:pt x="141" y="90"/>
                    <a:pt x="177" y="102"/>
                  </a:cubicBezTo>
                  <a:cubicBezTo>
                    <a:pt x="213" y="114"/>
                    <a:pt x="300" y="198"/>
                    <a:pt x="300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03" y="137"/>
                    <a:pt x="174" y="117"/>
                  </a:cubicBezTo>
                  <a:cubicBezTo>
                    <a:pt x="157" y="106"/>
                    <a:pt x="102" y="73"/>
                    <a:pt x="0" y="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AA6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8" name="Freeform 132">
              <a:extLst>
                <a:ext uri="{FF2B5EF4-FFF2-40B4-BE49-F238E27FC236}">
                  <a16:creationId xmlns:a16="http://schemas.microsoft.com/office/drawing/2014/main" id="{568D705E-7B0C-42C0-A7A2-8F1970C1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51434" y="5543553"/>
              <a:ext cx="395287" cy="46038"/>
            </a:xfrm>
            <a:custGeom>
              <a:avLst/>
              <a:gdLst>
                <a:gd name="T0" fmla="*/ 125 w 125"/>
                <a:gd name="T1" fmla="*/ 13 h 15"/>
                <a:gd name="T2" fmla="*/ 2 w 125"/>
                <a:gd name="T3" fmla="*/ 15 h 15"/>
                <a:gd name="T4" fmla="*/ 0 w 125"/>
                <a:gd name="T5" fmla="*/ 12 h 15"/>
                <a:gd name="T6" fmla="*/ 113 w 125"/>
                <a:gd name="T7" fmla="*/ 4 h 15"/>
                <a:gd name="T8" fmla="*/ 125 w 12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5">
                  <a:moveTo>
                    <a:pt x="125" y="13"/>
                  </a:moveTo>
                  <a:cubicBezTo>
                    <a:pt x="91" y="6"/>
                    <a:pt x="39" y="7"/>
                    <a:pt x="2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2" y="4"/>
                    <a:pt x="70" y="0"/>
                    <a:pt x="113" y="4"/>
                  </a:cubicBezTo>
                  <a:lnTo>
                    <a:pt x="125" y="13"/>
                  </a:lnTo>
                  <a:close/>
                </a:path>
              </a:pathLst>
            </a:custGeom>
            <a:solidFill>
              <a:srgbClr val="AA6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9" name="Freeform 133">
              <a:extLst>
                <a:ext uri="{FF2B5EF4-FFF2-40B4-BE49-F238E27FC236}">
                  <a16:creationId xmlns:a16="http://schemas.microsoft.com/office/drawing/2014/main" id="{FA4C17E7-2A82-44A1-8C1A-4D006D11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16509" y="5589591"/>
              <a:ext cx="123825" cy="133350"/>
            </a:xfrm>
            <a:custGeom>
              <a:avLst/>
              <a:gdLst>
                <a:gd name="T0" fmla="*/ 37 w 39"/>
                <a:gd name="T1" fmla="*/ 13 h 42"/>
                <a:gd name="T2" fmla="*/ 19 w 39"/>
                <a:gd name="T3" fmla="*/ 4 h 42"/>
                <a:gd name="T4" fmla="*/ 5 w 39"/>
                <a:gd name="T5" fmla="*/ 10 h 42"/>
                <a:gd name="T6" fmla="*/ 6 w 39"/>
                <a:gd name="T7" fmla="*/ 42 h 42"/>
                <a:gd name="T8" fmla="*/ 37 w 39"/>
                <a:gd name="T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37" y="13"/>
                  </a:moveTo>
                  <a:cubicBezTo>
                    <a:pt x="36" y="7"/>
                    <a:pt x="25" y="2"/>
                    <a:pt x="19" y="4"/>
                  </a:cubicBezTo>
                  <a:cubicBezTo>
                    <a:pt x="19" y="4"/>
                    <a:pt x="10" y="0"/>
                    <a:pt x="5" y="10"/>
                  </a:cubicBezTo>
                  <a:cubicBezTo>
                    <a:pt x="0" y="20"/>
                    <a:pt x="9" y="38"/>
                    <a:pt x="6" y="42"/>
                  </a:cubicBezTo>
                  <a:cubicBezTo>
                    <a:pt x="6" y="42"/>
                    <a:pt x="39" y="26"/>
                    <a:pt x="37" y="13"/>
                  </a:cubicBezTo>
                  <a:close/>
                </a:path>
              </a:pathLst>
            </a:custGeom>
            <a:solidFill>
              <a:srgbClr val="C1C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0" name="Freeform 134">
              <a:extLst>
                <a:ext uri="{FF2B5EF4-FFF2-40B4-BE49-F238E27FC236}">
                  <a16:creationId xmlns:a16="http://schemas.microsoft.com/office/drawing/2014/main" id="{14F190CB-D909-4E07-8BC2-2E53C7899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46659" y="5260977"/>
              <a:ext cx="123825" cy="139700"/>
            </a:xfrm>
            <a:custGeom>
              <a:avLst/>
              <a:gdLst>
                <a:gd name="T0" fmla="*/ 34 w 39"/>
                <a:gd name="T1" fmla="*/ 36 h 44"/>
                <a:gd name="T2" fmla="*/ 15 w 39"/>
                <a:gd name="T3" fmla="*/ 40 h 44"/>
                <a:gd name="T4" fmla="*/ 3 w 39"/>
                <a:gd name="T5" fmla="*/ 30 h 44"/>
                <a:gd name="T6" fmla="*/ 11 w 39"/>
                <a:gd name="T7" fmla="*/ 0 h 44"/>
                <a:gd name="T8" fmla="*/ 34 w 39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34" y="36"/>
                  </a:moveTo>
                  <a:cubicBezTo>
                    <a:pt x="32" y="42"/>
                    <a:pt x="20" y="44"/>
                    <a:pt x="15" y="40"/>
                  </a:cubicBezTo>
                  <a:cubicBezTo>
                    <a:pt x="15" y="40"/>
                    <a:pt x="5" y="42"/>
                    <a:pt x="3" y="30"/>
                  </a:cubicBezTo>
                  <a:cubicBezTo>
                    <a:pt x="0" y="19"/>
                    <a:pt x="13" y="4"/>
                    <a:pt x="11" y="0"/>
                  </a:cubicBezTo>
                  <a:cubicBezTo>
                    <a:pt x="11" y="0"/>
                    <a:pt x="39" y="24"/>
                    <a:pt x="34" y="36"/>
                  </a:cubicBezTo>
                  <a:close/>
                </a:path>
              </a:pathLst>
            </a:custGeom>
            <a:solidFill>
              <a:srgbClr val="C1C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1" name="Freeform 135">
              <a:extLst>
                <a:ext uri="{FF2B5EF4-FFF2-40B4-BE49-F238E27FC236}">
                  <a16:creationId xmlns:a16="http://schemas.microsoft.com/office/drawing/2014/main" id="{44483C12-139C-461E-987A-12B5D3FB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048" y="5751513"/>
              <a:ext cx="858836" cy="1189039"/>
            </a:xfrm>
            <a:custGeom>
              <a:avLst/>
              <a:gdLst>
                <a:gd name="T0" fmla="*/ 35 w 272"/>
                <a:gd name="T1" fmla="*/ 368 h 376"/>
                <a:gd name="T2" fmla="*/ 222 w 272"/>
                <a:gd name="T3" fmla="*/ 236 h 376"/>
                <a:gd name="T4" fmla="*/ 227 w 272"/>
                <a:gd name="T5" fmla="*/ 0 h 376"/>
                <a:gd name="T6" fmla="*/ 232 w 272"/>
                <a:gd name="T7" fmla="*/ 244 h 376"/>
                <a:gd name="T8" fmla="*/ 46 w 272"/>
                <a:gd name="T9" fmla="*/ 376 h 376"/>
                <a:gd name="T10" fmla="*/ 0 w 272"/>
                <a:gd name="T11" fmla="*/ 359 h 376"/>
                <a:gd name="T12" fmla="*/ 35 w 272"/>
                <a:gd name="T13" fmla="*/ 36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76">
                  <a:moveTo>
                    <a:pt x="35" y="368"/>
                  </a:moveTo>
                  <a:cubicBezTo>
                    <a:pt x="120" y="368"/>
                    <a:pt x="195" y="343"/>
                    <a:pt x="222" y="236"/>
                  </a:cubicBezTo>
                  <a:cubicBezTo>
                    <a:pt x="243" y="147"/>
                    <a:pt x="258" y="34"/>
                    <a:pt x="227" y="0"/>
                  </a:cubicBezTo>
                  <a:cubicBezTo>
                    <a:pt x="272" y="19"/>
                    <a:pt x="256" y="146"/>
                    <a:pt x="232" y="244"/>
                  </a:cubicBezTo>
                  <a:cubicBezTo>
                    <a:pt x="206" y="351"/>
                    <a:pt x="131" y="376"/>
                    <a:pt x="46" y="376"/>
                  </a:cubicBezTo>
                  <a:cubicBezTo>
                    <a:pt x="26" y="376"/>
                    <a:pt x="11" y="370"/>
                    <a:pt x="0" y="359"/>
                  </a:cubicBezTo>
                  <a:cubicBezTo>
                    <a:pt x="9" y="365"/>
                    <a:pt x="21" y="368"/>
                    <a:pt x="35" y="368"/>
                  </a:cubicBezTo>
                  <a:close/>
                </a:path>
              </a:pathLst>
            </a:custGeom>
            <a:solidFill>
              <a:srgbClr val="ED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2" name="Freeform 136">
              <a:extLst>
                <a:ext uri="{FF2B5EF4-FFF2-40B4-BE49-F238E27FC236}">
                  <a16:creationId xmlns:a16="http://schemas.microsoft.com/office/drawing/2014/main" id="{6674E7FB-F971-4004-A751-641CFF0F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3224" y="6765926"/>
              <a:ext cx="69850" cy="50800"/>
            </a:xfrm>
            <a:custGeom>
              <a:avLst/>
              <a:gdLst>
                <a:gd name="T0" fmla="*/ 0 w 22"/>
                <a:gd name="T1" fmla="*/ 16 h 16"/>
                <a:gd name="T2" fmla="*/ 22 w 22"/>
                <a:gd name="T3" fmla="*/ 0 h 16"/>
                <a:gd name="T4" fmla="*/ 0 w 2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8"/>
                    <a:pt x="8" y="13"/>
                    <a:pt x="0" y="16"/>
                  </a:cubicBezTo>
                  <a:close/>
                </a:path>
              </a:pathLst>
            </a:custGeom>
            <a:solidFill>
              <a:srgbClr val="ED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3" name="Freeform 137">
              <a:extLst>
                <a:ext uri="{FF2B5EF4-FFF2-40B4-BE49-F238E27FC236}">
                  <a16:creationId xmlns:a16="http://schemas.microsoft.com/office/drawing/2014/main" id="{2F38DB33-70DD-45D8-8ECC-7D88F5821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35198" y="5751513"/>
              <a:ext cx="881062" cy="1169988"/>
            </a:xfrm>
            <a:custGeom>
              <a:avLst/>
              <a:gdLst>
                <a:gd name="T0" fmla="*/ 20 w 279"/>
                <a:gd name="T1" fmla="*/ 283 h 370"/>
                <a:gd name="T2" fmla="*/ 211 w 279"/>
                <a:gd name="T3" fmla="*/ 39 h 370"/>
                <a:gd name="T4" fmla="*/ 203 w 279"/>
                <a:gd name="T5" fmla="*/ 241 h 370"/>
                <a:gd name="T6" fmla="*/ 200 w 279"/>
                <a:gd name="T7" fmla="*/ 51 h 370"/>
                <a:gd name="T8" fmla="*/ 35 w 279"/>
                <a:gd name="T9" fmla="*/ 303 h 370"/>
                <a:gd name="T10" fmla="*/ 165 w 279"/>
                <a:gd name="T11" fmla="*/ 344 h 370"/>
                <a:gd name="T12" fmla="*/ 141 w 279"/>
                <a:gd name="T13" fmla="*/ 358 h 370"/>
                <a:gd name="T14" fmla="*/ 20 w 279"/>
                <a:gd name="T15" fmla="*/ 28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370">
                  <a:moveTo>
                    <a:pt x="20" y="283"/>
                  </a:moveTo>
                  <a:cubicBezTo>
                    <a:pt x="41" y="242"/>
                    <a:pt x="164" y="0"/>
                    <a:pt x="211" y="39"/>
                  </a:cubicBezTo>
                  <a:cubicBezTo>
                    <a:pt x="269" y="88"/>
                    <a:pt x="244" y="188"/>
                    <a:pt x="203" y="241"/>
                  </a:cubicBezTo>
                  <a:cubicBezTo>
                    <a:pt x="203" y="241"/>
                    <a:pt x="279" y="109"/>
                    <a:pt x="200" y="51"/>
                  </a:cubicBezTo>
                  <a:cubicBezTo>
                    <a:pt x="176" y="33"/>
                    <a:pt x="21" y="275"/>
                    <a:pt x="35" y="303"/>
                  </a:cubicBezTo>
                  <a:cubicBezTo>
                    <a:pt x="47" y="326"/>
                    <a:pt x="113" y="363"/>
                    <a:pt x="165" y="344"/>
                  </a:cubicBezTo>
                  <a:cubicBezTo>
                    <a:pt x="141" y="358"/>
                    <a:pt x="141" y="358"/>
                    <a:pt x="141" y="358"/>
                  </a:cubicBezTo>
                  <a:cubicBezTo>
                    <a:pt x="88" y="370"/>
                    <a:pt x="0" y="325"/>
                    <a:pt x="20" y="283"/>
                  </a:cubicBezTo>
                  <a:close/>
                </a:path>
              </a:pathLst>
            </a:custGeom>
            <a:solidFill>
              <a:srgbClr val="ED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4" name="Freeform 138">
              <a:extLst>
                <a:ext uri="{FF2B5EF4-FFF2-40B4-BE49-F238E27FC236}">
                  <a16:creationId xmlns:a16="http://schemas.microsoft.com/office/drawing/2014/main" id="{41FB410E-A57B-4C0B-A4D6-42F47F87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9136" y="6042026"/>
              <a:ext cx="407987" cy="739775"/>
            </a:xfrm>
            <a:custGeom>
              <a:avLst/>
              <a:gdLst>
                <a:gd name="T0" fmla="*/ 117 w 129"/>
                <a:gd name="T1" fmla="*/ 138 h 234"/>
                <a:gd name="T2" fmla="*/ 38 w 129"/>
                <a:gd name="T3" fmla="*/ 224 h 234"/>
                <a:gd name="T4" fmla="*/ 3 w 129"/>
                <a:gd name="T5" fmla="*/ 159 h 234"/>
                <a:gd name="T6" fmla="*/ 122 w 129"/>
                <a:gd name="T7" fmla="*/ 5 h 234"/>
                <a:gd name="T8" fmla="*/ 120 w 129"/>
                <a:gd name="T9" fmla="*/ 95 h 234"/>
                <a:gd name="T10" fmla="*/ 54 w 129"/>
                <a:gd name="T11" fmla="*/ 151 h 234"/>
                <a:gd name="T12" fmla="*/ 113 w 129"/>
                <a:gd name="T13" fmla="*/ 82 h 234"/>
                <a:gd name="T14" fmla="*/ 109 w 129"/>
                <a:gd name="T15" fmla="*/ 40 h 234"/>
                <a:gd name="T16" fmla="*/ 10 w 129"/>
                <a:gd name="T17" fmla="*/ 163 h 234"/>
                <a:gd name="T18" fmla="*/ 40 w 129"/>
                <a:gd name="T19" fmla="*/ 212 h 234"/>
                <a:gd name="T20" fmla="*/ 117 w 129"/>
                <a:gd name="T21" fmla="*/ 13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34">
                  <a:moveTo>
                    <a:pt x="117" y="138"/>
                  </a:moveTo>
                  <a:cubicBezTo>
                    <a:pt x="110" y="150"/>
                    <a:pt x="57" y="234"/>
                    <a:pt x="38" y="224"/>
                  </a:cubicBezTo>
                  <a:cubicBezTo>
                    <a:pt x="19" y="214"/>
                    <a:pt x="0" y="166"/>
                    <a:pt x="3" y="159"/>
                  </a:cubicBezTo>
                  <a:cubicBezTo>
                    <a:pt x="6" y="153"/>
                    <a:pt x="114" y="0"/>
                    <a:pt x="122" y="5"/>
                  </a:cubicBezTo>
                  <a:cubicBezTo>
                    <a:pt x="129" y="10"/>
                    <a:pt x="124" y="90"/>
                    <a:pt x="120" y="95"/>
                  </a:cubicBezTo>
                  <a:cubicBezTo>
                    <a:pt x="116" y="99"/>
                    <a:pt x="54" y="151"/>
                    <a:pt x="54" y="151"/>
                  </a:cubicBezTo>
                  <a:cubicBezTo>
                    <a:pt x="54" y="151"/>
                    <a:pt x="111" y="91"/>
                    <a:pt x="113" y="82"/>
                  </a:cubicBezTo>
                  <a:cubicBezTo>
                    <a:pt x="114" y="72"/>
                    <a:pt x="117" y="39"/>
                    <a:pt x="109" y="40"/>
                  </a:cubicBezTo>
                  <a:cubicBezTo>
                    <a:pt x="101" y="41"/>
                    <a:pt x="10" y="152"/>
                    <a:pt x="10" y="163"/>
                  </a:cubicBezTo>
                  <a:cubicBezTo>
                    <a:pt x="9" y="175"/>
                    <a:pt x="32" y="211"/>
                    <a:pt x="40" y="212"/>
                  </a:cubicBezTo>
                  <a:cubicBezTo>
                    <a:pt x="58" y="216"/>
                    <a:pt x="117" y="138"/>
                    <a:pt x="117" y="138"/>
                  </a:cubicBezTo>
                  <a:close/>
                </a:path>
              </a:pathLst>
            </a:custGeom>
            <a:solidFill>
              <a:srgbClr val="ED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5" name="Freeform 139">
              <a:extLst>
                <a:ext uri="{FF2B5EF4-FFF2-40B4-BE49-F238E27FC236}">
                  <a16:creationId xmlns:a16="http://schemas.microsoft.com/office/drawing/2014/main" id="{82C5F314-95D9-46B9-AEE2-2B98ADA8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2498" y="6270626"/>
              <a:ext cx="150813" cy="76200"/>
            </a:xfrm>
            <a:custGeom>
              <a:avLst/>
              <a:gdLst>
                <a:gd name="T0" fmla="*/ 33 w 48"/>
                <a:gd name="T1" fmla="*/ 24 h 24"/>
                <a:gd name="T2" fmla="*/ 0 w 48"/>
                <a:gd name="T3" fmla="*/ 12 h 24"/>
                <a:gd name="T4" fmla="*/ 48 w 48"/>
                <a:gd name="T5" fmla="*/ 0 h 24"/>
                <a:gd name="T6" fmla="*/ 33 w 4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33" y="24"/>
                  </a:moveTo>
                  <a:cubicBezTo>
                    <a:pt x="31" y="24"/>
                    <a:pt x="0" y="12"/>
                    <a:pt x="0" y="1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DB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6" name="Freeform 140">
              <a:extLst>
                <a:ext uri="{FF2B5EF4-FFF2-40B4-BE49-F238E27FC236}">
                  <a16:creationId xmlns:a16="http://schemas.microsoft.com/office/drawing/2014/main" id="{3E63A893-8A08-4782-A767-E2D0BB0AE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94246" y="6507164"/>
              <a:ext cx="130175" cy="231775"/>
            </a:xfrm>
            <a:custGeom>
              <a:avLst/>
              <a:gdLst>
                <a:gd name="T0" fmla="*/ 82 w 82"/>
                <a:gd name="T1" fmla="*/ 146 h 146"/>
                <a:gd name="T2" fmla="*/ 46 w 82"/>
                <a:gd name="T3" fmla="*/ 134 h 146"/>
                <a:gd name="T4" fmla="*/ 0 w 82"/>
                <a:gd name="T5" fmla="*/ 22 h 146"/>
                <a:gd name="T6" fmla="*/ 34 w 82"/>
                <a:gd name="T7" fmla="*/ 0 h 146"/>
                <a:gd name="T8" fmla="*/ 82 w 8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46">
                  <a:moveTo>
                    <a:pt x="82" y="146"/>
                  </a:moveTo>
                  <a:lnTo>
                    <a:pt x="46" y="134"/>
                  </a:lnTo>
                  <a:lnTo>
                    <a:pt x="0" y="22"/>
                  </a:lnTo>
                  <a:lnTo>
                    <a:pt x="34" y="0"/>
                  </a:lnTo>
                  <a:lnTo>
                    <a:pt x="82" y="146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7" name="Freeform 141">
              <a:extLst>
                <a:ext uri="{FF2B5EF4-FFF2-40B4-BE49-F238E27FC236}">
                  <a16:creationId xmlns:a16="http://schemas.microsoft.com/office/drawing/2014/main" id="{E7360288-2C32-4197-8054-8997515B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54571" y="6251576"/>
              <a:ext cx="158750" cy="274638"/>
            </a:xfrm>
            <a:custGeom>
              <a:avLst/>
              <a:gdLst>
                <a:gd name="T0" fmla="*/ 50 w 50"/>
                <a:gd name="T1" fmla="*/ 87 h 87"/>
                <a:gd name="T2" fmla="*/ 15 w 50"/>
                <a:gd name="T3" fmla="*/ 74 h 87"/>
                <a:gd name="T4" fmla="*/ 8 w 50"/>
                <a:gd name="T5" fmla="*/ 0 h 87"/>
                <a:gd name="T6" fmla="*/ 26 w 50"/>
                <a:gd name="T7" fmla="*/ 3 h 87"/>
                <a:gd name="T8" fmla="*/ 50 w 5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50" y="8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0" y="19"/>
                    <a:pt x="8" y="0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50" y="87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8" name="Freeform 142">
              <a:extLst>
                <a:ext uri="{FF2B5EF4-FFF2-40B4-BE49-F238E27FC236}">
                  <a16:creationId xmlns:a16="http://schemas.microsoft.com/office/drawing/2014/main" id="{0A01ADF6-1709-4CC4-BD0E-779328D2E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2347" y="5903914"/>
              <a:ext cx="184150" cy="322263"/>
            </a:xfrm>
            <a:custGeom>
              <a:avLst/>
              <a:gdLst>
                <a:gd name="T0" fmla="*/ 38 w 116"/>
                <a:gd name="T1" fmla="*/ 203 h 203"/>
                <a:gd name="T2" fmla="*/ 0 w 116"/>
                <a:gd name="T3" fmla="*/ 169 h 203"/>
                <a:gd name="T4" fmla="*/ 6 w 116"/>
                <a:gd name="T5" fmla="*/ 73 h 203"/>
                <a:gd name="T6" fmla="*/ 50 w 116"/>
                <a:gd name="T7" fmla="*/ 0 h 203"/>
                <a:gd name="T8" fmla="*/ 116 w 116"/>
                <a:gd name="T9" fmla="*/ 18 h 203"/>
                <a:gd name="T10" fmla="*/ 38 w 11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03">
                  <a:moveTo>
                    <a:pt x="38" y="203"/>
                  </a:moveTo>
                  <a:lnTo>
                    <a:pt x="0" y="169"/>
                  </a:lnTo>
                  <a:lnTo>
                    <a:pt x="6" y="73"/>
                  </a:lnTo>
                  <a:lnTo>
                    <a:pt x="50" y="0"/>
                  </a:lnTo>
                  <a:lnTo>
                    <a:pt x="116" y="18"/>
                  </a:lnTo>
                  <a:lnTo>
                    <a:pt x="38" y="203"/>
                  </a:lnTo>
                  <a:close/>
                </a:path>
              </a:pathLst>
            </a:custGeom>
            <a:solidFill>
              <a:srgbClr val="AA6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9" name="Freeform 143">
              <a:extLst>
                <a:ext uri="{FF2B5EF4-FFF2-40B4-BE49-F238E27FC236}">
                  <a16:creationId xmlns:a16="http://schemas.microsoft.com/office/drawing/2014/main" id="{47D6B703-1EC8-4462-AC78-106F43CF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98" y="6402389"/>
              <a:ext cx="150813" cy="354013"/>
            </a:xfrm>
            <a:custGeom>
              <a:avLst/>
              <a:gdLst>
                <a:gd name="T0" fmla="*/ 0 w 95"/>
                <a:gd name="T1" fmla="*/ 218 h 223"/>
                <a:gd name="T2" fmla="*/ 26 w 95"/>
                <a:gd name="T3" fmla="*/ 223 h 223"/>
                <a:gd name="T4" fmla="*/ 73 w 95"/>
                <a:gd name="T5" fmla="*/ 144 h 223"/>
                <a:gd name="T6" fmla="*/ 95 w 95"/>
                <a:gd name="T7" fmla="*/ 28 h 223"/>
                <a:gd name="T8" fmla="*/ 81 w 95"/>
                <a:gd name="T9" fmla="*/ 0 h 223"/>
                <a:gd name="T10" fmla="*/ 51 w 95"/>
                <a:gd name="T11" fmla="*/ 122 h 223"/>
                <a:gd name="T12" fmla="*/ 0 w 95"/>
                <a:gd name="T1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3">
                  <a:moveTo>
                    <a:pt x="0" y="218"/>
                  </a:moveTo>
                  <a:lnTo>
                    <a:pt x="26" y="223"/>
                  </a:lnTo>
                  <a:lnTo>
                    <a:pt x="73" y="144"/>
                  </a:lnTo>
                  <a:lnTo>
                    <a:pt x="95" y="28"/>
                  </a:lnTo>
                  <a:lnTo>
                    <a:pt x="81" y="0"/>
                  </a:lnTo>
                  <a:lnTo>
                    <a:pt x="51" y="122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ED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0" name="Freeform 144">
              <a:extLst>
                <a:ext uri="{FF2B5EF4-FFF2-40B4-BE49-F238E27FC236}">
                  <a16:creationId xmlns:a16="http://schemas.microsoft.com/office/drawing/2014/main" id="{C117EE59-30B2-4DE3-9C03-4629C651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9861" y="6045201"/>
              <a:ext cx="98425" cy="388938"/>
            </a:xfrm>
            <a:custGeom>
              <a:avLst/>
              <a:gdLst>
                <a:gd name="T0" fmla="*/ 0 w 62"/>
                <a:gd name="T1" fmla="*/ 245 h 245"/>
                <a:gd name="T2" fmla="*/ 32 w 62"/>
                <a:gd name="T3" fmla="*/ 223 h 245"/>
                <a:gd name="T4" fmla="*/ 62 w 62"/>
                <a:gd name="T5" fmla="*/ 130 h 245"/>
                <a:gd name="T6" fmla="*/ 62 w 62"/>
                <a:gd name="T7" fmla="*/ 46 h 245"/>
                <a:gd name="T8" fmla="*/ 32 w 62"/>
                <a:gd name="T9" fmla="*/ 0 h 245"/>
                <a:gd name="T10" fmla="*/ 0 w 62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45">
                  <a:moveTo>
                    <a:pt x="0" y="245"/>
                  </a:moveTo>
                  <a:lnTo>
                    <a:pt x="32" y="223"/>
                  </a:lnTo>
                  <a:lnTo>
                    <a:pt x="62" y="130"/>
                  </a:lnTo>
                  <a:lnTo>
                    <a:pt x="62" y="46"/>
                  </a:lnTo>
                  <a:lnTo>
                    <a:pt x="32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ED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1" name="Freeform 145">
              <a:extLst>
                <a:ext uri="{FF2B5EF4-FFF2-40B4-BE49-F238E27FC236}">
                  <a16:creationId xmlns:a16="http://schemas.microsoft.com/office/drawing/2014/main" id="{7B181D46-6784-4A0B-AC59-26A5B120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65311" y="5786437"/>
              <a:ext cx="223836" cy="53974"/>
            </a:xfrm>
            <a:custGeom>
              <a:avLst/>
              <a:gdLst>
                <a:gd name="T0" fmla="*/ 97 w 141"/>
                <a:gd name="T1" fmla="*/ 24 h 34"/>
                <a:gd name="T2" fmla="*/ 0 w 141"/>
                <a:gd name="T3" fmla="*/ 34 h 34"/>
                <a:gd name="T4" fmla="*/ 141 w 141"/>
                <a:gd name="T5" fmla="*/ 0 h 34"/>
                <a:gd name="T6" fmla="*/ 97 w 141"/>
                <a:gd name="T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34">
                  <a:moveTo>
                    <a:pt x="97" y="24"/>
                  </a:moveTo>
                  <a:lnTo>
                    <a:pt x="0" y="34"/>
                  </a:lnTo>
                  <a:lnTo>
                    <a:pt x="141" y="0"/>
                  </a:lnTo>
                  <a:lnTo>
                    <a:pt x="97" y="24"/>
                  </a:lnTo>
                  <a:close/>
                </a:path>
              </a:pathLst>
            </a:custGeom>
            <a:solidFill>
              <a:srgbClr val="DB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2" name="Freeform 146">
              <a:extLst>
                <a:ext uri="{FF2B5EF4-FFF2-40B4-BE49-F238E27FC236}">
                  <a16:creationId xmlns:a16="http://schemas.microsoft.com/office/drawing/2014/main" id="{8FAEC40B-700E-4E08-AF47-AA98F8686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9461" y="6061074"/>
              <a:ext cx="88900" cy="117475"/>
            </a:xfrm>
            <a:custGeom>
              <a:avLst/>
              <a:gdLst>
                <a:gd name="T0" fmla="*/ 19 w 28"/>
                <a:gd name="T1" fmla="*/ 0 h 37"/>
                <a:gd name="T2" fmla="*/ 25 w 28"/>
                <a:gd name="T3" fmla="*/ 37 h 37"/>
                <a:gd name="T4" fmla="*/ 0 w 28"/>
                <a:gd name="T5" fmla="*/ 21 h 37"/>
                <a:gd name="T6" fmla="*/ 19 w 28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7">
                  <a:moveTo>
                    <a:pt x="19" y="0"/>
                  </a:moveTo>
                  <a:cubicBezTo>
                    <a:pt x="19" y="0"/>
                    <a:pt x="28" y="37"/>
                    <a:pt x="25" y="37"/>
                  </a:cubicBezTo>
                  <a:cubicBezTo>
                    <a:pt x="23" y="36"/>
                    <a:pt x="0" y="21"/>
                    <a:pt x="0" y="2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A6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3" name="Freeform 147">
              <a:extLst>
                <a:ext uri="{FF2B5EF4-FFF2-40B4-BE49-F238E27FC236}">
                  <a16:creationId xmlns:a16="http://schemas.microsoft.com/office/drawing/2014/main" id="{2DB9CD5D-FD0A-4292-A674-38D305A9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7424" y="6704012"/>
              <a:ext cx="53974" cy="58738"/>
            </a:xfrm>
            <a:custGeom>
              <a:avLst/>
              <a:gdLst>
                <a:gd name="T0" fmla="*/ 2 w 34"/>
                <a:gd name="T1" fmla="*/ 37 h 37"/>
                <a:gd name="T2" fmla="*/ 34 w 34"/>
                <a:gd name="T3" fmla="*/ 0 h 37"/>
                <a:gd name="T4" fmla="*/ 0 w 34"/>
                <a:gd name="T5" fmla="*/ 4 h 37"/>
                <a:gd name="T6" fmla="*/ 2 w 34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2" y="37"/>
                  </a:moveTo>
                  <a:lnTo>
                    <a:pt x="34" y="0"/>
                  </a:lnTo>
                  <a:lnTo>
                    <a:pt x="0" y="4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4" name="Freeform 148">
              <a:extLst>
                <a:ext uri="{FF2B5EF4-FFF2-40B4-BE49-F238E27FC236}">
                  <a16:creationId xmlns:a16="http://schemas.microsoft.com/office/drawing/2014/main" id="{C687DA02-4A47-45B0-8121-96120271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2348" y="6019799"/>
              <a:ext cx="647700" cy="254000"/>
            </a:xfrm>
            <a:custGeom>
              <a:avLst/>
              <a:gdLst>
                <a:gd name="T0" fmla="*/ 6 w 408"/>
                <a:gd name="T1" fmla="*/ 0 h 160"/>
                <a:gd name="T2" fmla="*/ 257 w 408"/>
                <a:gd name="T3" fmla="*/ 124 h 160"/>
                <a:gd name="T4" fmla="*/ 408 w 408"/>
                <a:gd name="T5" fmla="*/ 152 h 160"/>
                <a:gd name="T6" fmla="*/ 205 w 408"/>
                <a:gd name="T7" fmla="*/ 160 h 160"/>
                <a:gd name="T8" fmla="*/ 0 w 408"/>
                <a:gd name="T9" fmla="*/ 96 h 160"/>
                <a:gd name="T10" fmla="*/ 6 w 408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160">
                  <a:moveTo>
                    <a:pt x="6" y="0"/>
                  </a:moveTo>
                  <a:lnTo>
                    <a:pt x="257" y="124"/>
                  </a:lnTo>
                  <a:lnTo>
                    <a:pt x="408" y="152"/>
                  </a:lnTo>
                  <a:lnTo>
                    <a:pt x="205" y="160"/>
                  </a:lnTo>
                  <a:lnTo>
                    <a:pt x="0" y="9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5" name="Freeform 149">
              <a:extLst>
                <a:ext uri="{FF2B5EF4-FFF2-40B4-BE49-F238E27FC236}">
                  <a16:creationId xmlns:a16="http://schemas.microsoft.com/office/drawing/2014/main" id="{D9EF447E-194F-4F1D-BE43-8792DFC3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21223" y="6678609"/>
              <a:ext cx="527050" cy="141288"/>
            </a:xfrm>
            <a:custGeom>
              <a:avLst/>
              <a:gdLst>
                <a:gd name="T0" fmla="*/ 0 w 332"/>
                <a:gd name="T1" fmla="*/ 26 h 89"/>
                <a:gd name="T2" fmla="*/ 0 w 332"/>
                <a:gd name="T3" fmla="*/ 26 h 89"/>
                <a:gd name="T4" fmla="*/ 72 w 332"/>
                <a:gd name="T5" fmla="*/ 26 h 89"/>
                <a:gd name="T6" fmla="*/ 229 w 332"/>
                <a:gd name="T7" fmla="*/ 0 h 89"/>
                <a:gd name="T8" fmla="*/ 332 w 332"/>
                <a:gd name="T9" fmla="*/ 51 h 89"/>
                <a:gd name="T10" fmla="*/ 225 w 332"/>
                <a:gd name="T11" fmla="*/ 34 h 89"/>
                <a:gd name="T12" fmla="*/ 129 w 332"/>
                <a:gd name="T13" fmla="*/ 77 h 89"/>
                <a:gd name="T14" fmla="*/ 56 w 332"/>
                <a:gd name="T15" fmla="*/ 89 h 89"/>
                <a:gd name="T16" fmla="*/ 26 w 332"/>
                <a:gd name="T17" fmla="*/ 47 h 89"/>
                <a:gd name="T18" fmla="*/ 0 w 332"/>
                <a:gd name="T19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89">
                  <a:moveTo>
                    <a:pt x="0" y="26"/>
                  </a:moveTo>
                  <a:lnTo>
                    <a:pt x="0" y="26"/>
                  </a:lnTo>
                  <a:lnTo>
                    <a:pt x="72" y="26"/>
                  </a:lnTo>
                  <a:lnTo>
                    <a:pt x="229" y="0"/>
                  </a:lnTo>
                  <a:lnTo>
                    <a:pt x="332" y="51"/>
                  </a:lnTo>
                  <a:lnTo>
                    <a:pt x="225" y="34"/>
                  </a:lnTo>
                  <a:lnTo>
                    <a:pt x="129" y="77"/>
                  </a:lnTo>
                  <a:lnTo>
                    <a:pt x="56" y="89"/>
                  </a:lnTo>
                  <a:lnTo>
                    <a:pt x="26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24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9" name="Freeform 83">
              <a:extLst>
                <a:ext uri="{FF2B5EF4-FFF2-40B4-BE49-F238E27FC236}">
                  <a16:creationId xmlns:a16="http://schemas.microsoft.com/office/drawing/2014/main" id="{8709B554-337B-4DC8-A6C1-2D25490A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75" y="5948363"/>
              <a:ext cx="1190625" cy="688974"/>
            </a:xfrm>
            <a:custGeom>
              <a:avLst/>
              <a:gdLst>
                <a:gd name="T0" fmla="*/ 272 w 377"/>
                <a:gd name="T1" fmla="*/ 12 h 218"/>
                <a:gd name="T2" fmla="*/ 290 w 377"/>
                <a:gd name="T3" fmla="*/ 155 h 218"/>
                <a:gd name="T4" fmla="*/ 232 w 377"/>
                <a:gd name="T5" fmla="*/ 66 h 218"/>
                <a:gd name="T6" fmla="*/ 267 w 377"/>
                <a:gd name="T7" fmla="*/ 180 h 218"/>
                <a:gd name="T8" fmla="*/ 183 w 377"/>
                <a:gd name="T9" fmla="*/ 54 h 218"/>
                <a:gd name="T10" fmla="*/ 198 w 377"/>
                <a:gd name="T11" fmla="*/ 170 h 218"/>
                <a:gd name="T12" fmla="*/ 172 w 377"/>
                <a:gd name="T13" fmla="*/ 0 h 218"/>
                <a:gd name="T14" fmla="*/ 132 w 377"/>
                <a:gd name="T15" fmla="*/ 93 h 218"/>
                <a:gd name="T16" fmla="*/ 72 w 377"/>
                <a:gd name="T17" fmla="*/ 22 h 218"/>
                <a:gd name="T18" fmla="*/ 107 w 377"/>
                <a:gd name="T19" fmla="*/ 126 h 218"/>
                <a:gd name="T20" fmla="*/ 59 w 377"/>
                <a:gd name="T21" fmla="*/ 56 h 218"/>
                <a:gd name="T22" fmla="*/ 75 w 377"/>
                <a:gd name="T23" fmla="*/ 131 h 218"/>
                <a:gd name="T24" fmla="*/ 0 w 377"/>
                <a:gd name="T25" fmla="*/ 31 h 218"/>
                <a:gd name="T26" fmla="*/ 0 w 377"/>
                <a:gd name="T27" fmla="*/ 31 h 218"/>
                <a:gd name="T28" fmla="*/ 43 w 377"/>
                <a:gd name="T29" fmla="*/ 174 h 218"/>
                <a:gd name="T30" fmla="*/ 0 w 377"/>
                <a:gd name="T31" fmla="*/ 109 h 218"/>
                <a:gd name="T32" fmla="*/ 0 w 377"/>
                <a:gd name="T33" fmla="*/ 216 h 218"/>
                <a:gd name="T34" fmla="*/ 1 w 377"/>
                <a:gd name="T35" fmla="*/ 218 h 218"/>
                <a:gd name="T36" fmla="*/ 3 w 377"/>
                <a:gd name="T37" fmla="*/ 218 h 218"/>
                <a:gd name="T38" fmla="*/ 377 w 377"/>
                <a:gd name="T39" fmla="*/ 218 h 218"/>
                <a:gd name="T40" fmla="*/ 272 w 377"/>
                <a:gd name="T41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218">
                  <a:moveTo>
                    <a:pt x="272" y="12"/>
                  </a:moveTo>
                  <a:cubicBezTo>
                    <a:pt x="272" y="12"/>
                    <a:pt x="241" y="85"/>
                    <a:pt x="290" y="155"/>
                  </a:cubicBezTo>
                  <a:cubicBezTo>
                    <a:pt x="290" y="155"/>
                    <a:pt x="228" y="118"/>
                    <a:pt x="232" y="66"/>
                  </a:cubicBezTo>
                  <a:cubicBezTo>
                    <a:pt x="232" y="66"/>
                    <a:pt x="211" y="138"/>
                    <a:pt x="267" y="180"/>
                  </a:cubicBezTo>
                  <a:cubicBezTo>
                    <a:pt x="267" y="180"/>
                    <a:pt x="159" y="116"/>
                    <a:pt x="183" y="54"/>
                  </a:cubicBezTo>
                  <a:cubicBezTo>
                    <a:pt x="183" y="54"/>
                    <a:pt x="148" y="112"/>
                    <a:pt x="198" y="170"/>
                  </a:cubicBezTo>
                  <a:cubicBezTo>
                    <a:pt x="198" y="170"/>
                    <a:pt x="102" y="82"/>
                    <a:pt x="172" y="0"/>
                  </a:cubicBezTo>
                  <a:cubicBezTo>
                    <a:pt x="172" y="0"/>
                    <a:pt x="121" y="35"/>
                    <a:pt x="132" y="93"/>
                  </a:cubicBezTo>
                  <a:cubicBezTo>
                    <a:pt x="127" y="79"/>
                    <a:pt x="113" y="51"/>
                    <a:pt x="72" y="22"/>
                  </a:cubicBezTo>
                  <a:cubicBezTo>
                    <a:pt x="72" y="22"/>
                    <a:pt x="106" y="80"/>
                    <a:pt x="107" y="126"/>
                  </a:cubicBezTo>
                  <a:cubicBezTo>
                    <a:pt x="107" y="126"/>
                    <a:pt x="69" y="92"/>
                    <a:pt x="59" y="56"/>
                  </a:cubicBezTo>
                  <a:cubicBezTo>
                    <a:pt x="59" y="56"/>
                    <a:pt x="60" y="95"/>
                    <a:pt x="75" y="131"/>
                  </a:cubicBezTo>
                  <a:cubicBezTo>
                    <a:pt x="56" y="98"/>
                    <a:pt x="24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6"/>
                    <a:pt x="59" y="132"/>
                    <a:pt x="43" y="174"/>
                  </a:cubicBezTo>
                  <a:cubicBezTo>
                    <a:pt x="43" y="174"/>
                    <a:pt x="14" y="140"/>
                    <a:pt x="0" y="109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77" y="218"/>
                    <a:pt x="377" y="218"/>
                    <a:pt x="377" y="218"/>
                  </a:cubicBezTo>
                  <a:cubicBezTo>
                    <a:pt x="356" y="196"/>
                    <a:pt x="264" y="96"/>
                    <a:pt x="27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37" name="Freeform 9">
            <a:extLst>
              <a:ext uri="{FF2B5EF4-FFF2-40B4-BE49-F238E27FC236}">
                <a16:creationId xmlns:a16="http://schemas.microsoft.com/office/drawing/2014/main" id="{D65CEEDE-71C9-4D7A-8E0F-35575DA18F5B}"/>
              </a:ext>
            </a:extLst>
          </p:cNvPr>
          <p:cNvSpPr>
            <a:spLocks/>
          </p:cNvSpPr>
          <p:nvPr/>
        </p:nvSpPr>
        <p:spPr bwMode="auto">
          <a:xfrm flipH="1">
            <a:off x="3163130" y="3393143"/>
            <a:ext cx="1698683" cy="463915"/>
          </a:xfrm>
          <a:custGeom>
            <a:avLst/>
            <a:gdLst>
              <a:gd name="T0" fmla="*/ 229 w 663"/>
              <a:gd name="T1" fmla="*/ 0 h 181"/>
              <a:gd name="T2" fmla="*/ 198 w 663"/>
              <a:gd name="T3" fmla="*/ 8 h 181"/>
              <a:gd name="T4" fmla="*/ 170 w 663"/>
              <a:gd name="T5" fmla="*/ 26 h 181"/>
              <a:gd name="T6" fmla="*/ 152 w 663"/>
              <a:gd name="T7" fmla="*/ 54 h 181"/>
              <a:gd name="T8" fmla="*/ 145 w 663"/>
              <a:gd name="T9" fmla="*/ 87 h 181"/>
              <a:gd name="T10" fmla="*/ 109 w 663"/>
              <a:gd name="T11" fmla="*/ 137 h 181"/>
              <a:gd name="T12" fmla="*/ 88 w 663"/>
              <a:gd name="T13" fmla="*/ 135 h 181"/>
              <a:gd name="T14" fmla="*/ 34 w 663"/>
              <a:gd name="T15" fmla="*/ 150 h 181"/>
              <a:gd name="T16" fmla="*/ 0 w 663"/>
              <a:gd name="T17" fmla="*/ 181 h 181"/>
              <a:gd name="T18" fmla="*/ 663 w 663"/>
              <a:gd name="T19" fmla="*/ 181 h 181"/>
              <a:gd name="T20" fmla="*/ 641 w 663"/>
              <a:gd name="T21" fmla="*/ 164 h 181"/>
              <a:gd name="T22" fmla="*/ 584 w 663"/>
              <a:gd name="T23" fmla="*/ 148 h 181"/>
              <a:gd name="T24" fmla="*/ 582 w 663"/>
              <a:gd name="T25" fmla="*/ 148 h 181"/>
              <a:gd name="T26" fmla="*/ 567 w 663"/>
              <a:gd name="T27" fmla="*/ 150 h 181"/>
              <a:gd name="T28" fmla="*/ 538 w 663"/>
              <a:gd name="T29" fmla="*/ 158 h 181"/>
              <a:gd name="T30" fmla="*/ 524 w 663"/>
              <a:gd name="T31" fmla="*/ 164 h 181"/>
              <a:gd name="T32" fmla="*/ 522 w 663"/>
              <a:gd name="T33" fmla="*/ 165 h 181"/>
              <a:gd name="T34" fmla="*/ 500 w 663"/>
              <a:gd name="T35" fmla="*/ 130 h 181"/>
              <a:gd name="T36" fmla="*/ 481 w 663"/>
              <a:gd name="T37" fmla="*/ 115 h 181"/>
              <a:gd name="T38" fmla="*/ 435 w 663"/>
              <a:gd name="T39" fmla="*/ 103 h 181"/>
              <a:gd name="T40" fmla="*/ 432 w 663"/>
              <a:gd name="T41" fmla="*/ 103 h 181"/>
              <a:gd name="T42" fmla="*/ 405 w 663"/>
              <a:gd name="T43" fmla="*/ 108 h 181"/>
              <a:gd name="T44" fmla="*/ 399 w 663"/>
              <a:gd name="T45" fmla="*/ 89 h 181"/>
              <a:gd name="T46" fmla="*/ 382 w 663"/>
              <a:gd name="T47" fmla="*/ 62 h 181"/>
              <a:gd name="T48" fmla="*/ 345 w 663"/>
              <a:gd name="T49" fmla="*/ 41 h 181"/>
              <a:gd name="T50" fmla="*/ 327 w 663"/>
              <a:gd name="T51" fmla="*/ 38 h 181"/>
              <a:gd name="T52" fmla="*/ 312 w 663"/>
              <a:gd name="T53" fmla="*/ 39 h 181"/>
              <a:gd name="T54" fmla="*/ 304 w 663"/>
              <a:gd name="T55" fmla="*/ 40 h 181"/>
              <a:gd name="T56" fmla="*/ 293 w 663"/>
              <a:gd name="T57" fmla="*/ 26 h 181"/>
              <a:gd name="T58" fmla="*/ 275 w 663"/>
              <a:gd name="T59" fmla="*/ 12 h 181"/>
              <a:gd name="T60" fmla="*/ 232 w 663"/>
              <a:gd name="T61" fmla="*/ 0 h 181"/>
              <a:gd name="T62" fmla="*/ 229 w 663"/>
              <a:gd name="T6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3" h="181">
                <a:moveTo>
                  <a:pt x="229" y="0"/>
                </a:moveTo>
                <a:cubicBezTo>
                  <a:pt x="218" y="0"/>
                  <a:pt x="208" y="3"/>
                  <a:pt x="198" y="8"/>
                </a:cubicBezTo>
                <a:cubicBezTo>
                  <a:pt x="187" y="11"/>
                  <a:pt x="178" y="17"/>
                  <a:pt x="170" y="26"/>
                </a:cubicBezTo>
                <a:cubicBezTo>
                  <a:pt x="162" y="34"/>
                  <a:pt x="156" y="43"/>
                  <a:pt x="152" y="54"/>
                </a:cubicBezTo>
                <a:cubicBezTo>
                  <a:pt x="147" y="64"/>
                  <a:pt x="144" y="75"/>
                  <a:pt x="145" y="87"/>
                </a:cubicBezTo>
                <a:cubicBezTo>
                  <a:pt x="125" y="96"/>
                  <a:pt x="110" y="115"/>
                  <a:pt x="109" y="137"/>
                </a:cubicBezTo>
                <a:cubicBezTo>
                  <a:pt x="102" y="136"/>
                  <a:pt x="95" y="135"/>
                  <a:pt x="88" y="135"/>
                </a:cubicBezTo>
                <a:cubicBezTo>
                  <a:pt x="70" y="135"/>
                  <a:pt x="51" y="140"/>
                  <a:pt x="34" y="150"/>
                </a:cubicBezTo>
                <a:cubicBezTo>
                  <a:pt x="22" y="157"/>
                  <a:pt x="10" y="168"/>
                  <a:pt x="0" y="181"/>
                </a:cubicBezTo>
                <a:cubicBezTo>
                  <a:pt x="663" y="181"/>
                  <a:pt x="663" y="181"/>
                  <a:pt x="663" y="181"/>
                </a:cubicBezTo>
                <a:cubicBezTo>
                  <a:pt x="656" y="175"/>
                  <a:pt x="648" y="170"/>
                  <a:pt x="641" y="164"/>
                </a:cubicBezTo>
                <a:cubicBezTo>
                  <a:pt x="623" y="154"/>
                  <a:pt x="604" y="148"/>
                  <a:pt x="584" y="148"/>
                </a:cubicBezTo>
                <a:cubicBezTo>
                  <a:pt x="583" y="148"/>
                  <a:pt x="583" y="148"/>
                  <a:pt x="582" y="148"/>
                </a:cubicBezTo>
                <a:cubicBezTo>
                  <a:pt x="577" y="148"/>
                  <a:pt x="572" y="150"/>
                  <a:pt x="567" y="150"/>
                </a:cubicBezTo>
                <a:cubicBezTo>
                  <a:pt x="556" y="150"/>
                  <a:pt x="547" y="153"/>
                  <a:pt x="538" y="158"/>
                </a:cubicBezTo>
                <a:cubicBezTo>
                  <a:pt x="532" y="159"/>
                  <a:pt x="528" y="161"/>
                  <a:pt x="524" y="164"/>
                </a:cubicBezTo>
                <a:cubicBezTo>
                  <a:pt x="523" y="165"/>
                  <a:pt x="523" y="165"/>
                  <a:pt x="522" y="165"/>
                </a:cubicBezTo>
                <a:cubicBezTo>
                  <a:pt x="518" y="152"/>
                  <a:pt x="510" y="140"/>
                  <a:pt x="500" y="130"/>
                </a:cubicBezTo>
                <a:cubicBezTo>
                  <a:pt x="494" y="125"/>
                  <a:pt x="488" y="120"/>
                  <a:pt x="481" y="115"/>
                </a:cubicBezTo>
                <a:cubicBezTo>
                  <a:pt x="467" y="107"/>
                  <a:pt x="451" y="103"/>
                  <a:pt x="435" y="103"/>
                </a:cubicBezTo>
                <a:cubicBezTo>
                  <a:pt x="434" y="103"/>
                  <a:pt x="433" y="103"/>
                  <a:pt x="432" y="103"/>
                </a:cubicBezTo>
                <a:cubicBezTo>
                  <a:pt x="423" y="103"/>
                  <a:pt x="414" y="104"/>
                  <a:pt x="405" y="108"/>
                </a:cubicBezTo>
                <a:cubicBezTo>
                  <a:pt x="404" y="101"/>
                  <a:pt x="402" y="95"/>
                  <a:pt x="399" y="89"/>
                </a:cubicBezTo>
                <a:cubicBezTo>
                  <a:pt x="396" y="79"/>
                  <a:pt x="390" y="70"/>
                  <a:pt x="382" y="62"/>
                </a:cubicBezTo>
                <a:cubicBezTo>
                  <a:pt x="372" y="52"/>
                  <a:pt x="359" y="45"/>
                  <a:pt x="345" y="41"/>
                </a:cubicBezTo>
                <a:cubicBezTo>
                  <a:pt x="337" y="39"/>
                  <a:pt x="332" y="38"/>
                  <a:pt x="327" y="38"/>
                </a:cubicBezTo>
                <a:cubicBezTo>
                  <a:pt x="322" y="38"/>
                  <a:pt x="318" y="38"/>
                  <a:pt x="312" y="39"/>
                </a:cubicBezTo>
                <a:cubicBezTo>
                  <a:pt x="309" y="39"/>
                  <a:pt x="307" y="39"/>
                  <a:pt x="304" y="40"/>
                </a:cubicBezTo>
                <a:cubicBezTo>
                  <a:pt x="301" y="35"/>
                  <a:pt x="297" y="30"/>
                  <a:pt x="293" y="26"/>
                </a:cubicBezTo>
                <a:cubicBezTo>
                  <a:pt x="287" y="21"/>
                  <a:pt x="281" y="17"/>
                  <a:pt x="275" y="12"/>
                </a:cubicBezTo>
                <a:cubicBezTo>
                  <a:pt x="262" y="4"/>
                  <a:pt x="247" y="0"/>
                  <a:pt x="232" y="0"/>
                </a:cubicBezTo>
                <a:cubicBezTo>
                  <a:pt x="231" y="0"/>
                  <a:pt x="230" y="0"/>
                  <a:pt x="229" y="0"/>
                </a:cubicBezTo>
              </a:path>
            </a:pathLst>
          </a:custGeom>
          <a:solidFill>
            <a:srgbClr val="EE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8" name="Freeform 9">
            <a:extLst>
              <a:ext uri="{FF2B5EF4-FFF2-40B4-BE49-F238E27FC236}">
                <a16:creationId xmlns:a16="http://schemas.microsoft.com/office/drawing/2014/main" id="{3324E679-64DC-4191-926C-00BA0B4E4442}"/>
              </a:ext>
            </a:extLst>
          </p:cNvPr>
          <p:cNvSpPr>
            <a:spLocks/>
          </p:cNvSpPr>
          <p:nvPr/>
        </p:nvSpPr>
        <p:spPr bwMode="auto">
          <a:xfrm flipH="1">
            <a:off x="975073" y="2697007"/>
            <a:ext cx="1373188" cy="375021"/>
          </a:xfrm>
          <a:custGeom>
            <a:avLst/>
            <a:gdLst>
              <a:gd name="T0" fmla="*/ 229 w 663"/>
              <a:gd name="T1" fmla="*/ 0 h 181"/>
              <a:gd name="T2" fmla="*/ 198 w 663"/>
              <a:gd name="T3" fmla="*/ 8 h 181"/>
              <a:gd name="T4" fmla="*/ 170 w 663"/>
              <a:gd name="T5" fmla="*/ 26 h 181"/>
              <a:gd name="T6" fmla="*/ 152 w 663"/>
              <a:gd name="T7" fmla="*/ 54 h 181"/>
              <a:gd name="T8" fmla="*/ 145 w 663"/>
              <a:gd name="T9" fmla="*/ 87 h 181"/>
              <a:gd name="T10" fmla="*/ 109 w 663"/>
              <a:gd name="T11" fmla="*/ 137 h 181"/>
              <a:gd name="T12" fmla="*/ 88 w 663"/>
              <a:gd name="T13" fmla="*/ 135 h 181"/>
              <a:gd name="T14" fmla="*/ 34 w 663"/>
              <a:gd name="T15" fmla="*/ 150 h 181"/>
              <a:gd name="T16" fmla="*/ 0 w 663"/>
              <a:gd name="T17" fmla="*/ 181 h 181"/>
              <a:gd name="T18" fmla="*/ 663 w 663"/>
              <a:gd name="T19" fmla="*/ 181 h 181"/>
              <a:gd name="T20" fmla="*/ 641 w 663"/>
              <a:gd name="T21" fmla="*/ 164 h 181"/>
              <a:gd name="T22" fmla="*/ 584 w 663"/>
              <a:gd name="T23" fmla="*/ 148 h 181"/>
              <a:gd name="T24" fmla="*/ 582 w 663"/>
              <a:gd name="T25" fmla="*/ 148 h 181"/>
              <a:gd name="T26" fmla="*/ 567 w 663"/>
              <a:gd name="T27" fmla="*/ 150 h 181"/>
              <a:gd name="T28" fmla="*/ 538 w 663"/>
              <a:gd name="T29" fmla="*/ 158 h 181"/>
              <a:gd name="T30" fmla="*/ 524 w 663"/>
              <a:gd name="T31" fmla="*/ 164 h 181"/>
              <a:gd name="T32" fmla="*/ 522 w 663"/>
              <a:gd name="T33" fmla="*/ 165 h 181"/>
              <a:gd name="T34" fmla="*/ 500 w 663"/>
              <a:gd name="T35" fmla="*/ 130 h 181"/>
              <a:gd name="T36" fmla="*/ 481 w 663"/>
              <a:gd name="T37" fmla="*/ 115 h 181"/>
              <a:gd name="T38" fmla="*/ 435 w 663"/>
              <a:gd name="T39" fmla="*/ 103 h 181"/>
              <a:gd name="T40" fmla="*/ 432 w 663"/>
              <a:gd name="T41" fmla="*/ 103 h 181"/>
              <a:gd name="T42" fmla="*/ 405 w 663"/>
              <a:gd name="T43" fmla="*/ 108 h 181"/>
              <a:gd name="T44" fmla="*/ 399 w 663"/>
              <a:gd name="T45" fmla="*/ 89 h 181"/>
              <a:gd name="T46" fmla="*/ 382 w 663"/>
              <a:gd name="T47" fmla="*/ 62 h 181"/>
              <a:gd name="T48" fmla="*/ 345 w 663"/>
              <a:gd name="T49" fmla="*/ 41 h 181"/>
              <a:gd name="T50" fmla="*/ 327 w 663"/>
              <a:gd name="T51" fmla="*/ 38 h 181"/>
              <a:gd name="T52" fmla="*/ 312 w 663"/>
              <a:gd name="T53" fmla="*/ 39 h 181"/>
              <a:gd name="T54" fmla="*/ 304 w 663"/>
              <a:gd name="T55" fmla="*/ 40 h 181"/>
              <a:gd name="T56" fmla="*/ 293 w 663"/>
              <a:gd name="T57" fmla="*/ 26 h 181"/>
              <a:gd name="T58" fmla="*/ 275 w 663"/>
              <a:gd name="T59" fmla="*/ 12 h 181"/>
              <a:gd name="T60" fmla="*/ 232 w 663"/>
              <a:gd name="T61" fmla="*/ 0 h 181"/>
              <a:gd name="T62" fmla="*/ 229 w 663"/>
              <a:gd name="T6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3" h="181">
                <a:moveTo>
                  <a:pt x="229" y="0"/>
                </a:moveTo>
                <a:cubicBezTo>
                  <a:pt x="218" y="0"/>
                  <a:pt x="208" y="3"/>
                  <a:pt x="198" y="8"/>
                </a:cubicBezTo>
                <a:cubicBezTo>
                  <a:pt x="187" y="11"/>
                  <a:pt x="178" y="17"/>
                  <a:pt x="170" y="26"/>
                </a:cubicBezTo>
                <a:cubicBezTo>
                  <a:pt x="162" y="34"/>
                  <a:pt x="156" y="43"/>
                  <a:pt x="152" y="54"/>
                </a:cubicBezTo>
                <a:cubicBezTo>
                  <a:pt x="147" y="64"/>
                  <a:pt x="144" y="75"/>
                  <a:pt x="145" y="87"/>
                </a:cubicBezTo>
                <a:cubicBezTo>
                  <a:pt x="125" y="96"/>
                  <a:pt x="110" y="115"/>
                  <a:pt x="109" y="137"/>
                </a:cubicBezTo>
                <a:cubicBezTo>
                  <a:pt x="102" y="136"/>
                  <a:pt x="95" y="135"/>
                  <a:pt x="88" y="135"/>
                </a:cubicBezTo>
                <a:cubicBezTo>
                  <a:pt x="70" y="135"/>
                  <a:pt x="51" y="140"/>
                  <a:pt x="34" y="150"/>
                </a:cubicBezTo>
                <a:cubicBezTo>
                  <a:pt x="22" y="157"/>
                  <a:pt x="10" y="168"/>
                  <a:pt x="0" y="181"/>
                </a:cubicBezTo>
                <a:cubicBezTo>
                  <a:pt x="663" y="181"/>
                  <a:pt x="663" y="181"/>
                  <a:pt x="663" y="181"/>
                </a:cubicBezTo>
                <a:cubicBezTo>
                  <a:pt x="656" y="175"/>
                  <a:pt x="648" y="170"/>
                  <a:pt x="641" y="164"/>
                </a:cubicBezTo>
                <a:cubicBezTo>
                  <a:pt x="623" y="154"/>
                  <a:pt x="604" y="148"/>
                  <a:pt x="584" y="148"/>
                </a:cubicBezTo>
                <a:cubicBezTo>
                  <a:pt x="583" y="148"/>
                  <a:pt x="583" y="148"/>
                  <a:pt x="582" y="148"/>
                </a:cubicBezTo>
                <a:cubicBezTo>
                  <a:pt x="577" y="148"/>
                  <a:pt x="572" y="150"/>
                  <a:pt x="567" y="150"/>
                </a:cubicBezTo>
                <a:cubicBezTo>
                  <a:pt x="556" y="150"/>
                  <a:pt x="547" y="153"/>
                  <a:pt x="538" y="158"/>
                </a:cubicBezTo>
                <a:cubicBezTo>
                  <a:pt x="532" y="159"/>
                  <a:pt x="528" y="161"/>
                  <a:pt x="524" y="164"/>
                </a:cubicBezTo>
                <a:cubicBezTo>
                  <a:pt x="523" y="165"/>
                  <a:pt x="523" y="165"/>
                  <a:pt x="522" y="165"/>
                </a:cubicBezTo>
                <a:cubicBezTo>
                  <a:pt x="518" y="152"/>
                  <a:pt x="510" y="140"/>
                  <a:pt x="500" y="130"/>
                </a:cubicBezTo>
                <a:cubicBezTo>
                  <a:pt x="494" y="125"/>
                  <a:pt x="488" y="120"/>
                  <a:pt x="481" y="115"/>
                </a:cubicBezTo>
                <a:cubicBezTo>
                  <a:pt x="467" y="107"/>
                  <a:pt x="451" y="103"/>
                  <a:pt x="435" y="103"/>
                </a:cubicBezTo>
                <a:cubicBezTo>
                  <a:pt x="434" y="103"/>
                  <a:pt x="433" y="103"/>
                  <a:pt x="432" y="103"/>
                </a:cubicBezTo>
                <a:cubicBezTo>
                  <a:pt x="423" y="103"/>
                  <a:pt x="414" y="104"/>
                  <a:pt x="405" y="108"/>
                </a:cubicBezTo>
                <a:cubicBezTo>
                  <a:pt x="404" y="101"/>
                  <a:pt x="402" y="95"/>
                  <a:pt x="399" y="89"/>
                </a:cubicBezTo>
                <a:cubicBezTo>
                  <a:pt x="396" y="79"/>
                  <a:pt x="390" y="70"/>
                  <a:pt x="382" y="62"/>
                </a:cubicBezTo>
                <a:cubicBezTo>
                  <a:pt x="372" y="52"/>
                  <a:pt x="359" y="45"/>
                  <a:pt x="345" y="41"/>
                </a:cubicBezTo>
                <a:cubicBezTo>
                  <a:pt x="337" y="39"/>
                  <a:pt x="332" y="38"/>
                  <a:pt x="327" y="38"/>
                </a:cubicBezTo>
                <a:cubicBezTo>
                  <a:pt x="322" y="38"/>
                  <a:pt x="318" y="38"/>
                  <a:pt x="312" y="39"/>
                </a:cubicBezTo>
                <a:cubicBezTo>
                  <a:pt x="309" y="39"/>
                  <a:pt x="307" y="39"/>
                  <a:pt x="304" y="40"/>
                </a:cubicBezTo>
                <a:cubicBezTo>
                  <a:pt x="301" y="35"/>
                  <a:pt x="297" y="30"/>
                  <a:pt x="293" y="26"/>
                </a:cubicBezTo>
                <a:cubicBezTo>
                  <a:pt x="287" y="21"/>
                  <a:pt x="281" y="17"/>
                  <a:pt x="275" y="12"/>
                </a:cubicBezTo>
                <a:cubicBezTo>
                  <a:pt x="262" y="4"/>
                  <a:pt x="247" y="0"/>
                  <a:pt x="232" y="0"/>
                </a:cubicBezTo>
                <a:cubicBezTo>
                  <a:pt x="231" y="0"/>
                  <a:pt x="230" y="0"/>
                  <a:pt x="229" y="0"/>
                </a:cubicBezTo>
              </a:path>
            </a:pathLst>
          </a:custGeom>
          <a:solidFill>
            <a:srgbClr val="EE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CC929-0507-4655-B363-ABF6D454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88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979" name="Freeform: Shape 978">
            <a:extLst>
              <a:ext uri="{FF2B5EF4-FFF2-40B4-BE49-F238E27FC236}">
                <a16:creationId xmlns:a16="http://schemas.microsoft.com/office/drawing/2014/main" id="{DFA75815-C14F-4157-A93F-25E7831B01CB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591908" y="206692"/>
            <a:ext cx="5704407" cy="5291025"/>
          </a:xfrm>
          <a:custGeom>
            <a:avLst/>
            <a:gdLst>
              <a:gd name="connsiteX0" fmla="*/ 6157949 w 6157949"/>
              <a:gd name="connsiteY0" fmla="*/ 0 h 5674744"/>
              <a:gd name="connsiteX1" fmla="*/ 6157949 w 6157949"/>
              <a:gd name="connsiteY1" fmla="*/ 5655543 h 5674744"/>
              <a:gd name="connsiteX2" fmla="*/ 6040494 w 6157949"/>
              <a:gd name="connsiteY2" fmla="*/ 5659283 h 5674744"/>
              <a:gd name="connsiteX3" fmla="*/ 2779896 w 6157949"/>
              <a:gd name="connsiteY3" fmla="*/ 5651384 h 5674744"/>
              <a:gd name="connsiteX4" fmla="*/ 8631 w 6157949"/>
              <a:gd name="connsiteY4" fmla="*/ 4106552 h 5674744"/>
              <a:gd name="connsiteX5" fmla="*/ 531960 w 6157949"/>
              <a:gd name="connsiteY5" fmla="*/ 2870685 h 5674744"/>
              <a:gd name="connsiteX6" fmla="*/ 2476603 w 6157949"/>
              <a:gd name="connsiteY6" fmla="*/ 1587286 h 5674744"/>
              <a:gd name="connsiteX7" fmla="*/ 4938628 w 6157949"/>
              <a:gd name="connsiteY7" fmla="*/ 1100070 h 5674744"/>
              <a:gd name="connsiteX8" fmla="*/ 6139394 w 6157949"/>
              <a:gd name="connsiteY8" fmla="*/ 63063 h 5674744"/>
              <a:gd name="connsiteX0" fmla="*/ 6157949 w 6157949"/>
              <a:gd name="connsiteY0" fmla="*/ 0 h 6038141"/>
              <a:gd name="connsiteX1" fmla="*/ 6157949 w 6157949"/>
              <a:gd name="connsiteY1" fmla="*/ 5655543 h 6038141"/>
              <a:gd name="connsiteX2" fmla="*/ 6040494 w 6157949"/>
              <a:gd name="connsiteY2" fmla="*/ 5659283 h 6038141"/>
              <a:gd name="connsiteX3" fmla="*/ 2971325 w 6157949"/>
              <a:gd name="connsiteY3" fmla="*/ 6020897 h 6038141"/>
              <a:gd name="connsiteX4" fmla="*/ 8631 w 6157949"/>
              <a:gd name="connsiteY4" fmla="*/ 4106552 h 6038141"/>
              <a:gd name="connsiteX5" fmla="*/ 531960 w 6157949"/>
              <a:gd name="connsiteY5" fmla="*/ 2870685 h 6038141"/>
              <a:gd name="connsiteX6" fmla="*/ 2476603 w 6157949"/>
              <a:gd name="connsiteY6" fmla="*/ 1587286 h 6038141"/>
              <a:gd name="connsiteX7" fmla="*/ 4938628 w 6157949"/>
              <a:gd name="connsiteY7" fmla="*/ 1100070 h 6038141"/>
              <a:gd name="connsiteX8" fmla="*/ 6139394 w 6157949"/>
              <a:gd name="connsiteY8" fmla="*/ 63063 h 6038141"/>
              <a:gd name="connsiteX9" fmla="*/ 6157949 w 6157949"/>
              <a:gd name="connsiteY9" fmla="*/ 0 h 6038141"/>
              <a:gd name="connsiteX0" fmla="*/ 6157949 w 6157949"/>
              <a:gd name="connsiteY0" fmla="*/ 0 h 6202394"/>
              <a:gd name="connsiteX1" fmla="*/ 6157949 w 6157949"/>
              <a:gd name="connsiteY1" fmla="*/ 5655543 h 6202394"/>
              <a:gd name="connsiteX2" fmla="*/ 6040494 w 6157949"/>
              <a:gd name="connsiteY2" fmla="*/ 5659283 h 6202394"/>
              <a:gd name="connsiteX3" fmla="*/ 2971325 w 6157949"/>
              <a:gd name="connsiteY3" fmla="*/ 6020897 h 6202394"/>
              <a:gd name="connsiteX4" fmla="*/ 8631 w 6157949"/>
              <a:gd name="connsiteY4" fmla="*/ 4106552 h 6202394"/>
              <a:gd name="connsiteX5" fmla="*/ 531960 w 6157949"/>
              <a:gd name="connsiteY5" fmla="*/ 2870685 h 6202394"/>
              <a:gd name="connsiteX6" fmla="*/ 2476603 w 6157949"/>
              <a:gd name="connsiteY6" fmla="*/ 1587286 h 6202394"/>
              <a:gd name="connsiteX7" fmla="*/ 4938628 w 6157949"/>
              <a:gd name="connsiteY7" fmla="*/ 1100070 h 6202394"/>
              <a:gd name="connsiteX8" fmla="*/ 6139394 w 6157949"/>
              <a:gd name="connsiteY8" fmla="*/ 63063 h 6202394"/>
              <a:gd name="connsiteX9" fmla="*/ 6157949 w 6157949"/>
              <a:gd name="connsiteY9" fmla="*/ 0 h 6202394"/>
              <a:gd name="connsiteX0" fmla="*/ 6157949 w 6157949"/>
              <a:gd name="connsiteY0" fmla="*/ 0 h 6202394"/>
              <a:gd name="connsiteX1" fmla="*/ 6157949 w 6157949"/>
              <a:gd name="connsiteY1" fmla="*/ 5655543 h 6202394"/>
              <a:gd name="connsiteX2" fmla="*/ 6040494 w 6157949"/>
              <a:gd name="connsiteY2" fmla="*/ 5659283 h 6202394"/>
              <a:gd name="connsiteX3" fmla="*/ 2971325 w 6157949"/>
              <a:gd name="connsiteY3" fmla="*/ 6020897 h 6202394"/>
              <a:gd name="connsiteX4" fmla="*/ 8631 w 6157949"/>
              <a:gd name="connsiteY4" fmla="*/ 4106552 h 6202394"/>
              <a:gd name="connsiteX5" fmla="*/ 531960 w 6157949"/>
              <a:gd name="connsiteY5" fmla="*/ 2706457 h 6202394"/>
              <a:gd name="connsiteX6" fmla="*/ 2476603 w 6157949"/>
              <a:gd name="connsiteY6" fmla="*/ 1587286 h 6202394"/>
              <a:gd name="connsiteX7" fmla="*/ 4938628 w 6157949"/>
              <a:gd name="connsiteY7" fmla="*/ 1100070 h 6202394"/>
              <a:gd name="connsiteX8" fmla="*/ 6139394 w 6157949"/>
              <a:gd name="connsiteY8" fmla="*/ 63063 h 6202394"/>
              <a:gd name="connsiteX9" fmla="*/ 6157949 w 6157949"/>
              <a:gd name="connsiteY9" fmla="*/ 0 h 62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7949" h="6202394">
                <a:moveTo>
                  <a:pt x="6157949" y="0"/>
                </a:moveTo>
                <a:lnTo>
                  <a:pt x="6157949" y="5655543"/>
                </a:lnTo>
                <a:lnTo>
                  <a:pt x="6040494" y="5659283"/>
                </a:lnTo>
                <a:cubicBezTo>
                  <a:pt x="4860853" y="5683413"/>
                  <a:pt x="4386134" y="5397467"/>
                  <a:pt x="2971325" y="6020897"/>
                </a:cubicBezTo>
                <a:cubicBezTo>
                  <a:pt x="1243931" y="6782066"/>
                  <a:pt x="85941" y="4956210"/>
                  <a:pt x="8631" y="4106552"/>
                </a:cubicBezTo>
                <a:cubicBezTo>
                  <a:pt x="-68679" y="3262835"/>
                  <a:pt x="395181" y="2765874"/>
                  <a:pt x="531960" y="2706457"/>
                </a:cubicBezTo>
                <a:cubicBezTo>
                  <a:pt x="2060318" y="1987516"/>
                  <a:pt x="1822442" y="2217103"/>
                  <a:pt x="2476603" y="1587286"/>
                </a:cubicBezTo>
                <a:cubicBezTo>
                  <a:pt x="3130764" y="957470"/>
                  <a:pt x="3767084" y="1141661"/>
                  <a:pt x="4938628" y="1100070"/>
                </a:cubicBezTo>
                <a:cubicBezTo>
                  <a:pt x="5674559" y="1077788"/>
                  <a:pt x="5999316" y="496155"/>
                  <a:pt x="6139394" y="63063"/>
                </a:cubicBezTo>
                <a:lnTo>
                  <a:pt x="615794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FDD7439E-97F3-41F5-B371-AD2CAFF9FBBF}"/>
              </a:ext>
            </a:extLst>
          </p:cNvPr>
          <p:cNvGrpSpPr/>
          <p:nvPr/>
        </p:nvGrpSpPr>
        <p:grpSpPr>
          <a:xfrm>
            <a:off x="1949233" y="2808505"/>
            <a:ext cx="8949620" cy="3994396"/>
            <a:chOff x="-1727474" y="2268656"/>
            <a:chExt cx="10332196" cy="4611466"/>
          </a:xfrm>
        </p:grpSpPr>
        <p:sp>
          <p:nvSpPr>
            <p:cNvPr id="984" name="Freeform 21">
              <a:extLst>
                <a:ext uri="{FF2B5EF4-FFF2-40B4-BE49-F238E27FC236}">
                  <a16:creationId xmlns:a16="http://schemas.microsoft.com/office/drawing/2014/main" id="{5A5D30E8-618A-4915-9FE1-25D5B5EC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7605" y="5297607"/>
              <a:ext cx="1479550" cy="1025525"/>
            </a:xfrm>
            <a:custGeom>
              <a:avLst/>
              <a:gdLst>
                <a:gd name="T0" fmla="*/ 437 w 591"/>
                <a:gd name="T1" fmla="*/ 0 h 409"/>
                <a:gd name="T2" fmla="*/ 431 w 591"/>
                <a:gd name="T3" fmla="*/ 292 h 409"/>
                <a:gd name="T4" fmla="*/ 343 w 591"/>
                <a:gd name="T5" fmla="*/ 130 h 409"/>
                <a:gd name="T6" fmla="*/ 380 w 591"/>
                <a:gd name="T7" fmla="*/ 341 h 409"/>
                <a:gd name="T8" fmla="*/ 261 w 591"/>
                <a:gd name="T9" fmla="*/ 119 h 409"/>
                <a:gd name="T10" fmla="*/ 266 w 591"/>
                <a:gd name="T11" fmla="*/ 327 h 409"/>
                <a:gd name="T12" fmla="*/ 250 w 591"/>
                <a:gd name="T13" fmla="*/ 16 h 409"/>
                <a:gd name="T14" fmla="*/ 174 w 591"/>
                <a:gd name="T15" fmla="*/ 203 h 409"/>
                <a:gd name="T16" fmla="*/ 96 w 591"/>
                <a:gd name="T17" fmla="*/ 92 h 409"/>
                <a:gd name="T18" fmla="*/ 136 w 591"/>
                <a:gd name="T19" fmla="*/ 261 h 409"/>
                <a:gd name="T20" fmla="*/ 76 w 591"/>
                <a:gd name="T21" fmla="*/ 153 h 409"/>
                <a:gd name="T22" fmla="*/ 93 w 591"/>
                <a:gd name="T23" fmla="*/ 273 h 409"/>
                <a:gd name="T24" fmla="*/ 3 w 591"/>
                <a:gd name="T25" fmla="*/ 125 h 409"/>
                <a:gd name="T26" fmla="*/ 3 w 591"/>
                <a:gd name="T27" fmla="*/ 125 h 409"/>
                <a:gd name="T28" fmla="*/ 51 w 591"/>
                <a:gd name="T29" fmla="*/ 340 h 409"/>
                <a:gd name="T30" fmla="*/ 2 w 591"/>
                <a:gd name="T31" fmla="*/ 248 h 409"/>
                <a:gd name="T32" fmla="*/ 0 w 591"/>
                <a:gd name="T33" fmla="*/ 400 h 409"/>
                <a:gd name="T34" fmla="*/ 1 w 591"/>
                <a:gd name="T35" fmla="*/ 403 h 409"/>
                <a:gd name="T36" fmla="*/ 3 w 591"/>
                <a:gd name="T37" fmla="*/ 403 h 409"/>
                <a:gd name="T38" fmla="*/ 591 w 591"/>
                <a:gd name="T39" fmla="*/ 409 h 409"/>
                <a:gd name="T40" fmla="*/ 437 w 591"/>
                <a:gd name="T4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1" h="409">
                  <a:moveTo>
                    <a:pt x="437" y="0"/>
                  </a:moveTo>
                  <a:cubicBezTo>
                    <a:pt x="437" y="0"/>
                    <a:pt x="356" y="165"/>
                    <a:pt x="431" y="292"/>
                  </a:cubicBezTo>
                  <a:cubicBezTo>
                    <a:pt x="431" y="292"/>
                    <a:pt x="324" y="231"/>
                    <a:pt x="343" y="130"/>
                  </a:cubicBezTo>
                  <a:cubicBezTo>
                    <a:pt x="343" y="130"/>
                    <a:pt x="291" y="270"/>
                    <a:pt x="380" y="341"/>
                  </a:cubicBezTo>
                  <a:cubicBezTo>
                    <a:pt x="380" y="341"/>
                    <a:pt x="213" y="238"/>
                    <a:pt x="261" y="119"/>
                  </a:cubicBezTo>
                  <a:cubicBezTo>
                    <a:pt x="261" y="119"/>
                    <a:pt x="197" y="232"/>
                    <a:pt x="266" y="327"/>
                  </a:cubicBezTo>
                  <a:cubicBezTo>
                    <a:pt x="266" y="327"/>
                    <a:pt x="132" y="189"/>
                    <a:pt x="250" y="16"/>
                  </a:cubicBezTo>
                  <a:cubicBezTo>
                    <a:pt x="250" y="16"/>
                    <a:pt x="165" y="102"/>
                    <a:pt x="174" y="203"/>
                  </a:cubicBezTo>
                  <a:cubicBezTo>
                    <a:pt x="169" y="179"/>
                    <a:pt x="152" y="132"/>
                    <a:pt x="96" y="92"/>
                  </a:cubicBezTo>
                  <a:cubicBezTo>
                    <a:pt x="96" y="92"/>
                    <a:pt x="139" y="184"/>
                    <a:pt x="136" y="261"/>
                  </a:cubicBezTo>
                  <a:cubicBezTo>
                    <a:pt x="136" y="261"/>
                    <a:pt x="88" y="211"/>
                    <a:pt x="76" y="153"/>
                  </a:cubicBezTo>
                  <a:cubicBezTo>
                    <a:pt x="76" y="153"/>
                    <a:pt x="76" y="217"/>
                    <a:pt x="93" y="273"/>
                  </a:cubicBezTo>
                  <a:cubicBezTo>
                    <a:pt x="70" y="223"/>
                    <a:pt x="32" y="147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7" y="133"/>
                    <a:pt x="72" y="276"/>
                    <a:pt x="51" y="340"/>
                  </a:cubicBezTo>
                  <a:cubicBezTo>
                    <a:pt x="51" y="340"/>
                    <a:pt x="17" y="292"/>
                    <a:pt x="2" y="248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591" y="409"/>
                    <a:pt x="591" y="409"/>
                    <a:pt x="591" y="409"/>
                  </a:cubicBezTo>
                  <a:cubicBezTo>
                    <a:pt x="554" y="368"/>
                    <a:pt x="397" y="181"/>
                    <a:pt x="437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DE749CA7-3319-4430-9E13-4E88ED0D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7474" y="5976978"/>
              <a:ext cx="6959008" cy="462519"/>
            </a:xfrm>
            <a:custGeom>
              <a:avLst/>
              <a:gdLst>
                <a:gd name="connsiteX0" fmla="*/ 6300300 w 6824319"/>
                <a:gd name="connsiteY0" fmla="*/ 260 h 223442"/>
                <a:gd name="connsiteX1" fmla="*/ 6824319 w 6824319"/>
                <a:gd name="connsiteY1" fmla="*/ 23082 h 223442"/>
                <a:gd name="connsiteX2" fmla="*/ 5828870 w 6824319"/>
                <a:gd name="connsiteY2" fmla="*/ 198360 h 223442"/>
                <a:gd name="connsiteX3" fmla="*/ 5587615 w 6824319"/>
                <a:gd name="connsiteY3" fmla="*/ 223442 h 223442"/>
                <a:gd name="connsiteX4" fmla="*/ 0 w 6824319"/>
                <a:gd name="connsiteY4" fmla="*/ 223442 h 223442"/>
                <a:gd name="connsiteX5" fmla="*/ 14895 w 6824319"/>
                <a:gd name="connsiteY5" fmla="*/ 219683 h 223442"/>
                <a:gd name="connsiteX6" fmla="*/ 3698985 w 6824319"/>
                <a:gd name="connsiteY6" fmla="*/ 23082 h 223442"/>
                <a:gd name="connsiteX7" fmla="*/ 6300300 w 6824319"/>
                <a:gd name="connsiteY7" fmla="*/ 260 h 223442"/>
                <a:gd name="connsiteX0" fmla="*/ 6300300 w 6957669"/>
                <a:gd name="connsiteY0" fmla="*/ 9 h 235826"/>
                <a:gd name="connsiteX1" fmla="*/ 6957669 w 6957669"/>
                <a:gd name="connsiteY1" fmla="*/ 232381 h 235826"/>
                <a:gd name="connsiteX2" fmla="*/ 5828870 w 6957669"/>
                <a:gd name="connsiteY2" fmla="*/ 198109 h 235826"/>
                <a:gd name="connsiteX3" fmla="*/ 5587615 w 6957669"/>
                <a:gd name="connsiteY3" fmla="*/ 223191 h 235826"/>
                <a:gd name="connsiteX4" fmla="*/ 0 w 6957669"/>
                <a:gd name="connsiteY4" fmla="*/ 223191 h 235826"/>
                <a:gd name="connsiteX5" fmla="*/ 14895 w 6957669"/>
                <a:gd name="connsiteY5" fmla="*/ 219432 h 235826"/>
                <a:gd name="connsiteX6" fmla="*/ 3698985 w 6957669"/>
                <a:gd name="connsiteY6" fmla="*/ 22831 h 235826"/>
                <a:gd name="connsiteX7" fmla="*/ 6300300 w 6957669"/>
                <a:gd name="connsiteY7" fmla="*/ 9 h 235826"/>
                <a:gd name="connsiteX0" fmla="*/ 6300300 w 6959007"/>
                <a:gd name="connsiteY0" fmla="*/ 9 h 245312"/>
                <a:gd name="connsiteX1" fmla="*/ 6957669 w 6959007"/>
                <a:gd name="connsiteY1" fmla="*/ 232381 h 245312"/>
                <a:gd name="connsiteX2" fmla="*/ 6145735 w 6959007"/>
                <a:gd name="connsiteY2" fmla="*/ 213665 h 245312"/>
                <a:gd name="connsiteX3" fmla="*/ 5828870 w 6959007"/>
                <a:gd name="connsiteY3" fmla="*/ 198109 h 245312"/>
                <a:gd name="connsiteX4" fmla="*/ 5587615 w 6959007"/>
                <a:gd name="connsiteY4" fmla="*/ 223191 h 245312"/>
                <a:gd name="connsiteX5" fmla="*/ 0 w 6959007"/>
                <a:gd name="connsiteY5" fmla="*/ 223191 h 245312"/>
                <a:gd name="connsiteX6" fmla="*/ 14895 w 6959007"/>
                <a:gd name="connsiteY6" fmla="*/ 219432 h 245312"/>
                <a:gd name="connsiteX7" fmla="*/ 3698985 w 6959007"/>
                <a:gd name="connsiteY7" fmla="*/ 22831 h 245312"/>
                <a:gd name="connsiteX8" fmla="*/ 6300300 w 6959007"/>
                <a:gd name="connsiteY8" fmla="*/ 9 h 2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9007" h="245312">
                  <a:moveTo>
                    <a:pt x="6300300" y="9"/>
                  </a:moveTo>
                  <a:cubicBezTo>
                    <a:pt x="6632742" y="-1513"/>
                    <a:pt x="6983430" y="196772"/>
                    <a:pt x="6957669" y="232381"/>
                  </a:cubicBezTo>
                  <a:cubicBezTo>
                    <a:pt x="6931908" y="267990"/>
                    <a:pt x="6333868" y="219377"/>
                    <a:pt x="6145735" y="213665"/>
                  </a:cubicBezTo>
                  <a:cubicBezTo>
                    <a:pt x="5957602" y="207953"/>
                    <a:pt x="5879027" y="191759"/>
                    <a:pt x="5828870" y="198109"/>
                  </a:cubicBezTo>
                  <a:lnTo>
                    <a:pt x="5587615" y="223191"/>
                  </a:lnTo>
                  <a:lnTo>
                    <a:pt x="0" y="223191"/>
                  </a:lnTo>
                  <a:lnTo>
                    <a:pt x="14895" y="219432"/>
                  </a:lnTo>
                  <a:cubicBezTo>
                    <a:pt x="423903" y="155371"/>
                    <a:pt x="2156352" y="22831"/>
                    <a:pt x="3698985" y="22831"/>
                  </a:cubicBezTo>
                  <a:lnTo>
                    <a:pt x="6300300" y="9"/>
                  </a:lnTo>
                  <a:close/>
                </a:path>
              </a:pathLst>
            </a:custGeom>
            <a:solidFill>
              <a:srgbClr val="927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83" name="Freeform 19">
              <a:extLst>
                <a:ext uri="{FF2B5EF4-FFF2-40B4-BE49-F238E27FC236}">
                  <a16:creationId xmlns:a16="http://schemas.microsoft.com/office/drawing/2014/main" id="{98483B91-523C-4416-8963-5AA9BEB11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869" y="5492871"/>
              <a:ext cx="1251359" cy="848154"/>
            </a:xfrm>
            <a:custGeom>
              <a:avLst/>
              <a:gdLst>
                <a:gd name="T0" fmla="*/ 133 w 468"/>
                <a:gd name="T1" fmla="*/ 17 h 332"/>
                <a:gd name="T2" fmla="*/ 108 w 468"/>
                <a:gd name="T3" fmla="*/ 234 h 332"/>
                <a:gd name="T4" fmla="*/ 182 w 468"/>
                <a:gd name="T5" fmla="*/ 101 h 332"/>
                <a:gd name="T6" fmla="*/ 136 w 468"/>
                <a:gd name="T7" fmla="*/ 272 h 332"/>
                <a:gd name="T8" fmla="*/ 241 w 468"/>
                <a:gd name="T9" fmla="*/ 82 h 332"/>
                <a:gd name="T10" fmla="*/ 221 w 468"/>
                <a:gd name="T11" fmla="*/ 258 h 332"/>
                <a:gd name="T12" fmla="*/ 257 w 468"/>
                <a:gd name="T13" fmla="*/ 0 h 332"/>
                <a:gd name="T14" fmla="*/ 305 w 468"/>
                <a:gd name="T15" fmla="*/ 143 h 332"/>
                <a:gd name="T16" fmla="*/ 379 w 468"/>
                <a:gd name="T17" fmla="*/ 36 h 332"/>
                <a:gd name="T18" fmla="*/ 334 w 468"/>
                <a:gd name="T19" fmla="*/ 192 h 332"/>
                <a:gd name="T20" fmla="*/ 395 w 468"/>
                <a:gd name="T21" fmla="*/ 87 h 332"/>
                <a:gd name="T22" fmla="*/ 373 w 468"/>
                <a:gd name="T23" fmla="*/ 201 h 332"/>
                <a:gd name="T24" fmla="*/ 468 w 468"/>
                <a:gd name="T25" fmla="*/ 50 h 332"/>
                <a:gd name="T26" fmla="*/ 468 w 468"/>
                <a:gd name="T27" fmla="*/ 51 h 332"/>
                <a:gd name="T28" fmla="*/ 412 w 468"/>
                <a:gd name="T29" fmla="*/ 266 h 332"/>
                <a:gd name="T30" fmla="*/ 467 w 468"/>
                <a:gd name="T31" fmla="*/ 168 h 332"/>
                <a:gd name="T32" fmla="*/ 465 w 468"/>
                <a:gd name="T33" fmla="*/ 329 h 332"/>
                <a:gd name="T34" fmla="*/ 464 w 468"/>
                <a:gd name="T35" fmla="*/ 332 h 332"/>
                <a:gd name="T36" fmla="*/ 462 w 468"/>
                <a:gd name="T37" fmla="*/ 332 h 332"/>
                <a:gd name="T38" fmla="*/ 0 w 468"/>
                <a:gd name="T39" fmla="*/ 327 h 332"/>
                <a:gd name="T40" fmla="*/ 133 w 468"/>
                <a:gd name="T41" fmla="*/ 17 h 332"/>
                <a:gd name="connsiteX0" fmla="*/ 2842 w 10681"/>
                <a:gd name="connsiteY0" fmla="*/ 512 h 10196"/>
                <a:gd name="connsiteX1" fmla="*/ 2308 w 10681"/>
                <a:gd name="connsiteY1" fmla="*/ 7048 h 10196"/>
                <a:gd name="connsiteX2" fmla="*/ 3889 w 10681"/>
                <a:gd name="connsiteY2" fmla="*/ 3042 h 10196"/>
                <a:gd name="connsiteX3" fmla="*/ 2906 w 10681"/>
                <a:gd name="connsiteY3" fmla="*/ 8193 h 10196"/>
                <a:gd name="connsiteX4" fmla="*/ 5150 w 10681"/>
                <a:gd name="connsiteY4" fmla="*/ 2470 h 10196"/>
                <a:gd name="connsiteX5" fmla="*/ 4722 w 10681"/>
                <a:gd name="connsiteY5" fmla="*/ 7771 h 10196"/>
                <a:gd name="connsiteX6" fmla="*/ 5491 w 10681"/>
                <a:gd name="connsiteY6" fmla="*/ 0 h 10196"/>
                <a:gd name="connsiteX7" fmla="*/ 6517 w 10681"/>
                <a:gd name="connsiteY7" fmla="*/ 4307 h 10196"/>
                <a:gd name="connsiteX8" fmla="*/ 8098 w 10681"/>
                <a:gd name="connsiteY8" fmla="*/ 1084 h 10196"/>
                <a:gd name="connsiteX9" fmla="*/ 7137 w 10681"/>
                <a:gd name="connsiteY9" fmla="*/ 5783 h 10196"/>
                <a:gd name="connsiteX10" fmla="*/ 8440 w 10681"/>
                <a:gd name="connsiteY10" fmla="*/ 2620 h 10196"/>
                <a:gd name="connsiteX11" fmla="*/ 7970 w 10681"/>
                <a:gd name="connsiteY11" fmla="*/ 6054 h 10196"/>
                <a:gd name="connsiteX12" fmla="*/ 10000 w 10681"/>
                <a:gd name="connsiteY12" fmla="*/ 1506 h 10196"/>
                <a:gd name="connsiteX13" fmla="*/ 10000 w 10681"/>
                <a:gd name="connsiteY13" fmla="*/ 1536 h 10196"/>
                <a:gd name="connsiteX14" fmla="*/ 8803 w 10681"/>
                <a:gd name="connsiteY14" fmla="*/ 8012 h 10196"/>
                <a:gd name="connsiteX15" fmla="*/ 10681 w 10681"/>
                <a:gd name="connsiteY15" fmla="*/ 6477 h 10196"/>
                <a:gd name="connsiteX16" fmla="*/ 9936 w 10681"/>
                <a:gd name="connsiteY16" fmla="*/ 9910 h 10196"/>
                <a:gd name="connsiteX17" fmla="*/ 9915 w 10681"/>
                <a:gd name="connsiteY17" fmla="*/ 10000 h 10196"/>
                <a:gd name="connsiteX18" fmla="*/ 9872 w 10681"/>
                <a:gd name="connsiteY18" fmla="*/ 10000 h 10196"/>
                <a:gd name="connsiteX19" fmla="*/ 0 w 10681"/>
                <a:gd name="connsiteY19" fmla="*/ 9849 h 10196"/>
                <a:gd name="connsiteX20" fmla="*/ 2842 w 10681"/>
                <a:gd name="connsiteY20" fmla="*/ 512 h 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81" h="10196">
                  <a:moveTo>
                    <a:pt x="2842" y="512"/>
                  </a:moveTo>
                  <a:cubicBezTo>
                    <a:pt x="2842" y="512"/>
                    <a:pt x="3632" y="3886"/>
                    <a:pt x="2308" y="7048"/>
                  </a:cubicBezTo>
                  <a:cubicBezTo>
                    <a:pt x="2308" y="7048"/>
                    <a:pt x="3974" y="5392"/>
                    <a:pt x="3889" y="3042"/>
                  </a:cubicBezTo>
                  <a:cubicBezTo>
                    <a:pt x="3889" y="3042"/>
                    <a:pt x="4402" y="6325"/>
                    <a:pt x="2906" y="8193"/>
                  </a:cubicBezTo>
                  <a:cubicBezTo>
                    <a:pt x="2906" y="8193"/>
                    <a:pt x="5769" y="5331"/>
                    <a:pt x="5150" y="2470"/>
                  </a:cubicBezTo>
                  <a:cubicBezTo>
                    <a:pt x="5150" y="2470"/>
                    <a:pt x="6068" y="5151"/>
                    <a:pt x="4722" y="7771"/>
                  </a:cubicBezTo>
                  <a:cubicBezTo>
                    <a:pt x="4722" y="7771"/>
                    <a:pt x="7308" y="3795"/>
                    <a:pt x="5491" y="0"/>
                  </a:cubicBezTo>
                  <a:cubicBezTo>
                    <a:pt x="5491" y="0"/>
                    <a:pt x="6816" y="1657"/>
                    <a:pt x="6517" y="4307"/>
                  </a:cubicBezTo>
                  <a:cubicBezTo>
                    <a:pt x="6624" y="3675"/>
                    <a:pt x="7009" y="2380"/>
                    <a:pt x="8098" y="1084"/>
                  </a:cubicBezTo>
                  <a:cubicBezTo>
                    <a:pt x="8098" y="1084"/>
                    <a:pt x="7179" y="3705"/>
                    <a:pt x="7137" y="5783"/>
                  </a:cubicBezTo>
                  <a:cubicBezTo>
                    <a:pt x="7137" y="5783"/>
                    <a:pt x="8162" y="4277"/>
                    <a:pt x="8440" y="2620"/>
                  </a:cubicBezTo>
                  <a:cubicBezTo>
                    <a:pt x="8440" y="2620"/>
                    <a:pt x="8397" y="4398"/>
                    <a:pt x="7970" y="6054"/>
                  </a:cubicBezTo>
                  <a:cubicBezTo>
                    <a:pt x="8504" y="4548"/>
                    <a:pt x="9359" y="2259"/>
                    <a:pt x="10000" y="1506"/>
                  </a:cubicBezTo>
                  <a:lnTo>
                    <a:pt x="10000" y="1536"/>
                  </a:lnTo>
                  <a:cubicBezTo>
                    <a:pt x="9915" y="1747"/>
                    <a:pt x="8690" y="7189"/>
                    <a:pt x="8803" y="8012"/>
                  </a:cubicBezTo>
                  <a:cubicBezTo>
                    <a:pt x="8916" y="8835"/>
                    <a:pt x="10296" y="7893"/>
                    <a:pt x="10681" y="6477"/>
                  </a:cubicBezTo>
                  <a:cubicBezTo>
                    <a:pt x="10638" y="11327"/>
                    <a:pt x="10064" y="9323"/>
                    <a:pt x="9936" y="9910"/>
                  </a:cubicBezTo>
                  <a:cubicBezTo>
                    <a:pt x="9808" y="10497"/>
                    <a:pt x="9915" y="10000"/>
                    <a:pt x="9915" y="10000"/>
                  </a:cubicBezTo>
                  <a:lnTo>
                    <a:pt x="9872" y="10000"/>
                  </a:lnTo>
                  <a:lnTo>
                    <a:pt x="0" y="9849"/>
                  </a:lnTo>
                  <a:cubicBezTo>
                    <a:pt x="556" y="8916"/>
                    <a:pt x="3013" y="4367"/>
                    <a:pt x="2842" y="51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F65BAC81-01F9-4B97-A133-4E616E13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21" y="5375394"/>
              <a:ext cx="2117725" cy="882650"/>
            </a:xfrm>
            <a:custGeom>
              <a:avLst/>
              <a:gdLst>
                <a:gd name="T0" fmla="*/ 782 w 846"/>
                <a:gd name="T1" fmla="*/ 123 h 352"/>
                <a:gd name="T2" fmla="*/ 725 w 846"/>
                <a:gd name="T3" fmla="*/ 155 h 352"/>
                <a:gd name="T4" fmla="*/ 729 w 846"/>
                <a:gd name="T5" fmla="*/ 78 h 352"/>
                <a:gd name="T6" fmla="*/ 643 w 846"/>
                <a:gd name="T7" fmla="*/ 102 h 352"/>
                <a:gd name="T8" fmla="*/ 633 w 846"/>
                <a:gd name="T9" fmla="*/ 134 h 352"/>
                <a:gd name="T10" fmla="*/ 623 w 846"/>
                <a:gd name="T11" fmla="*/ 108 h 352"/>
                <a:gd name="T12" fmla="*/ 599 w 846"/>
                <a:gd name="T13" fmla="*/ 138 h 352"/>
                <a:gd name="T14" fmla="*/ 578 w 846"/>
                <a:gd name="T15" fmla="*/ 109 h 352"/>
                <a:gd name="T16" fmla="*/ 562 w 846"/>
                <a:gd name="T17" fmla="*/ 118 h 352"/>
                <a:gd name="T18" fmla="*/ 562 w 846"/>
                <a:gd name="T19" fmla="*/ 7 h 352"/>
                <a:gd name="T20" fmla="*/ 491 w 846"/>
                <a:gd name="T21" fmla="*/ 116 h 352"/>
                <a:gd name="T22" fmla="*/ 485 w 846"/>
                <a:gd name="T23" fmla="*/ 77 h 352"/>
                <a:gd name="T24" fmla="*/ 401 w 846"/>
                <a:gd name="T25" fmla="*/ 162 h 352"/>
                <a:gd name="T26" fmla="*/ 383 w 846"/>
                <a:gd name="T27" fmla="*/ 129 h 352"/>
                <a:gd name="T28" fmla="*/ 364 w 846"/>
                <a:gd name="T29" fmla="*/ 155 h 352"/>
                <a:gd name="T30" fmla="*/ 368 w 846"/>
                <a:gd name="T31" fmla="*/ 108 h 352"/>
                <a:gd name="T32" fmla="*/ 354 w 846"/>
                <a:gd name="T33" fmla="*/ 89 h 352"/>
                <a:gd name="T34" fmla="*/ 328 w 846"/>
                <a:gd name="T35" fmla="*/ 136 h 352"/>
                <a:gd name="T36" fmla="*/ 314 w 846"/>
                <a:gd name="T37" fmla="*/ 137 h 352"/>
                <a:gd name="T38" fmla="*/ 299 w 846"/>
                <a:gd name="T39" fmla="*/ 160 h 352"/>
                <a:gd name="T40" fmla="*/ 303 w 846"/>
                <a:gd name="T41" fmla="*/ 114 h 352"/>
                <a:gd name="T42" fmla="*/ 291 w 846"/>
                <a:gd name="T43" fmla="*/ 95 h 352"/>
                <a:gd name="T44" fmla="*/ 259 w 846"/>
                <a:gd name="T45" fmla="*/ 158 h 352"/>
                <a:gd name="T46" fmla="*/ 245 w 846"/>
                <a:gd name="T47" fmla="*/ 107 h 352"/>
                <a:gd name="T48" fmla="*/ 234 w 846"/>
                <a:gd name="T49" fmla="*/ 110 h 352"/>
                <a:gd name="T50" fmla="*/ 212 w 846"/>
                <a:gd name="T51" fmla="*/ 37 h 352"/>
                <a:gd name="T52" fmla="*/ 187 w 846"/>
                <a:gd name="T53" fmla="*/ 102 h 352"/>
                <a:gd name="T54" fmla="*/ 156 w 846"/>
                <a:gd name="T55" fmla="*/ 61 h 352"/>
                <a:gd name="T56" fmla="*/ 146 w 846"/>
                <a:gd name="T57" fmla="*/ 50 h 352"/>
                <a:gd name="T58" fmla="*/ 113 w 846"/>
                <a:gd name="T59" fmla="*/ 141 h 352"/>
                <a:gd name="T60" fmla="*/ 98 w 846"/>
                <a:gd name="T61" fmla="*/ 141 h 352"/>
                <a:gd name="T62" fmla="*/ 32 w 846"/>
                <a:gd name="T63" fmla="*/ 345 h 352"/>
                <a:gd name="T64" fmla="*/ 93 w 846"/>
                <a:gd name="T65" fmla="*/ 301 h 352"/>
                <a:gd name="T66" fmla="*/ 118 w 846"/>
                <a:gd name="T67" fmla="*/ 334 h 352"/>
                <a:gd name="T68" fmla="*/ 140 w 846"/>
                <a:gd name="T69" fmla="*/ 319 h 352"/>
                <a:gd name="T70" fmla="*/ 157 w 846"/>
                <a:gd name="T71" fmla="*/ 330 h 352"/>
                <a:gd name="T72" fmla="*/ 181 w 846"/>
                <a:gd name="T73" fmla="*/ 321 h 352"/>
                <a:gd name="T74" fmla="*/ 190 w 846"/>
                <a:gd name="T75" fmla="*/ 323 h 352"/>
                <a:gd name="T76" fmla="*/ 202 w 846"/>
                <a:gd name="T77" fmla="*/ 318 h 352"/>
                <a:gd name="T78" fmla="*/ 212 w 846"/>
                <a:gd name="T79" fmla="*/ 327 h 352"/>
                <a:gd name="T80" fmla="*/ 234 w 846"/>
                <a:gd name="T81" fmla="*/ 319 h 352"/>
                <a:gd name="T82" fmla="*/ 243 w 846"/>
                <a:gd name="T83" fmla="*/ 327 h 352"/>
                <a:gd name="T84" fmla="*/ 266 w 846"/>
                <a:gd name="T85" fmla="*/ 314 h 352"/>
                <a:gd name="T86" fmla="*/ 276 w 846"/>
                <a:gd name="T87" fmla="*/ 322 h 352"/>
                <a:gd name="T88" fmla="*/ 297 w 846"/>
                <a:gd name="T89" fmla="*/ 313 h 352"/>
                <a:gd name="T90" fmla="*/ 306 w 846"/>
                <a:gd name="T91" fmla="*/ 321 h 352"/>
                <a:gd name="T92" fmla="*/ 334 w 846"/>
                <a:gd name="T93" fmla="*/ 303 h 352"/>
                <a:gd name="T94" fmla="*/ 357 w 846"/>
                <a:gd name="T95" fmla="*/ 314 h 352"/>
                <a:gd name="T96" fmla="*/ 380 w 846"/>
                <a:gd name="T97" fmla="*/ 303 h 352"/>
                <a:gd name="T98" fmla="*/ 396 w 846"/>
                <a:gd name="T99" fmla="*/ 350 h 352"/>
                <a:gd name="T100" fmla="*/ 434 w 846"/>
                <a:gd name="T101" fmla="*/ 314 h 352"/>
                <a:gd name="T102" fmla="*/ 458 w 846"/>
                <a:gd name="T103" fmla="*/ 343 h 352"/>
                <a:gd name="T104" fmla="*/ 504 w 846"/>
                <a:gd name="T105" fmla="*/ 316 h 352"/>
                <a:gd name="T106" fmla="*/ 511 w 846"/>
                <a:gd name="T107" fmla="*/ 323 h 352"/>
                <a:gd name="T108" fmla="*/ 541 w 846"/>
                <a:gd name="T109" fmla="*/ 314 h 352"/>
                <a:gd name="T110" fmla="*/ 569 w 846"/>
                <a:gd name="T111" fmla="*/ 320 h 352"/>
                <a:gd name="T112" fmla="*/ 608 w 846"/>
                <a:gd name="T113" fmla="*/ 309 h 352"/>
                <a:gd name="T114" fmla="*/ 626 w 846"/>
                <a:gd name="T115" fmla="*/ 321 h 352"/>
                <a:gd name="T116" fmla="*/ 674 w 846"/>
                <a:gd name="T117" fmla="*/ 303 h 352"/>
                <a:gd name="T118" fmla="*/ 683 w 846"/>
                <a:gd name="T119" fmla="*/ 332 h 352"/>
                <a:gd name="T120" fmla="*/ 782 w 846"/>
                <a:gd name="T121" fmla="*/ 12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6" h="352">
                  <a:moveTo>
                    <a:pt x="782" y="123"/>
                  </a:moveTo>
                  <a:cubicBezTo>
                    <a:pt x="760" y="121"/>
                    <a:pt x="741" y="134"/>
                    <a:pt x="725" y="155"/>
                  </a:cubicBezTo>
                  <a:cubicBezTo>
                    <a:pt x="728" y="126"/>
                    <a:pt x="729" y="99"/>
                    <a:pt x="729" y="78"/>
                  </a:cubicBezTo>
                  <a:cubicBezTo>
                    <a:pt x="729" y="0"/>
                    <a:pt x="668" y="21"/>
                    <a:pt x="643" y="102"/>
                  </a:cubicBezTo>
                  <a:cubicBezTo>
                    <a:pt x="640" y="112"/>
                    <a:pt x="636" y="123"/>
                    <a:pt x="633" y="134"/>
                  </a:cubicBezTo>
                  <a:cubicBezTo>
                    <a:pt x="629" y="121"/>
                    <a:pt x="625" y="111"/>
                    <a:pt x="623" y="108"/>
                  </a:cubicBezTo>
                  <a:cubicBezTo>
                    <a:pt x="617" y="113"/>
                    <a:pt x="609" y="124"/>
                    <a:pt x="599" y="138"/>
                  </a:cubicBezTo>
                  <a:cubicBezTo>
                    <a:pt x="596" y="119"/>
                    <a:pt x="589" y="108"/>
                    <a:pt x="578" y="109"/>
                  </a:cubicBezTo>
                  <a:cubicBezTo>
                    <a:pt x="573" y="110"/>
                    <a:pt x="567" y="113"/>
                    <a:pt x="562" y="118"/>
                  </a:cubicBezTo>
                  <a:cubicBezTo>
                    <a:pt x="569" y="57"/>
                    <a:pt x="569" y="7"/>
                    <a:pt x="562" y="7"/>
                  </a:cubicBezTo>
                  <a:cubicBezTo>
                    <a:pt x="550" y="8"/>
                    <a:pt x="519" y="56"/>
                    <a:pt x="491" y="116"/>
                  </a:cubicBezTo>
                  <a:cubicBezTo>
                    <a:pt x="494" y="91"/>
                    <a:pt x="492" y="75"/>
                    <a:pt x="485" y="77"/>
                  </a:cubicBezTo>
                  <a:cubicBezTo>
                    <a:pt x="444" y="90"/>
                    <a:pt x="417" y="123"/>
                    <a:pt x="401" y="162"/>
                  </a:cubicBezTo>
                  <a:cubicBezTo>
                    <a:pt x="397" y="142"/>
                    <a:pt x="391" y="128"/>
                    <a:pt x="383" y="129"/>
                  </a:cubicBezTo>
                  <a:cubicBezTo>
                    <a:pt x="379" y="129"/>
                    <a:pt x="372" y="139"/>
                    <a:pt x="364" y="155"/>
                  </a:cubicBezTo>
                  <a:cubicBezTo>
                    <a:pt x="366" y="137"/>
                    <a:pt x="367" y="121"/>
                    <a:pt x="368" y="108"/>
                  </a:cubicBezTo>
                  <a:cubicBezTo>
                    <a:pt x="372" y="46"/>
                    <a:pt x="366" y="69"/>
                    <a:pt x="354" y="89"/>
                  </a:cubicBezTo>
                  <a:cubicBezTo>
                    <a:pt x="344" y="106"/>
                    <a:pt x="335" y="122"/>
                    <a:pt x="328" y="136"/>
                  </a:cubicBezTo>
                  <a:cubicBezTo>
                    <a:pt x="328" y="107"/>
                    <a:pt x="323" y="123"/>
                    <a:pt x="314" y="137"/>
                  </a:cubicBezTo>
                  <a:cubicBezTo>
                    <a:pt x="309" y="145"/>
                    <a:pt x="304" y="153"/>
                    <a:pt x="299" y="160"/>
                  </a:cubicBezTo>
                  <a:cubicBezTo>
                    <a:pt x="301" y="143"/>
                    <a:pt x="302" y="127"/>
                    <a:pt x="303" y="114"/>
                  </a:cubicBezTo>
                  <a:cubicBezTo>
                    <a:pt x="309" y="52"/>
                    <a:pt x="302" y="75"/>
                    <a:pt x="291" y="95"/>
                  </a:cubicBezTo>
                  <a:cubicBezTo>
                    <a:pt x="278" y="118"/>
                    <a:pt x="267" y="139"/>
                    <a:pt x="259" y="158"/>
                  </a:cubicBezTo>
                  <a:cubicBezTo>
                    <a:pt x="262" y="143"/>
                    <a:pt x="271" y="109"/>
                    <a:pt x="245" y="107"/>
                  </a:cubicBezTo>
                  <a:cubicBezTo>
                    <a:pt x="241" y="106"/>
                    <a:pt x="237" y="108"/>
                    <a:pt x="234" y="110"/>
                  </a:cubicBezTo>
                  <a:cubicBezTo>
                    <a:pt x="230" y="68"/>
                    <a:pt x="222" y="36"/>
                    <a:pt x="212" y="37"/>
                  </a:cubicBezTo>
                  <a:cubicBezTo>
                    <a:pt x="207" y="37"/>
                    <a:pt x="197" y="64"/>
                    <a:pt x="187" y="102"/>
                  </a:cubicBezTo>
                  <a:cubicBezTo>
                    <a:pt x="180" y="52"/>
                    <a:pt x="166" y="49"/>
                    <a:pt x="156" y="61"/>
                  </a:cubicBezTo>
                  <a:cubicBezTo>
                    <a:pt x="153" y="54"/>
                    <a:pt x="150" y="50"/>
                    <a:pt x="146" y="50"/>
                  </a:cubicBezTo>
                  <a:cubicBezTo>
                    <a:pt x="140" y="50"/>
                    <a:pt x="125" y="91"/>
                    <a:pt x="113" y="141"/>
                  </a:cubicBezTo>
                  <a:cubicBezTo>
                    <a:pt x="108" y="140"/>
                    <a:pt x="103" y="140"/>
                    <a:pt x="98" y="141"/>
                  </a:cubicBezTo>
                  <a:cubicBezTo>
                    <a:pt x="0" y="154"/>
                    <a:pt x="3" y="340"/>
                    <a:pt x="32" y="345"/>
                  </a:cubicBezTo>
                  <a:cubicBezTo>
                    <a:pt x="51" y="348"/>
                    <a:pt x="74" y="329"/>
                    <a:pt x="93" y="301"/>
                  </a:cubicBezTo>
                  <a:cubicBezTo>
                    <a:pt x="96" y="322"/>
                    <a:pt x="103" y="335"/>
                    <a:pt x="118" y="334"/>
                  </a:cubicBezTo>
                  <a:cubicBezTo>
                    <a:pt x="127" y="333"/>
                    <a:pt x="134" y="328"/>
                    <a:pt x="140" y="319"/>
                  </a:cubicBezTo>
                  <a:cubicBezTo>
                    <a:pt x="147" y="326"/>
                    <a:pt x="154" y="330"/>
                    <a:pt x="157" y="330"/>
                  </a:cubicBezTo>
                  <a:cubicBezTo>
                    <a:pt x="167" y="331"/>
                    <a:pt x="175" y="327"/>
                    <a:pt x="181" y="321"/>
                  </a:cubicBezTo>
                  <a:cubicBezTo>
                    <a:pt x="184" y="322"/>
                    <a:pt x="187" y="323"/>
                    <a:pt x="190" y="323"/>
                  </a:cubicBezTo>
                  <a:cubicBezTo>
                    <a:pt x="195" y="322"/>
                    <a:pt x="199" y="321"/>
                    <a:pt x="202" y="318"/>
                  </a:cubicBezTo>
                  <a:cubicBezTo>
                    <a:pt x="205" y="324"/>
                    <a:pt x="208" y="327"/>
                    <a:pt x="212" y="327"/>
                  </a:cubicBezTo>
                  <a:cubicBezTo>
                    <a:pt x="221" y="328"/>
                    <a:pt x="228" y="325"/>
                    <a:pt x="234" y="319"/>
                  </a:cubicBezTo>
                  <a:cubicBezTo>
                    <a:pt x="237" y="324"/>
                    <a:pt x="241" y="327"/>
                    <a:pt x="243" y="327"/>
                  </a:cubicBezTo>
                  <a:cubicBezTo>
                    <a:pt x="252" y="328"/>
                    <a:pt x="260" y="323"/>
                    <a:pt x="266" y="314"/>
                  </a:cubicBezTo>
                  <a:cubicBezTo>
                    <a:pt x="270" y="319"/>
                    <a:pt x="274" y="321"/>
                    <a:pt x="276" y="322"/>
                  </a:cubicBezTo>
                  <a:cubicBezTo>
                    <a:pt x="285" y="322"/>
                    <a:pt x="291" y="319"/>
                    <a:pt x="297" y="313"/>
                  </a:cubicBezTo>
                  <a:cubicBezTo>
                    <a:pt x="300" y="318"/>
                    <a:pt x="304" y="321"/>
                    <a:pt x="306" y="321"/>
                  </a:cubicBezTo>
                  <a:cubicBezTo>
                    <a:pt x="318" y="322"/>
                    <a:pt x="327" y="315"/>
                    <a:pt x="334" y="303"/>
                  </a:cubicBezTo>
                  <a:cubicBezTo>
                    <a:pt x="339" y="311"/>
                    <a:pt x="346" y="315"/>
                    <a:pt x="357" y="314"/>
                  </a:cubicBezTo>
                  <a:cubicBezTo>
                    <a:pt x="366" y="314"/>
                    <a:pt x="374" y="310"/>
                    <a:pt x="380" y="303"/>
                  </a:cubicBezTo>
                  <a:cubicBezTo>
                    <a:pt x="382" y="330"/>
                    <a:pt x="388" y="348"/>
                    <a:pt x="396" y="350"/>
                  </a:cubicBezTo>
                  <a:cubicBezTo>
                    <a:pt x="408" y="352"/>
                    <a:pt x="421" y="337"/>
                    <a:pt x="434" y="314"/>
                  </a:cubicBezTo>
                  <a:cubicBezTo>
                    <a:pt x="435" y="332"/>
                    <a:pt x="443" y="343"/>
                    <a:pt x="458" y="343"/>
                  </a:cubicBezTo>
                  <a:cubicBezTo>
                    <a:pt x="476" y="344"/>
                    <a:pt x="491" y="333"/>
                    <a:pt x="504" y="316"/>
                  </a:cubicBezTo>
                  <a:cubicBezTo>
                    <a:pt x="505" y="320"/>
                    <a:pt x="508" y="323"/>
                    <a:pt x="511" y="323"/>
                  </a:cubicBezTo>
                  <a:cubicBezTo>
                    <a:pt x="522" y="324"/>
                    <a:pt x="532" y="320"/>
                    <a:pt x="541" y="314"/>
                  </a:cubicBezTo>
                  <a:cubicBezTo>
                    <a:pt x="547" y="319"/>
                    <a:pt x="556" y="322"/>
                    <a:pt x="569" y="320"/>
                  </a:cubicBezTo>
                  <a:cubicBezTo>
                    <a:pt x="585" y="319"/>
                    <a:pt x="597" y="315"/>
                    <a:pt x="608" y="309"/>
                  </a:cubicBezTo>
                  <a:cubicBezTo>
                    <a:pt x="612" y="316"/>
                    <a:pt x="618" y="321"/>
                    <a:pt x="626" y="321"/>
                  </a:cubicBezTo>
                  <a:cubicBezTo>
                    <a:pt x="646" y="322"/>
                    <a:pt x="661" y="315"/>
                    <a:pt x="674" y="303"/>
                  </a:cubicBezTo>
                  <a:cubicBezTo>
                    <a:pt x="674" y="320"/>
                    <a:pt x="676" y="331"/>
                    <a:pt x="683" y="332"/>
                  </a:cubicBezTo>
                  <a:cubicBezTo>
                    <a:pt x="748" y="341"/>
                    <a:pt x="846" y="130"/>
                    <a:pt x="782" y="123"/>
                  </a:cubicBezTo>
                  <a:close/>
                </a:path>
              </a:pathLst>
            </a:custGeom>
            <a:solidFill>
              <a:srgbClr val="E5C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708197D8-2298-4BC7-A2E0-EF2DC99BD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09" y="5664319"/>
              <a:ext cx="2146300" cy="809625"/>
            </a:xfrm>
            <a:custGeom>
              <a:avLst/>
              <a:gdLst>
                <a:gd name="T0" fmla="*/ 789 w 857"/>
                <a:gd name="T1" fmla="*/ 113 h 323"/>
                <a:gd name="T2" fmla="*/ 741 w 857"/>
                <a:gd name="T3" fmla="*/ 141 h 323"/>
                <a:gd name="T4" fmla="*/ 722 w 857"/>
                <a:gd name="T5" fmla="*/ 71 h 323"/>
                <a:gd name="T6" fmla="*/ 641 w 857"/>
                <a:gd name="T7" fmla="*/ 94 h 323"/>
                <a:gd name="T8" fmla="*/ 641 w 857"/>
                <a:gd name="T9" fmla="*/ 123 h 323"/>
                <a:gd name="T10" fmla="*/ 623 w 857"/>
                <a:gd name="T11" fmla="*/ 100 h 323"/>
                <a:gd name="T12" fmla="*/ 607 w 857"/>
                <a:gd name="T13" fmla="*/ 127 h 323"/>
                <a:gd name="T14" fmla="*/ 577 w 857"/>
                <a:gd name="T15" fmla="*/ 101 h 323"/>
                <a:gd name="T16" fmla="*/ 564 w 857"/>
                <a:gd name="T17" fmla="*/ 109 h 323"/>
                <a:gd name="T18" fmla="*/ 532 w 857"/>
                <a:gd name="T19" fmla="*/ 8 h 323"/>
                <a:gd name="T20" fmla="*/ 491 w 857"/>
                <a:gd name="T21" fmla="*/ 107 h 323"/>
                <a:gd name="T22" fmla="*/ 473 w 857"/>
                <a:gd name="T23" fmla="*/ 73 h 323"/>
                <a:gd name="T24" fmla="*/ 412 w 857"/>
                <a:gd name="T25" fmla="*/ 150 h 323"/>
                <a:gd name="T26" fmla="*/ 383 w 857"/>
                <a:gd name="T27" fmla="*/ 120 h 323"/>
                <a:gd name="T28" fmla="*/ 372 w 857"/>
                <a:gd name="T29" fmla="*/ 144 h 323"/>
                <a:gd name="T30" fmla="*/ 362 w 857"/>
                <a:gd name="T31" fmla="*/ 101 h 323"/>
                <a:gd name="T32" fmla="*/ 343 w 857"/>
                <a:gd name="T33" fmla="*/ 84 h 323"/>
                <a:gd name="T34" fmla="*/ 330 w 857"/>
                <a:gd name="T35" fmla="*/ 127 h 323"/>
                <a:gd name="T36" fmla="*/ 316 w 857"/>
                <a:gd name="T37" fmla="*/ 128 h 323"/>
                <a:gd name="T38" fmla="*/ 308 w 857"/>
                <a:gd name="T39" fmla="*/ 149 h 323"/>
                <a:gd name="T40" fmla="*/ 298 w 857"/>
                <a:gd name="T41" fmla="*/ 107 h 323"/>
                <a:gd name="T42" fmla="*/ 280 w 857"/>
                <a:gd name="T43" fmla="*/ 90 h 323"/>
                <a:gd name="T44" fmla="*/ 266 w 857"/>
                <a:gd name="T45" fmla="*/ 147 h 323"/>
                <a:gd name="T46" fmla="*/ 237 w 857"/>
                <a:gd name="T47" fmla="*/ 101 h 323"/>
                <a:gd name="T48" fmla="*/ 226 w 857"/>
                <a:gd name="T49" fmla="*/ 104 h 323"/>
                <a:gd name="T50" fmla="*/ 183 w 857"/>
                <a:gd name="T51" fmla="*/ 37 h 323"/>
                <a:gd name="T52" fmla="*/ 176 w 857"/>
                <a:gd name="T53" fmla="*/ 96 h 323"/>
                <a:gd name="T54" fmla="*/ 132 w 857"/>
                <a:gd name="T55" fmla="*/ 60 h 323"/>
                <a:gd name="T56" fmla="*/ 119 w 857"/>
                <a:gd name="T57" fmla="*/ 50 h 323"/>
                <a:gd name="T58" fmla="*/ 112 w 857"/>
                <a:gd name="T59" fmla="*/ 133 h 323"/>
                <a:gd name="T60" fmla="*/ 96 w 857"/>
                <a:gd name="T61" fmla="*/ 133 h 323"/>
                <a:gd name="T62" fmla="*/ 88 w 857"/>
                <a:gd name="T63" fmla="*/ 319 h 323"/>
                <a:gd name="T64" fmla="*/ 137 w 857"/>
                <a:gd name="T65" fmla="*/ 279 h 323"/>
                <a:gd name="T66" fmla="*/ 173 w 857"/>
                <a:gd name="T67" fmla="*/ 308 h 323"/>
                <a:gd name="T68" fmla="*/ 191 w 857"/>
                <a:gd name="T69" fmla="*/ 295 h 323"/>
                <a:gd name="T70" fmla="*/ 211 w 857"/>
                <a:gd name="T71" fmla="*/ 305 h 323"/>
                <a:gd name="T72" fmla="*/ 233 w 857"/>
                <a:gd name="T73" fmla="*/ 296 h 323"/>
                <a:gd name="T74" fmla="*/ 243 w 857"/>
                <a:gd name="T75" fmla="*/ 298 h 323"/>
                <a:gd name="T76" fmla="*/ 254 w 857"/>
                <a:gd name="T77" fmla="*/ 294 h 323"/>
                <a:gd name="T78" fmla="*/ 266 w 857"/>
                <a:gd name="T79" fmla="*/ 302 h 323"/>
                <a:gd name="T80" fmla="*/ 287 w 857"/>
                <a:gd name="T81" fmla="*/ 294 h 323"/>
                <a:gd name="T82" fmla="*/ 298 w 857"/>
                <a:gd name="T83" fmla="*/ 301 h 323"/>
                <a:gd name="T84" fmla="*/ 318 w 857"/>
                <a:gd name="T85" fmla="*/ 289 h 323"/>
                <a:gd name="T86" fmla="*/ 330 w 857"/>
                <a:gd name="T87" fmla="*/ 296 h 323"/>
                <a:gd name="T88" fmla="*/ 349 w 857"/>
                <a:gd name="T89" fmla="*/ 288 h 323"/>
                <a:gd name="T90" fmla="*/ 361 w 857"/>
                <a:gd name="T91" fmla="*/ 295 h 323"/>
                <a:gd name="T92" fmla="*/ 384 w 857"/>
                <a:gd name="T93" fmla="*/ 279 h 323"/>
                <a:gd name="T94" fmla="*/ 411 w 857"/>
                <a:gd name="T95" fmla="*/ 289 h 323"/>
                <a:gd name="T96" fmla="*/ 431 w 857"/>
                <a:gd name="T97" fmla="*/ 279 h 323"/>
                <a:gd name="T98" fmla="*/ 460 w 857"/>
                <a:gd name="T99" fmla="*/ 321 h 323"/>
                <a:gd name="T100" fmla="*/ 489 w 857"/>
                <a:gd name="T101" fmla="*/ 288 h 323"/>
                <a:gd name="T102" fmla="*/ 522 w 857"/>
                <a:gd name="T103" fmla="*/ 315 h 323"/>
                <a:gd name="T104" fmla="*/ 561 w 857"/>
                <a:gd name="T105" fmla="*/ 289 h 323"/>
                <a:gd name="T106" fmla="*/ 571 w 857"/>
                <a:gd name="T107" fmla="*/ 296 h 323"/>
                <a:gd name="T108" fmla="*/ 599 w 857"/>
                <a:gd name="T109" fmla="*/ 288 h 323"/>
                <a:gd name="T110" fmla="*/ 629 w 857"/>
                <a:gd name="T111" fmla="*/ 293 h 323"/>
                <a:gd name="T112" fmla="*/ 665 w 857"/>
                <a:gd name="T113" fmla="*/ 283 h 323"/>
                <a:gd name="T114" fmla="*/ 688 w 857"/>
                <a:gd name="T115" fmla="*/ 294 h 323"/>
                <a:gd name="T116" fmla="*/ 731 w 857"/>
                <a:gd name="T117" fmla="*/ 277 h 323"/>
                <a:gd name="T118" fmla="*/ 749 w 857"/>
                <a:gd name="T119" fmla="*/ 303 h 323"/>
                <a:gd name="T120" fmla="*/ 789 w 857"/>
                <a:gd name="T121" fmla="*/ 11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7" h="323">
                  <a:moveTo>
                    <a:pt x="789" y="113"/>
                  </a:moveTo>
                  <a:cubicBezTo>
                    <a:pt x="767" y="111"/>
                    <a:pt x="751" y="123"/>
                    <a:pt x="741" y="141"/>
                  </a:cubicBezTo>
                  <a:cubicBezTo>
                    <a:pt x="735" y="115"/>
                    <a:pt x="728" y="90"/>
                    <a:pt x="722" y="71"/>
                  </a:cubicBezTo>
                  <a:cubicBezTo>
                    <a:pt x="700" y="0"/>
                    <a:pt x="644" y="20"/>
                    <a:pt x="641" y="94"/>
                  </a:cubicBezTo>
                  <a:cubicBezTo>
                    <a:pt x="641" y="103"/>
                    <a:pt x="641" y="113"/>
                    <a:pt x="641" y="123"/>
                  </a:cubicBezTo>
                  <a:cubicBezTo>
                    <a:pt x="632" y="111"/>
                    <a:pt x="626" y="103"/>
                    <a:pt x="623" y="100"/>
                  </a:cubicBezTo>
                  <a:cubicBezTo>
                    <a:pt x="619" y="104"/>
                    <a:pt x="613" y="114"/>
                    <a:pt x="607" y="127"/>
                  </a:cubicBezTo>
                  <a:cubicBezTo>
                    <a:pt x="598" y="110"/>
                    <a:pt x="588" y="100"/>
                    <a:pt x="577" y="101"/>
                  </a:cubicBezTo>
                  <a:cubicBezTo>
                    <a:pt x="572" y="101"/>
                    <a:pt x="568" y="104"/>
                    <a:pt x="564" y="109"/>
                  </a:cubicBezTo>
                  <a:cubicBezTo>
                    <a:pt x="553" y="53"/>
                    <a:pt x="538" y="8"/>
                    <a:pt x="532" y="8"/>
                  </a:cubicBezTo>
                  <a:cubicBezTo>
                    <a:pt x="519" y="9"/>
                    <a:pt x="502" y="53"/>
                    <a:pt x="491" y="107"/>
                  </a:cubicBezTo>
                  <a:cubicBezTo>
                    <a:pt x="486" y="85"/>
                    <a:pt x="480" y="70"/>
                    <a:pt x="473" y="73"/>
                  </a:cubicBezTo>
                  <a:cubicBezTo>
                    <a:pt x="435" y="84"/>
                    <a:pt x="417" y="114"/>
                    <a:pt x="412" y="150"/>
                  </a:cubicBezTo>
                  <a:cubicBezTo>
                    <a:pt x="402" y="132"/>
                    <a:pt x="391" y="119"/>
                    <a:pt x="383" y="120"/>
                  </a:cubicBezTo>
                  <a:cubicBezTo>
                    <a:pt x="380" y="120"/>
                    <a:pt x="376" y="129"/>
                    <a:pt x="372" y="144"/>
                  </a:cubicBezTo>
                  <a:cubicBezTo>
                    <a:pt x="369" y="127"/>
                    <a:pt x="365" y="113"/>
                    <a:pt x="362" y="101"/>
                  </a:cubicBezTo>
                  <a:cubicBezTo>
                    <a:pt x="349" y="45"/>
                    <a:pt x="349" y="66"/>
                    <a:pt x="343" y="84"/>
                  </a:cubicBezTo>
                  <a:cubicBezTo>
                    <a:pt x="337" y="100"/>
                    <a:pt x="333" y="114"/>
                    <a:pt x="330" y="127"/>
                  </a:cubicBezTo>
                  <a:cubicBezTo>
                    <a:pt x="322" y="101"/>
                    <a:pt x="321" y="115"/>
                    <a:pt x="316" y="128"/>
                  </a:cubicBezTo>
                  <a:cubicBezTo>
                    <a:pt x="313" y="135"/>
                    <a:pt x="310" y="142"/>
                    <a:pt x="308" y="149"/>
                  </a:cubicBezTo>
                  <a:cubicBezTo>
                    <a:pt x="304" y="133"/>
                    <a:pt x="301" y="119"/>
                    <a:pt x="298" y="107"/>
                  </a:cubicBezTo>
                  <a:cubicBezTo>
                    <a:pt x="286" y="51"/>
                    <a:pt x="286" y="72"/>
                    <a:pt x="280" y="90"/>
                  </a:cubicBezTo>
                  <a:cubicBezTo>
                    <a:pt x="273" y="111"/>
                    <a:pt x="269" y="130"/>
                    <a:pt x="266" y="147"/>
                  </a:cubicBezTo>
                  <a:cubicBezTo>
                    <a:pt x="264" y="134"/>
                    <a:pt x="264" y="103"/>
                    <a:pt x="237" y="101"/>
                  </a:cubicBezTo>
                  <a:cubicBezTo>
                    <a:pt x="233" y="100"/>
                    <a:pt x="229" y="102"/>
                    <a:pt x="226" y="104"/>
                  </a:cubicBezTo>
                  <a:cubicBezTo>
                    <a:pt x="210" y="66"/>
                    <a:pt x="193" y="37"/>
                    <a:pt x="183" y="37"/>
                  </a:cubicBezTo>
                  <a:cubicBezTo>
                    <a:pt x="178" y="38"/>
                    <a:pt x="176" y="62"/>
                    <a:pt x="176" y="96"/>
                  </a:cubicBezTo>
                  <a:cubicBezTo>
                    <a:pt x="155" y="52"/>
                    <a:pt x="140" y="49"/>
                    <a:pt x="132" y="60"/>
                  </a:cubicBezTo>
                  <a:cubicBezTo>
                    <a:pt x="127" y="53"/>
                    <a:pt x="123" y="50"/>
                    <a:pt x="119" y="50"/>
                  </a:cubicBezTo>
                  <a:cubicBezTo>
                    <a:pt x="114" y="50"/>
                    <a:pt x="110" y="87"/>
                    <a:pt x="112" y="133"/>
                  </a:cubicBezTo>
                  <a:cubicBezTo>
                    <a:pt x="107" y="132"/>
                    <a:pt x="102" y="132"/>
                    <a:pt x="96" y="133"/>
                  </a:cubicBezTo>
                  <a:cubicBezTo>
                    <a:pt x="0" y="146"/>
                    <a:pt x="57" y="314"/>
                    <a:pt x="88" y="319"/>
                  </a:cubicBezTo>
                  <a:cubicBezTo>
                    <a:pt x="108" y="322"/>
                    <a:pt x="125" y="304"/>
                    <a:pt x="137" y="279"/>
                  </a:cubicBezTo>
                  <a:cubicBezTo>
                    <a:pt x="146" y="298"/>
                    <a:pt x="158" y="309"/>
                    <a:pt x="173" y="308"/>
                  </a:cubicBezTo>
                  <a:cubicBezTo>
                    <a:pt x="181" y="308"/>
                    <a:pt x="187" y="303"/>
                    <a:pt x="191" y="295"/>
                  </a:cubicBezTo>
                  <a:cubicBezTo>
                    <a:pt x="200" y="301"/>
                    <a:pt x="208" y="305"/>
                    <a:pt x="211" y="305"/>
                  </a:cubicBezTo>
                  <a:cubicBezTo>
                    <a:pt x="221" y="305"/>
                    <a:pt x="228" y="302"/>
                    <a:pt x="233" y="296"/>
                  </a:cubicBezTo>
                  <a:cubicBezTo>
                    <a:pt x="236" y="298"/>
                    <a:pt x="239" y="298"/>
                    <a:pt x="243" y="298"/>
                  </a:cubicBezTo>
                  <a:cubicBezTo>
                    <a:pt x="247" y="297"/>
                    <a:pt x="251" y="296"/>
                    <a:pt x="254" y="294"/>
                  </a:cubicBezTo>
                  <a:cubicBezTo>
                    <a:pt x="258" y="299"/>
                    <a:pt x="262" y="302"/>
                    <a:pt x="266" y="302"/>
                  </a:cubicBezTo>
                  <a:cubicBezTo>
                    <a:pt x="276" y="302"/>
                    <a:pt x="282" y="299"/>
                    <a:pt x="287" y="294"/>
                  </a:cubicBezTo>
                  <a:cubicBezTo>
                    <a:pt x="291" y="299"/>
                    <a:pt x="296" y="301"/>
                    <a:pt x="298" y="301"/>
                  </a:cubicBezTo>
                  <a:cubicBezTo>
                    <a:pt x="307" y="302"/>
                    <a:pt x="314" y="297"/>
                    <a:pt x="318" y="289"/>
                  </a:cubicBezTo>
                  <a:cubicBezTo>
                    <a:pt x="323" y="294"/>
                    <a:pt x="328" y="296"/>
                    <a:pt x="330" y="296"/>
                  </a:cubicBezTo>
                  <a:cubicBezTo>
                    <a:pt x="339" y="297"/>
                    <a:pt x="345" y="294"/>
                    <a:pt x="349" y="288"/>
                  </a:cubicBezTo>
                  <a:cubicBezTo>
                    <a:pt x="354" y="293"/>
                    <a:pt x="359" y="295"/>
                    <a:pt x="361" y="295"/>
                  </a:cubicBezTo>
                  <a:cubicBezTo>
                    <a:pt x="373" y="296"/>
                    <a:pt x="380" y="290"/>
                    <a:pt x="384" y="279"/>
                  </a:cubicBezTo>
                  <a:cubicBezTo>
                    <a:pt x="391" y="286"/>
                    <a:pt x="400" y="290"/>
                    <a:pt x="411" y="289"/>
                  </a:cubicBezTo>
                  <a:cubicBezTo>
                    <a:pt x="420" y="288"/>
                    <a:pt x="427" y="285"/>
                    <a:pt x="431" y="279"/>
                  </a:cubicBezTo>
                  <a:cubicBezTo>
                    <a:pt x="441" y="303"/>
                    <a:pt x="452" y="320"/>
                    <a:pt x="460" y="321"/>
                  </a:cubicBezTo>
                  <a:cubicBezTo>
                    <a:pt x="473" y="323"/>
                    <a:pt x="483" y="309"/>
                    <a:pt x="489" y="288"/>
                  </a:cubicBezTo>
                  <a:cubicBezTo>
                    <a:pt x="496" y="304"/>
                    <a:pt x="507" y="314"/>
                    <a:pt x="522" y="315"/>
                  </a:cubicBezTo>
                  <a:cubicBezTo>
                    <a:pt x="540" y="315"/>
                    <a:pt x="553" y="306"/>
                    <a:pt x="561" y="289"/>
                  </a:cubicBezTo>
                  <a:cubicBezTo>
                    <a:pt x="564" y="293"/>
                    <a:pt x="567" y="296"/>
                    <a:pt x="571" y="296"/>
                  </a:cubicBezTo>
                  <a:cubicBezTo>
                    <a:pt x="582" y="296"/>
                    <a:pt x="591" y="293"/>
                    <a:pt x="599" y="288"/>
                  </a:cubicBezTo>
                  <a:cubicBezTo>
                    <a:pt x="606" y="292"/>
                    <a:pt x="616" y="294"/>
                    <a:pt x="629" y="293"/>
                  </a:cubicBezTo>
                  <a:cubicBezTo>
                    <a:pt x="644" y="292"/>
                    <a:pt x="656" y="288"/>
                    <a:pt x="665" y="283"/>
                  </a:cubicBezTo>
                  <a:cubicBezTo>
                    <a:pt x="671" y="289"/>
                    <a:pt x="678" y="293"/>
                    <a:pt x="688" y="294"/>
                  </a:cubicBezTo>
                  <a:cubicBezTo>
                    <a:pt x="707" y="294"/>
                    <a:pt x="721" y="288"/>
                    <a:pt x="731" y="277"/>
                  </a:cubicBezTo>
                  <a:cubicBezTo>
                    <a:pt x="735" y="292"/>
                    <a:pt x="742" y="303"/>
                    <a:pt x="749" y="303"/>
                  </a:cubicBezTo>
                  <a:cubicBezTo>
                    <a:pt x="817" y="310"/>
                    <a:pt x="857" y="118"/>
                    <a:pt x="789" y="113"/>
                  </a:cubicBezTo>
                  <a:close/>
                </a:path>
              </a:pathLst>
            </a:custGeom>
            <a:solidFill>
              <a:srgbClr val="D6B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5" name="Freeform 15">
              <a:extLst>
                <a:ext uri="{FF2B5EF4-FFF2-40B4-BE49-F238E27FC236}">
                  <a16:creationId xmlns:a16="http://schemas.microsoft.com/office/drawing/2014/main" id="{808BB486-48A5-4E32-93D2-DC25C558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409" y="6237406"/>
              <a:ext cx="949325" cy="268288"/>
            </a:xfrm>
            <a:custGeom>
              <a:avLst/>
              <a:gdLst>
                <a:gd name="T0" fmla="*/ 379 w 379"/>
                <a:gd name="T1" fmla="*/ 31 h 107"/>
                <a:gd name="T2" fmla="*/ 350 w 379"/>
                <a:gd name="T3" fmla="*/ 71 h 107"/>
                <a:gd name="T4" fmla="*/ 356 w 379"/>
                <a:gd name="T5" fmla="*/ 41 h 107"/>
                <a:gd name="T6" fmla="*/ 338 w 379"/>
                <a:gd name="T7" fmla="*/ 69 h 107"/>
                <a:gd name="T8" fmla="*/ 351 w 379"/>
                <a:gd name="T9" fmla="*/ 28 h 107"/>
                <a:gd name="T10" fmla="*/ 329 w 379"/>
                <a:gd name="T11" fmla="*/ 56 h 107"/>
                <a:gd name="T12" fmla="*/ 313 w 379"/>
                <a:gd name="T13" fmla="*/ 19 h 107"/>
                <a:gd name="T14" fmla="*/ 303 w 379"/>
                <a:gd name="T15" fmla="*/ 86 h 107"/>
                <a:gd name="T16" fmla="*/ 309 w 379"/>
                <a:gd name="T17" fmla="*/ 40 h 107"/>
                <a:gd name="T18" fmla="*/ 277 w 379"/>
                <a:gd name="T19" fmla="*/ 90 h 107"/>
                <a:gd name="T20" fmla="*/ 290 w 379"/>
                <a:gd name="T21" fmla="*/ 45 h 107"/>
                <a:gd name="T22" fmla="*/ 269 w 379"/>
                <a:gd name="T23" fmla="*/ 80 h 107"/>
                <a:gd name="T24" fmla="*/ 268 w 379"/>
                <a:gd name="T25" fmla="*/ 80 h 107"/>
                <a:gd name="T26" fmla="*/ 275 w 379"/>
                <a:gd name="T27" fmla="*/ 24 h 107"/>
                <a:gd name="T28" fmla="*/ 262 w 379"/>
                <a:gd name="T29" fmla="*/ 69 h 107"/>
                <a:gd name="T30" fmla="*/ 249 w 379"/>
                <a:gd name="T31" fmla="*/ 22 h 107"/>
                <a:gd name="T32" fmla="*/ 256 w 379"/>
                <a:gd name="T33" fmla="*/ 79 h 107"/>
                <a:gd name="T34" fmla="*/ 256 w 379"/>
                <a:gd name="T35" fmla="*/ 79 h 107"/>
                <a:gd name="T36" fmla="*/ 235 w 379"/>
                <a:gd name="T37" fmla="*/ 44 h 107"/>
                <a:gd name="T38" fmla="*/ 248 w 379"/>
                <a:gd name="T39" fmla="*/ 89 h 107"/>
                <a:gd name="T40" fmla="*/ 218 w 379"/>
                <a:gd name="T41" fmla="*/ 39 h 107"/>
                <a:gd name="T42" fmla="*/ 223 w 379"/>
                <a:gd name="T43" fmla="*/ 85 h 107"/>
                <a:gd name="T44" fmla="*/ 214 w 379"/>
                <a:gd name="T45" fmla="*/ 17 h 107"/>
                <a:gd name="T46" fmla="*/ 200 w 379"/>
                <a:gd name="T47" fmla="*/ 55 h 107"/>
                <a:gd name="T48" fmla="*/ 179 w 379"/>
                <a:gd name="T49" fmla="*/ 26 h 107"/>
                <a:gd name="T50" fmla="*/ 192 w 379"/>
                <a:gd name="T51" fmla="*/ 67 h 107"/>
                <a:gd name="T52" fmla="*/ 175 w 379"/>
                <a:gd name="T53" fmla="*/ 40 h 107"/>
                <a:gd name="T54" fmla="*/ 180 w 379"/>
                <a:gd name="T55" fmla="*/ 70 h 107"/>
                <a:gd name="T56" fmla="*/ 154 w 379"/>
                <a:gd name="T57" fmla="*/ 30 h 107"/>
                <a:gd name="T58" fmla="*/ 154 w 379"/>
                <a:gd name="T59" fmla="*/ 30 h 107"/>
                <a:gd name="T60" fmla="*/ 169 w 379"/>
                <a:gd name="T61" fmla="*/ 87 h 107"/>
                <a:gd name="T62" fmla="*/ 154 w 379"/>
                <a:gd name="T63" fmla="*/ 61 h 107"/>
                <a:gd name="T64" fmla="*/ 154 w 379"/>
                <a:gd name="T65" fmla="*/ 73 h 107"/>
                <a:gd name="T66" fmla="*/ 134 w 379"/>
                <a:gd name="T67" fmla="*/ 0 h 107"/>
                <a:gd name="T68" fmla="*/ 133 w 379"/>
                <a:gd name="T69" fmla="*/ 77 h 107"/>
                <a:gd name="T70" fmla="*/ 105 w 379"/>
                <a:gd name="T71" fmla="*/ 34 h 107"/>
                <a:gd name="T72" fmla="*/ 118 w 379"/>
                <a:gd name="T73" fmla="*/ 89 h 107"/>
                <a:gd name="T74" fmla="*/ 80 w 379"/>
                <a:gd name="T75" fmla="*/ 32 h 107"/>
                <a:gd name="T76" fmla="*/ 82 w 379"/>
                <a:gd name="T77" fmla="*/ 86 h 107"/>
                <a:gd name="T78" fmla="*/ 76 w 379"/>
                <a:gd name="T79" fmla="*/ 5 h 107"/>
                <a:gd name="T80" fmla="*/ 53 w 379"/>
                <a:gd name="T81" fmla="*/ 54 h 107"/>
                <a:gd name="T82" fmla="*/ 29 w 379"/>
                <a:gd name="T83" fmla="*/ 25 h 107"/>
                <a:gd name="T84" fmla="*/ 42 w 379"/>
                <a:gd name="T85" fmla="*/ 69 h 107"/>
                <a:gd name="T86" fmla="*/ 23 w 379"/>
                <a:gd name="T87" fmla="*/ 41 h 107"/>
                <a:gd name="T88" fmla="*/ 28 w 379"/>
                <a:gd name="T89" fmla="*/ 73 h 107"/>
                <a:gd name="T90" fmla="*/ 0 w 379"/>
                <a:gd name="T91" fmla="*/ 34 h 107"/>
                <a:gd name="T92" fmla="*/ 0 w 379"/>
                <a:gd name="T93" fmla="*/ 34 h 107"/>
                <a:gd name="T94" fmla="*/ 16 w 379"/>
                <a:gd name="T95" fmla="*/ 90 h 107"/>
                <a:gd name="T96" fmla="*/ 0 w 379"/>
                <a:gd name="T97" fmla="*/ 66 h 107"/>
                <a:gd name="T98" fmla="*/ 0 w 379"/>
                <a:gd name="T99" fmla="*/ 106 h 107"/>
                <a:gd name="T100" fmla="*/ 0 w 379"/>
                <a:gd name="T101" fmla="*/ 107 h 107"/>
                <a:gd name="T102" fmla="*/ 1 w 379"/>
                <a:gd name="T103" fmla="*/ 107 h 107"/>
                <a:gd name="T104" fmla="*/ 183 w 379"/>
                <a:gd name="T105" fmla="*/ 107 h 107"/>
                <a:gd name="T106" fmla="*/ 180 w 379"/>
                <a:gd name="T107" fmla="*/ 104 h 107"/>
                <a:gd name="T108" fmla="*/ 236 w 379"/>
                <a:gd name="T109" fmla="*/ 104 h 107"/>
                <a:gd name="T110" fmla="*/ 235 w 379"/>
                <a:gd name="T111" fmla="*/ 105 h 107"/>
                <a:gd name="T112" fmla="*/ 378 w 379"/>
                <a:gd name="T113" fmla="*/ 105 h 107"/>
                <a:gd name="T114" fmla="*/ 379 w 379"/>
                <a:gd name="T115" fmla="*/ 105 h 107"/>
                <a:gd name="T116" fmla="*/ 379 w 379"/>
                <a:gd name="T117" fmla="*/ 105 h 107"/>
                <a:gd name="T118" fmla="*/ 379 w 379"/>
                <a:gd name="T119" fmla="*/ 62 h 107"/>
                <a:gd name="T120" fmla="*/ 362 w 379"/>
                <a:gd name="T121" fmla="*/ 88 h 107"/>
                <a:gd name="T122" fmla="*/ 379 w 379"/>
                <a:gd name="T123" fmla="*/ 3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107">
                  <a:moveTo>
                    <a:pt x="379" y="31"/>
                  </a:moveTo>
                  <a:cubicBezTo>
                    <a:pt x="370" y="38"/>
                    <a:pt x="358" y="58"/>
                    <a:pt x="350" y="71"/>
                  </a:cubicBezTo>
                  <a:cubicBezTo>
                    <a:pt x="356" y="57"/>
                    <a:pt x="356" y="41"/>
                    <a:pt x="356" y="41"/>
                  </a:cubicBezTo>
                  <a:cubicBezTo>
                    <a:pt x="352" y="56"/>
                    <a:pt x="338" y="69"/>
                    <a:pt x="338" y="69"/>
                  </a:cubicBezTo>
                  <a:cubicBezTo>
                    <a:pt x="338" y="51"/>
                    <a:pt x="351" y="28"/>
                    <a:pt x="351" y="28"/>
                  </a:cubicBezTo>
                  <a:cubicBezTo>
                    <a:pt x="336" y="39"/>
                    <a:pt x="330" y="50"/>
                    <a:pt x="329" y="56"/>
                  </a:cubicBezTo>
                  <a:cubicBezTo>
                    <a:pt x="333" y="33"/>
                    <a:pt x="313" y="19"/>
                    <a:pt x="313" y="19"/>
                  </a:cubicBezTo>
                  <a:cubicBezTo>
                    <a:pt x="340" y="52"/>
                    <a:pt x="303" y="86"/>
                    <a:pt x="303" y="86"/>
                  </a:cubicBezTo>
                  <a:cubicBezTo>
                    <a:pt x="322" y="63"/>
                    <a:pt x="309" y="40"/>
                    <a:pt x="309" y="40"/>
                  </a:cubicBezTo>
                  <a:cubicBezTo>
                    <a:pt x="318" y="65"/>
                    <a:pt x="277" y="90"/>
                    <a:pt x="277" y="90"/>
                  </a:cubicBezTo>
                  <a:cubicBezTo>
                    <a:pt x="298" y="74"/>
                    <a:pt x="290" y="45"/>
                    <a:pt x="290" y="45"/>
                  </a:cubicBezTo>
                  <a:cubicBezTo>
                    <a:pt x="292" y="64"/>
                    <a:pt x="272" y="78"/>
                    <a:pt x="269" y="80"/>
                  </a:cubicBezTo>
                  <a:cubicBezTo>
                    <a:pt x="268" y="80"/>
                    <a:pt x="268" y="80"/>
                    <a:pt x="268" y="80"/>
                  </a:cubicBezTo>
                  <a:cubicBezTo>
                    <a:pt x="286" y="52"/>
                    <a:pt x="275" y="24"/>
                    <a:pt x="275" y="24"/>
                  </a:cubicBezTo>
                  <a:cubicBezTo>
                    <a:pt x="276" y="39"/>
                    <a:pt x="270" y="55"/>
                    <a:pt x="262" y="69"/>
                  </a:cubicBezTo>
                  <a:cubicBezTo>
                    <a:pt x="254" y="54"/>
                    <a:pt x="248" y="38"/>
                    <a:pt x="249" y="22"/>
                  </a:cubicBezTo>
                  <a:cubicBezTo>
                    <a:pt x="249" y="22"/>
                    <a:pt x="239" y="51"/>
                    <a:pt x="256" y="79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3" y="78"/>
                    <a:pt x="234" y="63"/>
                    <a:pt x="235" y="44"/>
                  </a:cubicBezTo>
                  <a:cubicBezTo>
                    <a:pt x="235" y="44"/>
                    <a:pt x="228" y="73"/>
                    <a:pt x="248" y="89"/>
                  </a:cubicBezTo>
                  <a:cubicBezTo>
                    <a:pt x="248" y="89"/>
                    <a:pt x="210" y="64"/>
                    <a:pt x="218" y="39"/>
                  </a:cubicBezTo>
                  <a:cubicBezTo>
                    <a:pt x="218" y="39"/>
                    <a:pt x="206" y="62"/>
                    <a:pt x="223" y="85"/>
                  </a:cubicBezTo>
                  <a:cubicBezTo>
                    <a:pt x="223" y="85"/>
                    <a:pt x="190" y="50"/>
                    <a:pt x="214" y="17"/>
                  </a:cubicBezTo>
                  <a:cubicBezTo>
                    <a:pt x="214" y="17"/>
                    <a:pt x="196" y="32"/>
                    <a:pt x="200" y="55"/>
                  </a:cubicBezTo>
                  <a:cubicBezTo>
                    <a:pt x="199" y="49"/>
                    <a:pt x="194" y="38"/>
                    <a:pt x="179" y="26"/>
                  </a:cubicBezTo>
                  <a:cubicBezTo>
                    <a:pt x="179" y="26"/>
                    <a:pt x="191" y="49"/>
                    <a:pt x="192" y="67"/>
                  </a:cubicBezTo>
                  <a:cubicBezTo>
                    <a:pt x="192" y="67"/>
                    <a:pt x="178" y="54"/>
                    <a:pt x="175" y="40"/>
                  </a:cubicBezTo>
                  <a:cubicBezTo>
                    <a:pt x="175" y="40"/>
                    <a:pt x="175" y="55"/>
                    <a:pt x="180" y="70"/>
                  </a:cubicBezTo>
                  <a:cubicBezTo>
                    <a:pt x="174" y="56"/>
                    <a:pt x="162" y="37"/>
                    <a:pt x="154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5" y="32"/>
                    <a:pt x="175" y="70"/>
                    <a:pt x="169" y="87"/>
                  </a:cubicBezTo>
                  <a:cubicBezTo>
                    <a:pt x="169" y="87"/>
                    <a:pt x="159" y="73"/>
                    <a:pt x="154" y="6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40" y="53"/>
                    <a:pt x="128" y="26"/>
                    <a:pt x="134" y="0"/>
                  </a:cubicBezTo>
                  <a:cubicBezTo>
                    <a:pt x="134" y="0"/>
                    <a:pt x="110" y="43"/>
                    <a:pt x="133" y="77"/>
                  </a:cubicBezTo>
                  <a:cubicBezTo>
                    <a:pt x="133" y="77"/>
                    <a:pt x="100" y="61"/>
                    <a:pt x="105" y="34"/>
                  </a:cubicBezTo>
                  <a:cubicBezTo>
                    <a:pt x="105" y="34"/>
                    <a:pt x="90" y="71"/>
                    <a:pt x="118" y="89"/>
                  </a:cubicBezTo>
                  <a:cubicBezTo>
                    <a:pt x="118" y="89"/>
                    <a:pt x="65" y="63"/>
                    <a:pt x="80" y="32"/>
                  </a:cubicBezTo>
                  <a:cubicBezTo>
                    <a:pt x="80" y="32"/>
                    <a:pt x="60" y="62"/>
                    <a:pt x="82" y="86"/>
                  </a:cubicBezTo>
                  <a:cubicBezTo>
                    <a:pt x="82" y="86"/>
                    <a:pt x="40" y="50"/>
                    <a:pt x="76" y="5"/>
                  </a:cubicBezTo>
                  <a:cubicBezTo>
                    <a:pt x="76" y="5"/>
                    <a:pt x="50" y="27"/>
                    <a:pt x="53" y="54"/>
                  </a:cubicBezTo>
                  <a:cubicBezTo>
                    <a:pt x="52" y="48"/>
                    <a:pt x="46" y="35"/>
                    <a:pt x="29" y="25"/>
                  </a:cubicBezTo>
                  <a:cubicBezTo>
                    <a:pt x="29" y="25"/>
                    <a:pt x="42" y="49"/>
                    <a:pt x="42" y="69"/>
                  </a:cubicBezTo>
                  <a:cubicBezTo>
                    <a:pt x="42" y="69"/>
                    <a:pt x="26" y="56"/>
                    <a:pt x="23" y="41"/>
                  </a:cubicBezTo>
                  <a:cubicBezTo>
                    <a:pt x="23" y="41"/>
                    <a:pt x="23" y="58"/>
                    <a:pt x="28" y="73"/>
                  </a:cubicBezTo>
                  <a:cubicBezTo>
                    <a:pt x="21" y="59"/>
                    <a:pt x="9" y="4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6"/>
                    <a:pt x="22" y="73"/>
                    <a:pt x="16" y="90"/>
                  </a:cubicBezTo>
                  <a:cubicBezTo>
                    <a:pt x="16" y="90"/>
                    <a:pt x="5" y="78"/>
                    <a:pt x="0" y="6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2" y="106"/>
                    <a:pt x="181" y="105"/>
                    <a:pt x="180" y="104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236" y="104"/>
                    <a:pt x="235" y="105"/>
                    <a:pt x="235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74" y="74"/>
                    <a:pt x="362" y="88"/>
                    <a:pt x="362" y="88"/>
                  </a:cubicBezTo>
                  <a:cubicBezTo>
                    <a:pt x="356" y="71"/>
                    <a:pt x="378" y="33"/>
                    <a:pt x="379" y="31"/>
                  </a:cubicBezTo>
                  <a:close/>
                </a:path>
              </a:pathLst>
            </a:custGeom>
            <a:solidFill>
              <a:srgbClr val="CEC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6" name="Freeform 16">
              <a:extLst>
                <a:ext uri="{FF2B5EF4-FFF2-40B4-BE49-F238E27FC236}">
                  <a16:creationId xmlns:a16="http://schemas.microsoft.com/office/drawing/2014/main" id="{4459A821-27ED-4A53-A76C-1A5A4CE30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65" y="6145330"/>
              <a:ext cx="1114425" cy="371475"/>
            </a:xfrm>
            <a:custGeom>
              <a:avLst/>
              <a:gdLst>
                <a:gd name="T0" fmla="*/ 445 w 445"/>
                <a:gd name="T1" fmla="*/ 43 h 148"/>
                <a:gd name="T2" fmla="*/ 411 w 445"/>
                <a:gd name="T3" fmla="*/ 99 h 148"/>
                <a:gd name="T4" fmla="*/ 419 w 445"/>
                <a:gd name="T5" fmla="*/ 57 h 148"/>
                <a:gd name="T6" fmla="*/ 397 w 445"/>
                <a:gd name="T7" fmla="*/ 95 h 148"/>
                <a:gd name="T8" fmla="*/ 413 w 445"/>
                <a:gd name="T9" fmla="*/ 38 h 148"/>
                <a:gd name="T10" fmla="*/ 386 w 445"/>
                <a:gd name="T11" fmla="*/ 78 h 148"/>
                <a:gd name="T12" fmla="*/ 368 w 445"/>
                <a:gd name="T13" fmla="*/ 26 h 148"/>
                <a:gd name="T14" fmla="*/ 356 w 445"/>
                <a:gd name="T15" fmla="*/ 120 h 148"/>
                <a:gd name="T16" fmla="*/ 363 w 445"/>
                <a:gd name="T17" fmla="*/ 56 h 148"/>
                <a:gd name="T18" fmla="*/ 325 w 445"/>
                <a:gd name="T19" fmla="*/ 126 h 148"/>
                <a:gd name="T20" fmla="*/ 341 w 445"/>
                <a:gd name="T21" fmla="*/ 63 h 148"/>
                <a:gd name="T22" fmla="*/ 316 w 445"/>
                <a:gd name="T23" fmla="*/ 111 h 148"/>
                <a:gd name="T24" fmla="*/ 315 w 445"/>
                <a:gd name="T25" fmla="*/ 111 h 148"/>
                <a:gd name="T26" fmla="*/ 323 w 445"/>
                <a:gd name="T27" fmla="*/ 33 h 148"/>
                <a:gd name="T28" fmla="*/ 308 w 445"/>
                <a:gd name="T29" fmla="*/ 95 h 148"/>
                <a:gd name="T30" fmla="*/ 293 w 445"/>
                <a:gd name="T31" fmla="*/ 31 h 148"/>
                <a:gd name="T32" fmla="*/ 300 w 445"/>
                <a:gd name="T33" fmla="*/ 109 h 148"/>
                <a:gd name="T34" fmla="*/ 300 w 445"/>
                <a:gd name="T35" fmla="*/ 110 h 148"/>
                <a:gd name="T36" fmla="*/ 276 w 445"/>
                <a:gd name="T37" fmla="*/ 61 h 148"/>
                <a:gd name="T38" fmla="*/ 291 w 445"/>
                <a:gd name="T39" fmla="*/ 124 h 148"/>
                <a:gd name="T40" fmla="*/ 257 w 445"/>
                <a:gd name="T41" fmla="*/ 54 h 148"/>
                <a:gd name="T42" fmla="*/ 263 w 445"/>
                <a:gd name="T43" fmla="*/ 118 h 148"/>
                <a:gd name="T44" fmla="*/ 252 w 445"/>
                <a:gd name="T45" fmla="*/ 24 h 148"/>
                <a:gd name="T46" fmla="*/ 235 w 445"/>
                <a:gd name="T47" fmla="*/ 76 h 148"/>
                <a:gd name="T48" fmla="*/ 211 w 445"/>
                <a:gd name="T49" fmla="*/ 36 h 148"/>
                <a:gd name="T50" fmla="*/ 225 w 445"/>
                <a:gd name="T51" fmla="*/ 94 h 148"/>
                <a:gd name="T52" fmla="*/ 205 w 445"/>
                <a:gd name="T53" fmla="*/ 55 h 148"/>
                <a:gd name="T54" fmla="*/ 212 w 445"/>
                <a:gd name="T55" fmla="*/ 97 h 148"/>
                <a:gd name="T56" fmla="*/ 181 w 445"/>
                <a:gd name="T57" fmla="*/ 41 h 148"/>
                <a:gd name="T58" fmla="*/ 181 w 445"/>
                <a:gd name="T59" fmla="*/ 42 h 148"/>
                <a:gd name="T60" fmla="*/ 199 w 445"/>
                <a:gd name="T61" fmla="*/ 120 h 148"/>
                <a:gd name="T62" fmla="*/ 181 w 445"/>
                <a:gd name="T63" fmla="*/ 85 h 148"/>
                <a:gd name="T64" fmla="*/ 181 w 445"/>
                <a:gd name="T65" fmla="*/ 102 h 148"/>
                <a:gd name="T66" fmla="*/ 158 w 445"/>
                <a:gd name="T67" fmla="*/ 0 h 148"/>
                <a:gd name="T68" fmla="*/ 157 w 445"/>
                <a:gd name="T69" fmla="*/ 106 h 148"/>
                <a:gd name="T70" fmla="*/ 124 w 445"/>
                <a:gd name="T71" fmla="*/ 47 h 148"/>
                <a:gd name="T72" fmla="*/ 138 w 445"/>
                <a:gd name="T73" fmla="*/ 124 h 148"/>
                <a:gd name="T74" fmla="*/ 94 w 445"/>
                <a:gd name="T75" fmla="*/ 44 h 148"/>
                <a:gd name="T76" fmla="*/ 96 w 445"/>
                <a:gd name="T77" fmla="*/ 119 h 148"/>
                <a:gd name="T78" fmla="*/ 90 w 445"/>
                <a:gd name="T79" fmla="*/ 6 h 148"/>
                <a:gd name="T80" fmla="*/ 63 w 445"/>
                <a:gd name="T81" fmla="*/ 75 h 148"/>
                <a:gd name="T82" fmla="*/ 34 w 445"/>
                <a:gd name="T83" fmla="*/ 34 h 148"/>
                <a:gd name="T84" fmla="*/ 49 w 445"/>
                <a:gd name="T85" fmla="*/ 96 h 148"/>
                <a:gd name="T86" fmla="*/ 27 w 445"/>
                <a:gd name="T87" fmla="*/ 57 h 148"/>
                <a:gd name="T88" fmla="*/ 33 w 445"/>
                <a:gd name="T89" fmla="*/ 101 h 148"/>
                <a:gd name="T90" fmla="*/ 0 w 445"/>
                <a:gd name="T91" fmla="*/ 47 h 148"/>
                <a:gd name="T92" fmla="*/ 0 w 445"/>
                <a:gd name="T93" fmla="*/ 47 h 148"/>
                <a:gd name="T94" fmla="*/ 18 w 445"/>
                <a:gd name="T95" fmla="*/ 125 h 148"/>
                <a:gd name="T96" fmla="*/ 0 w 445"/>
                <a:gd name="T97" fmla="*/ 92 h 148"/>
                <a:gd name="T98" fmla="*/ 0 w 445"/>
                <a:gd name="T99" fmla="*/ 147 h 148"/>
                <a:gd name="T100" fmla="*/ 0 w 445"/>
                <a:gd name="T101" fmla="*/ 148 h 148"/>
                <a:gd name="T102" fmla="*/ 1 w 445"/>
                <a:gd name="T103" fmla="*/ 148 h 148"/>
                <a:gd name="T104" fmla="*/ 215 w 445"/>
                <a:gd name="T105" fmla="*/ 148 h 148"/>
                <a:gd name="T106" fmla="*/ 212 w 445"/>
                <a:gd name="T107" fmla="*/ 144 h 148"/>
                <a:gd name="T108" fmla="*/ 277 w 445"/>
                <a:gd name="T109" fmla="*/ 144 h 148"/>
                <a:gd name="T110" fmla="*/ 276 w 445"/>
                <a:gd name="T111" fmla="*/ 146 h 148"/>
                <a:gd name="T112" fmla="*/ 444 w 445"/>
                <a:gd name="T113" fmla="*/ 146 h 148"/>
                <a:gd name="T114" fmla="*/ 445 w 445"/>
                <a:gd name="T115" fmla="*/ 146 h 148"/>
                <a:gd name="T116" fmla="*/ 445 w 445"/>
                <a:gd name="T117" fmla="*/ 145 h 148"/>
                <a:gd name="T118" fmla="*/ 445 w 445"/>
                <a:gd name="T119" fmla="*/ 86 h 148"/>
                <a:gd name="T120" fmla="*/ 426 w 445"/>
                <a:gd name="T121" fmla="*/ 122 h 148"/>
                <a:gd name="T122" fmla="*/ 445 w 445"/>
                <a:gd name="T123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148">
                  <a:moveTo>
                    <a:pt x="445" y="43"/>
                  </a:moveTo>
                  <a:cubicBezTo>
                    <a:pt x="435" y="53"/>
                    <a:pt x="420" y="80"/>
                    <a:pt x="411" y="99"/>
                  </a:cubicBezTo>
                  <a:cubicBezTo>
                    <a:pt x="418" y="78"/>
                    <a:pt x="419" y="57"/>
                    <a:pt x="419" y="57"/>
                  </a:cubicBezTo>
                  <a:cubicBezTo>
                    <a:pt x="414" y="77"/>
                    <a:pt x="397" y="95"/>
                    <a:pt x="397" y="95"/>
                  </a:cubicBezTo>
                  <a:cubicBezTo>
                    <a:pt x="397" y="70"/>
                    <a:pt x="413" y="38"/>
                    <a:pt x="413" y="38"/>
                  </a:cubicBezTo>
                  <a:cubicBezTo>
                    <a:pt x="394" y="54"/>
                    <a:pt x="388" y="70"/>
                    <a:pt x="386" y="78"/>
                  </a:cubicBezTo>
                  <a:cubicBezTo>
                    <a:pt x="391" y="46"/>
                    <a:pt x="368" y="26"/>
                    <a:pt x="368" y="26"/>
                  </a:cubicBezTo>
                  <a:cubicBezTo>
                    <a:pt x="400" y="71"/>
                    <a:pt x="356" y="120"/>
                    <a:pt x="356" y="120"/>
                  </a:cubicBezTo>
                  <a:cubicBezTo>
                    <a:pt x="379" y="88"/>
                    <a:pt x="363" y="56"/>
                    <a:pt x="363" y="56"/>
                  </a:cubicBezTo>
                  <a:cubicBezTo>
                    <a:pt x="374" y="90"/>
                    <a:pt x="325" y="126"/>
                    <a:pt x="325" y="126"/>
                  </a:cubicBezTo>
                  <a:cubicBezTo>
                    <a:pt x="351" y="102"/>
                    <a:pt x="341" y="63"/>
                    <a:pt x="341" y="63"/>
                  </a:cubicBezTo>
                  <a:cubicBezTo>
                    <a:pt x="343" y="89"/>
                    <a:pt x="320" y="108"/>
                    <a:pt x="316" y="111"/>
                  </a:cubicBezTo>
                  <a:cubicBezTo>
                    <a:pt x="315" y="111"/>
                    <a:pt x="315" y="111"/>
                    <a:pt x="315" y="111"/>
                  </a:cubicBezTo>
                  <a:cubicBezTo>
                    <a:pt x="337" y="72"/>
                    <a:pt x="323" y="33"/>
                    <a:pt x="323" y="33"/>
                  </a:cubicBezTo>
                  <a:cubicBezTo>
                    <a:pt x="325" y="53"/>
                    <a:pt x="317" y="76"/>
                    <a:pt x="308" y="95"/>
                  </a:cubicBezTo>
                  <a:cubicBezTo>
                    <a:pt x="299" y="75"/>
                    <a:pt x="292" y="52"/>
                    <a:pt x="293" y="31"/>
                  </a:cubicBezTo>
                  <a:cubicBezTo>
                    <a:pt x="293" y="31"/>
                    <a:pt x="280" y="71"/>
                    <a:pt x="300" y="109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298" y="108"/>
                    <a:pt x="275" y="88"/>
                    <a:pt x="276" y="61"/>
                  </a:cubicBezTo>
                  <a:cubicBezTo>
                    <a:pt x="276" y="61"/>
                    <a:pt x="268" y="101"/>
                    <a:pt x="291" y="124"/>
                  </a:cubicBezTo>
                  <a:cubicBezTo>
                    <a:pt x="291" y="124"/>
                    <a:pt x="247" y="88"/>
                    <a:pt x="257" y="54"/>
                  </a:cubicBezTo>
                  <a:cubicBezTo>
                    <a:pt x="257" y="54"/>
                    <a:pt x="242" y="86"/>
                    <a:pt x="263" y="118"/>
                  </a:cubicBezTo>
                  <a:cubicBezTo>
                    <a:pt x="263" y="118"/>
                    <a:pt x="223" y="70"/>
                    <a:pt x="252" y="24"/>
                  </a:cubicBezTo>
                  <a:cubicBezTo>
                    <a:pt x="252" y="24"/>
                    <a:pt x="231" y="44"/>
                    <a:pt x="235" y="76"/>
                  </a:cubicBezTo>
                  <a:cubicBezTo>
                    <a:pt x="233" y="68"/>
                    <a:pt x="228" y="52"/>
                    <a:pt x="211" y="36"/>
                  </a:cubicBezTo>
                  <a:cubicBezTo>
                    <a:pt x="211" y="36"/>
                    <a:pt x="225" y="68"/>
                    <a:pt x="225" y="94"/>
                  </a:cubicBezTo>
                  <a:cubicBezTo>
                    <a:pt x="225" y="94"/>
                    <a:pt x="210" y="75"/>
                    <a:pt x="205" y="55"/>
                  </a:cubicBezTo>
                  <a:cubicBezTo>
                    <a:pt x="205" y="55"/>
                    <a:pt x="206" y="76"/>
                    <a:pt x="212" y="97"/>
                  </a:cubicBezTo>
                  <a:cubicBezTo>
                    <a:pt x="204" y="78"/>
                    <a:pt x="191" y="51"/>
                    <a:pt x="181" y="41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2" y="44"/>
                    <a:pt x="205" y="97"/>
                    <a:pt x="199" y="120"/>
                  </a:cubicBezTo>
                  <a:cubicBezTo>
                    <a:pt x="199" y="120"/>
                    <a:pt x="187" y="101"/>
                    <a:pt x="181" y="85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64" y="73"/>
                    <a:pt x="150" y="36"/>
                    <a:pt x="158" y="0"/>
                  </a:cubicBezTo>
                  <a:cubicBezTo>
                    <a:pt x="158" y="0"/>
                    <a:pt x="129" y="60"/>
                    <a:pt x="157" y="106"/>
                  </a:cubicBezTo>
                  <a:cubicBezTo>
                    <a:pt x="157" y="106"/>
                    <a:pt x="118" y="84"/>
                    <a:pt x="124" y="47"/>
                  </a:cubicBezTo>
                  <a:cubicBezTo>
                    <a:pt x="124" y="47"/>
                    <a:pt x="106" y="99"/>
                    <a:pt x="138" y="124"/>
                  </a:cubicBezTo>
                  <a:cubicBezTo>
                    <a:pt x="138" y="124"/>
                    <a:pt x="77" y="87"/>
                    <a:pt x="94" y="44"/>
                  </a:cubicBezTo>
                  <a:cubicBezTo>
                    <a:pt x="94" y="44"/>
                    <a:pt x="71" y="85"/>
                    <a:pt x="96" y="119"/>
                  </a:cubicBezTo>
                  <a:cubicBezTo>
                    <a:pt x="96" y="119"/>
                    <a:pt x="47" y="70"/>
                    <a:pt x="90" y="6"/>
                  </a:cubicBezTo>
                  <a:cubicBezTo>
                    <a:pt x="90" y="6"/>
                    <a:pt x="59" y="38"/>
                    <a:pt x="63" y="75"/>
                  </a:cubicBezTo>
                  <a:cubicBezTo>
                    <a:pt x="61" y="66"/>
                    <a:pt x="54" y="49"/>
                    <a:pt x="34" y="34"/>
                  </a:cubicBezTo>
                  <a:cubicBezTo>
                    <a:pt x="34" y="34"/>
                    <a:pt x="50" y="68"/>
                    <a:pt x="49" y="96"/>
                  </a:cubicBezTo>
                  <a:cubicBezTo>
                    <a:pt x="49" y="96"/>
                    <a:pt x="31" y="78"/>
                    <a:pt x="27" y="57"/>
                  </a:cubicBezTo>
                  <a:cubicBezTo>
                    <a:pt x="27" y="57"/>
                    <a:pt x="27" y="80"/>
                    <a:pt x="33" y="101"/>
                  </a:cubicBezTo>
                  <a:cubicBezTo>
                    <a:pt x="25" y="82"/>
                    <a:pt x="11" y="5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50"/>
                    <a:pt x="26" y="102"/>
                    <a:pt x="18" y="125"/>
                  </a:cubicBezTo>
                  <a:cubicBezTo>
                    <a:pt x="18" y="125"/>
                    <a:pt x="6" y="108"/>
                    <a:pt x="0" y="9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4" y="147"/>
                    <a:pt x="213" y="146"/>
                    <a:pt x="212" y="144"/>
                  </a:cubicBezTo>
                  <a:cubicBezTo>
                    <a:pt x="277" y="144"/>
                    <a:pt x="277" y="144"/>
                    <a:pt x="277" y="144"/>
                  </a:cubicBezTo>
                  <a:cubicBezTo>
                    <a:pt x="277" y="145"/>
                    <a:pt x="276" y="146"/>
                    <a:pt x="276" y="146"/>
                  </a:cubicBezTo>
                  <a:cubicBezTo>
                    <a:pt x="444" y="146"/>
                    <a:pt x="444" y="146"/>
                    <a:pt x="444" y="146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5" y="145"/>
                    <a:pt x="445" y="145"/>
                    <a:pt x="445" y="145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39" y="103"/>
                    <a:pt x="426" y="122"/>
                    <a:pt x="426" y="122"/>
                  </a:cubicBezTo>
                  <a:cubicBezTo>
                    <a:pt x="419" y="99"/>
                    <a:pt x="444" y="46"/>
                    <a:pt x="445" y="4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9" name="Freeform 19">
              <a:extLst>
                <a:ext uri="{FF2B5EF4-FFF2-40B4-BE49-F238E27FC236}">
                  <a16:creationId xmlns:a16="http://schemas.microsoft.com/office/drawing/2014/main" id="{9B28C5C6-E80F-4E80-A551-4FAD00603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859" y="5899269"/>
              <a:ext cx="1251359" cy="848154"/>
            </a:xfrm>
            <a:custGeom>
              <a:avLst/>
              <a:gdLst>
                <a:gd name="T0" fmla="*/ 133 w 468"/>
                <a:gd name="T1" fmla="*/ 17 h 332"/>
                <a:gd name="T2" fmla="*/ 108 w 468"/>
                <a:gd name="T3" fmla="*/ 234 h 332"/>
                <a:gd name="T4" fmla="*/ 182 w 468"/>
                <a:gd name="T5" fmla="*/ 101 h 332"/>
                <a:gd name="T6" fmla="*/ 136 w 468"/>
                <a:gd name="T7" fmla="*/ 272 h 332"/>
                <a:gd name="T8" fmla="*/ 241 w 468"/>
                <a:gd name="T9" fmla="*/ 82 h 332"/>
                <a:gd name="T10" fmla="*/ 221 w 468"/>
                <a:gd name="T11" fmla="*/ 258 h 332"/>
                <a:gd name="T12" fmla="*/ 257 w 468"/>
                <a:gd name="T13" fmla="*/ 0 h 332"/>
                <a:gd name="T14" fmla="*/ 305 w 468"/>
                <a:gd name="T15" fmla="*/ 143 h 332"/>
                <a:gd name="T16" fmla="*/ 379 w 468"/>
                <a:gd name="T17" fmla="*/ 36 h 332"/>
                <a:gd name="T18" fmla="*/ 334 w 468"/>
                <a:gd name="T19" fmla="*/ 192 h 332"/>
                <a:gd name="T20" fmla="*/ 395 w 468"/>
                <a:gd name="T21" fmla="*/ 87 h 332"/>
                <a:gd name="T22" fmla="*/ 373 w 468"/>
                <a:gd name="T23" fmla="*/ 201 h 332"/>
                <a:gd name="T24" fmla="*/ 468 w 468"/>
                <a:gd name="T25" fmla="*/ 50 h 332"/>
                <a:gd name="T26" fmla="*/ 468 w 468"/>
                <a:gd name="T27" fmla="*/ 51 h 332"/>
                <a:gd name="T28" fmla="*/ 412 w 468"/>
                <a:gd name="T29" fmla="*/ 266 h 332"/>
                <a:gd name="T30" fmla="*/ 467 w 468"/>
                <a:gd name="T31" fmla="*/ 168 h 332"/>
                <a:gd name="T32" fmla="*/ 465 w 468"/>
                <a:gd name="T33" fmla="*/ 329 h 332"/>
                <a:gd name="T34" fmla="*/ 464 w 468"/>
                <a:gd name="T35" fmla="*/ 332 h 332"/>
                <a:gd name="T36" fmla="*/ 462 w 468"/>
                <a:gd name="T37" fmla="*/ 332 h 332"/>
                <a:gd name="T38" fmla="*/ 0 w 468"/>
                <a:gd name="T39" fmla="*/ 327 h 332"/>
                <a:gd name="T40" fmla="*/ 133 w 468"/>
                <a:gd name="T41" fmla="*/ 17 h 332"/>
                <a:gd name="connsiteX0" fmla="*/ 2842 w 10681"/>
                <a:gd name="connsiteY0" fmla="*/ 512 h 10196"/>
                <a:gd name="connsiteX1" fmla="*/ 2308 w 10681"/>
                <a:gd name="connsiteY1" fmla="*/ 7048 h 10196"/>
                <a:gd name="connsiteX2" fmla="*/ 3889 w 10681"/>
                <a:gd name="connsiteY2" fmla="*/ 3042 h 10196"/>
                <a:gd name="connsiteX3" fmla="*/ 2906 w 10681"/>
                <a:gd name="connsiteY3" fmla="*/ 8193 h 10196"/>
                <a:gd name="connsiteX4" fmla="*/ 5150 w 10681"/>
                <a:gd name="connsiteY4" fmla="*/ 2470 h 10196"/>
                <a:gd name="connsiteX5" fmla="*/ 4722 w 10681"/>
                <a:gd name="connsiteY5" fmla="*/ 7771 h 10196"/>
                <a:gd name="connsiteX6" fmla="*/ 5491 w 10681"/>
                <a:gd name="connsiteY6" fmla="*/ 0 h 10196"/>
                <a:gd name="connsiteX7" fmla="*/ 6517 w 10681"/>
                <a:gd name="connsiteY7" fmla="*/ 4307 h 10196"/>
                <a:gd name="connsiteX8" fmla="*/ 8098 w 10681"/>
                <a:gd name="connsiteY8" fmla="*/ 1084 h 10196"/>
                <a:gd name="connsiteX9" fmla="*/ 7137 w 10681"/>
                <a:gd name="connsiteY9" fmla="*/ 5783 h 10196"/>
                <a:gd name="connsiteX10" fmla="*/ 8440 w 10681"/>
                <a:gd name="connsiteY10" fmla="*/ 2620 h 10196"/>
                <a:gd name="connsiteX11" fmla="*/ 7970 w 10681"/>
                <a:gd name="connsiteY11" fmla="*/ 6054 h 10196"/>
                <a:gd name="connsiteX12" fmla="*/ 10000 w 10681"/>
                <a:gd name="connsiteY12" fmla="*/ 1506 h 10196"/>
                <a:gd name="connsiteX13" fmla="*/ 10000 w 10681"/>
                <a:gd name="connsiteY13" fmla="*/ 1536 h 10196"/>
                <a:gd name="connsiteX14" fmla="*/ 8803 w 10681"/>
                <a:gd name="connsiteY14" fmla="*/ 8012 h 10196"/>
                <a:gd name="connsiteX15" fmla="*/ 10681 w 10681"/>
                <a:gd name="connsiteY15" fmla="*/ 6477 h 10196"/>
                <a:gd name="connsiteX16" fmla="*/ 9936 w 10681"/>
                <a:gd name="connsiteY16" fmla="*/ 9910 h 10196"/>
                <a:gd name="connsiteX17" fmla="*/ 9915 w 10681"/>
                <a:gd name="connsiteY17" fmla="*/ 10000 h 10196"/>
                <a:gd name="connsiteX18" fmla="*/ 9872 w 10681"/>
                <a:gd name="connsiteY18" fmla="*/ 10000 h 10196"/>
                <a:gd name="connsiteX19" fmla="*/ 0 w 10681"/>
                <a:gd name="connsiteY19" fmla="*/ 9849 h 10196"/>
                <a:gd name="connsiteX20" fmla="*/ 2842 w 10681"/>
                <a:gd name="connsiteY20" fmla="*/ 512 h 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81" h="10196">
                  <a:moveTo>
                    <a:pt x="2842" y="512"/>
                  </a:moveTo>
                  <a:cubicBezTo>
                    <a:pt x="2842" y="512"/>
                    <a:pt x="3632" y="3886"/>
                    <a:pt x="2308" y="7048"/>
                  </a:cubicBezTo>
                  <a:cubicBezTo>
                    <a:pt x="2308" y="7048"/>
                    <a:pt x="3974" y="5392"/>
                    <a:pt x="3889" y="3042"/>
                  </a:cubicBezTo>
                  <a:cubicBezTo>
                    <a:pt x="3889" y="3042"/>
                    <a:pt x="4402" y="6325"/>
                    <a:pt x="2906" y="8193"/>
                  </a:cubicBezTo>
                  <a:cubicBezTo>
                    <a:pt x="2906" y="8193"/>
                    <a:pt x="5769" y="5331"/>
                    <a:pt x="5150" y="2470"/>
                  </a:cubicBezTo>
                  <a:cubicBezTo>
                    <a:pt x="5150" y="2470"/>
                    <a:pt x="6068" y="5151"/>
                    <a:pt x="4722" y="7771"/>
                  </a:cubicBezTo>
                  <a:cubicBezTo>
                    <a:pt x="4722" y="7771"/>
                    <a:pt x="7308" y="3795"/>
                    <a:pt x="5491" y="0"/>
                  </a:cubicBezTo>
                  <a:cubicBezTo>
                    <a:pt x="5491" y="0"/>
                    <a:pt x="6816" y="1657"/>
                    <a:pt x="6517" y="4307"/>
                  </a:cubicBezTo>
                  <a:cubicBezTo>
                    <a:pt x="6624" y="3675"/>
                    <a:pt x="7009" y="2380"/>
                    <a:pt x="8098" y="1084"/>
                  </a:cubicBezTo>
                  <a:cubicBezTo>
                    <a:pt x="8098" y="1084"/>
                    <a:pt x="7179" y="3705"/>
                    <a:pt x="7137" y="5783"/>
                  </a:cubicBezTo>
                  <a:cubicBezTo>
                    <a:pt x="7137" y="5783"/>
                    <a:pt x="8162" y="4277"/>
                    <a:pt x="8440" y="2620"/>
                  </a:cubicBezTo>
                  <a:cubicBezTo>
                    <a:pt x="8440" y="2620"/>
                    <a:pt x="8397" y="4398"/>
                    <a:pt x="7970" y="6054"/>
                  </a:cubicBezTo>
                  <a:cubicBezTo>
                    <a:pt x="8504" y="4548"/>
                    <a:pt x="9359" y="2259"/>
                    <a:pt x="10000" y="1506"/>
                  </a:cubicBezTo>
                  <a:lnTo>
                    <a:pt x="10000" y="1536"/>
                  </a:lnTo>
                  <a:cubicBezTo>
                    <a:pt x="9915" y="1747"/>
                    <a:pt x="8690" y="7189"/>
                    <a:pt x="8803" y="8012"/>
                  </a:cubicBezTo>
                  <a:cubicBezTo>
                    <a:pt x="8916" y="8835"/>
                    <a:pt x="10296" y="7893"/>
                    <a:pt x="10681" y="6477"/>
                  </a:cubicBezTo>
                  <a:cubicBezTo>
                    <a:pt x="10638" y="11327"/>
                    <a:pt x="10064" y="9323"/>
                    <a:pt x="9936" y="9910"/>
                  </a:cubicBezTo>
                  <a:cubicBezTo>
                    <a:pt x="9808" y="10497"/>
                    <a:pt x="9915" y="10000"/>
                    <a:pt x="9915" y="10000"/>
                  </a:cubicBezTo>
                  <a:lnTo>
                    <a:pt x="9872" y="10000"/>
                  </a:lnTo>
                  <a:lnTo>
                    <a:pt x="0" y="9849"/>
                  </a:lnTo>
                  <a:cubicBezTo>
                    <a:pt x="556" y="8916"/>
                    <a:pt x="3013" y="4367"/>
                    <a:pt x="2842" y="51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52EBEC37-71E7-4534-9147-E6251FC0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984" y="5878631"/>
              <a:ext cx="1066800" cy="833438"/>
            </a:xfrm>
            <a:custGeom>
              <a:avLst/>
              <a:gdLst>
                <a:gd name="T0" fmla="*/ 311 w 426"/>
                <a:gd name="T1" fmla="*/ 20 h 332"/>
                <a:gd name="T2" fmla="*/ 329 w 426"/>
                <a:gd name="T3" fmla="*/ 237 h 332"/>
                <a:gd name="T4" fmla="*/ 264 w 426"/>
                <a:gd name="T5" fmla="*/ 102 h 332"/>
                <a:gd name="T6" fmla="*/ 302 w 426"/>
                <a:gd name="T7" fmla="*/ 274 h 332"/>
                <a:gd name="T8" fmla="*/ 210 w 426"/>
                <a:gd name="T9" fmla="*/ 82 h 332"/>
                <a:gd name="T10" fmla="*/ 225 w 426"/>
                <a:gd name="T11" fmla="*/ 258 h 332"/>
                <a:gd name="T12" fmla="*/ 197 w 426"/>
                <a:gd name="T13" fmla="*/ 0 h 332"/>
                <a:gd name="T14" fmla="*/ 151 w 426"/>
                <a:gd name="T15" fmla="*/ 141 h 332"/>
                <a:gd name="T16" fmla="*/ 84 w 426"/>
                <a:gd name="T17" fmla="*/ 33 h 332"/>
                <a:gd name="T18" fmla="*/ 123 w 426"/>
                <a:gd name="T19" fmla="*/ 190 h 332"/>
                <a:gd name="T20" fmla="*/ 69 w 426"/>
                <a:gd name="T21" fmla="*/ 84 h 332"/>
                <a:gd name="T22" fmla="*/ 86 w 426"/>
                <a:gd name="T23" fmla="*/ 198 h 332"/>
                <a:gd name="T24" fmla="*/ 3 w 426"/>
                <a:gd name="T25" fmla="*/ 46 h 332"/>
                <a:gd name="T26" fmla="*/ 3 w 426"/>
                <a:gd name="T27" fmla="*/ 46 h 332"/>
                <a:gd name="T28" fmla="*/ 50 w 426"/>
                <a:gd name="T29" fmla="*/ 262 h 332"/>
                <a:gd name="T30" fmla="*/ 2 w 426"/>
                <a:gd name="T31" fmla="*/ 164 h 332"/>
                <a:gd name="T32" fmla="*/ 0 w 426"/>
                <a:gd name="T33" fmla="*/ 325 h 332"/>
                <a:gd name="T34" fmla="*/ 1 w 426"/>
                <a:gd name="T35" fmla="*/ 328 h 332"/>
                <a:gd name="T36" fmla="*/ 3 w 426"/>
                <a:gd name="T37" fmla="*/ 328 h 332"/>
                <a:gd name="T38" fmla="*/ 426 w 426"/>
                <a:gd name="T39" fmla="*/ 332 h 332"/>
                <a:gd name="T40" fmla="*/ 311 w 426"/>
                <a:gd name="T41" fmla="*/ 2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6" h="332">
                  <a:moveTo>
                    <a:pt x="311" y="20"/>
                  </a:moveTo>
                  <a:cubicBezTo>
                    <a:pt x="311" y="20"/>
                    <a:pt x="275" y="130"/>
                    <a:pt x="329" y="237"/>
                  </a:cubicBezTo>
                  <a:cubicBezTo>
                    <a:pt x="329" y="237"/>
                    <a:pt x="259" y="180"/>
                    <a:pt x="264" y="102"/>
                  </a:cubicBezTo>
                  <a:cubicBezTo>
                    <a:pt x="264" y="102"/>
                    <a:pt x="239" y="210"/>
                    <a:pt x="302" y="274"/>
                  </a:cubicBezTo>
                  <a:cubicBezTo>
                    <a:pt x="302" y="274"/>
                    <a:pt x="182" y="176"/>
                    <a:pt x="210" y="82"/>
                  </a:cubicBezTo>
                  <a:cubicBezTo>
                    <a:pt x="210" y="82"/>
                    <a:pt x="169" y="170"/>
                    <a:pt x="225" y="258"/>
                  </a:cubicBezTo>
                  <a:cubicBezTo>
                    <a:pt x="225" y="258"/>
                    <a:pt x="117" y="124"/>
                    <a:pt x="197" y="0"/>
                  </a:cubicBezTo>
                  <a:cubicBezTo>
                    <a:pt x="197" y="0"/>
                    <a:pt x="139" y="54"/>
                    <a:pt x="151" y="141"/>
                  </a:cubicBezTo>
                  <a:cubicBezTo>
                    <a:pt x="146" y="120"/>
                    <a:pt x="131" y="77"/>
                    <a:pt x="84" y="33"/>
                  </a:cubicBezTo>
                  <a:cubicBezTo>
                    <a:pt x="84" y="33"/>
                    <a:pt x="122" y="120"/>
                    <a:pt x="123" y="190"/>
                  </a:cubicBezTo>
                  <a:cubicBezTo>
                    <a:pt x="123" y="190"/>
                    <a:pt x="80" y="139"/>
                    <a:pt x="69" y="84"/>
                  </a:cubicBezTo>
                  <a:cubicBezTo>
                    <a:pt x="69" y="84"/>
                    <a:pt x="70" y="142"/>
                    <a:pt x="86" y="198"/>
                  </a:cubicBezTo>
                  <a:cubicBezTo>
                    <a:pt x="65" y="147"/>
                    <a:pt x="30" y="71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6" y="54"/>
                    <a:pt x="68" y="199"/>
                    <a:pt x="50" y="262"/>
                  </a:cubicBezTo>
                  <a:cubicBezTo>
                    <a:pt x="50" y="262"/>
                    <a:pt x="17" y="210"/>
                    <a:pt x="2" y="16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" y="328"/>
                    <a:pt x="1" y="328"/>
                    <a:pt x="1" y="328"/>
                  </a:cubicBezTo>
                  <a:cubicBezTo>
                    <a:pt x="3" y="328"/>
                    <a:pt x="3" y="328"/>
                    <a:pt x="3" y="328"/>
                  </a:cubicBezTo>
                  <a:cubicBezTo>
                    <a:pt x="426" y="332"/>
                    <a:pt x="426" y="332"/>
                    <a:pt x="426" y="332"/>
                  </a:cubicBezTo>
                  <a:cubicBezTo>
                    <a:pt x="403" y="300"/>
                    <a:pt x="300" y="147"/>
                    <a:pt x="311" y="2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1" name="Freeform 21">
              <a:extLst>
                <a:ext uri="{FF2B5EF4-FFF2-40B4-BE49-F238E27FC236}">
                  <a16:creationId xmlns:a16="http://schemas.microsoft.com/office/drawing/2014/main" id="{28F3D315-BE42-4B5B-BC1E-56BDCCAE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384" y="5704006"/>
              <a:ext cx="1479550" cy="1025525"/>
            </a:xfrm>
            <a:custGeom>
              <a:avLst/>
              <a:gdLst>
                <a:gd name="T0" fmla="*/ 437 w 591"/>
                <a:gd name="T1" fmla="*/ 0 h 409"/>
                <a:gd name="T2" fmla="*/ 431 w 591"/>
                <a:gd name="T3" fmla="*/ 292 h 409"/>
                <a:gd name="T4" fmla="*/ 343 w 591"/>
                <a:gd name="T5" fmla="*/ 130 h 409"/>
                <a:gd name="T6" fmla="*/ 380 w 591"/>
                <a:gd name="T7" fmla="*/ 341 h 409"/>
                <a:gd name="T8" fmla="*/ 261 w 591"/>
                <a:gd name="T9" fmla="*/ 119 h 409"/>
                <a:gd name="T10" fmla="*/ 266 w 591"/>
                <a:gd name="T11" fmla="*/ 327 h 409"/>
                <a:gd name="T12" fmla="*/ 250 w 591"/>
                <a:gd name="T13" fmla="*/ 16 h 409"/>
                <a:gd name="T14" fmla="*/ 174 w 591"/>
                <a:gd name="T15" fmla="*/ 203 h 409"/>
                <a:gd name="T16" fmla="*/ 96 w 591"/>
                <a:gd name="T17" fmla="*/ 92 h 409"/>
                <a:gd name="T18" fmla="*/ 136 w 591"/>
                <a:gd name="T19" fmla="*/ 261 h 409"/>
                <a:gd name="T20" fmla="*/ 76 w 591"/>
                <a:gd name="T21" fmla="*/ 153 h 409"/>
                <a:gd name="T22" fmla="*/ 93 w 591"/>
                <a:gd name="T23" fmla="*/ 273 h 409"/>
                <a:gd name="T24" fmla="*/ 3 w 591"/>
                <a:gd name="T25" fmla="*/ 125 h 409"/>
                <a:gd name="T26" fmla="*/ 3 w 591"/>
                <a:gd name="T27" fmla="*/ 125 h 409"/>
                <a:gd name="T28" fmla="*/ 51 w 591"/>
                <a:gd name="T29" fmla="*/ 340 h 409"/>
                <a:gd name="T30" fmla="*/ 2 w 591"/>
                <a:gd name="T31" fmla="*/ 248 h 409"/>
                <a:gd name="T32" fmla="*/ 0 w 591"/>
                <a:gd name="T33" fmla="*/ 400 h 409"/>
                <a:gd name="T34" fmla="*/ 1 w 591"/>
                <a:gd name="T35" fmla="*/ 403 h 409"/>
                <a:gd name="T36" fmla="*/ 3 w 591"/>
                <a:gd name="T37" fmla="*/ 403 h 409"/>
                <a:gd name="T38" fmla="*/ 591 w 591"/>
                <a:gd name="T39" fmla="*/ 409 h 409"/>
                <a:gd name="T40" fmla="*/ 437 w 591"/>
                <a:gd name="T4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1" h="409">
                  <a:moveTo>
                    <a:pt x="437" y="0"/>
                  </a:moveTo>
                  <a:cubicBezTo>
                    <a:pt x="437" y="0"/>
                    <a:pt x="356" y="165"/>
                    <a:pt x="431" y="292"/>
                  </a:cubicBezTo>
                  <a:cubicBezTo>
                    <a:pt x="431" y="292"/>
                    <a:pt x="324" y="231"/>
                    <a:pt x="343" y="130"/>
                  </a:cubicBezTo>
                  <a:cubicBezTo>
                    <a:pt x="343" y="130"/>
                    <a:pt x="291" y="270"/>
                    <a:pt x="380" y="341"/>
                  </a:cubicBezTo>
                  <a:cubicBezTo>
                    <a:pt x="380" y="341"/>
                    <a:pt x="213" y="238"/>
                    <a:pt x="261" y="119"/>
                  </a:cubicBezTo>
                  <a:cubicBezTo>
                    <a:pt x="261" y="119"/>
                    <a:pt x="197" y="232"/>
                    <a:pt x="266" y="327"/>
                  </a:cubicBezTo>
                  <a:cubicBezTo>
                    <a:pt x="266" y="327"/>
                    <a:pt x="132" y="189"/>
                    <a:pt x="250" y="16"/>
                  </a:cubicBezTo>
                  <a:cubicBezTo>
                    <a:pt x="250" y="16"/>
                    <a:pt x="165" y="102"/>
                    <a:pt x="174" y="203"/>
                  </a:cubicBezTo>
                  <a:cubicBezTo>
                    <a:pt x="169" y="179"/>
                    <a:pt x="152" y="132"/>
                    <a:pt x="96" y="92"/>
                  </a:cubicBezTo>
                  <a:cubicBezTo>
                    <a:pt x="96" y="92"/>
                    <a:pt x="139" y="184"/>
                    <a:pt x="136" y="261"/>
                  </a:cubicBezTo>
                  <a:cubicBezTo>
                    <a:pt x="136" y="261"/>
                    <a:pt x="88" y="211"/>
                    <a:pt x="76" y="153"/>
                  </a:cubicBezTo>
                  <a:cubicBezTo>
                    <a:pt x="76" y="153"/>
                    <a:pt x="76" y="217"/>
                    <a:pt x="93" y="273"/>
                  </a:cubicBezTo>
                  <a:cubicBezTo>
                    <a:pt x="70" y="223"/>
                    <a:pt x="32" y="147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7" y="133"/>
                    <a:pt x="72" y="276"/>
                    <a:pt x="51" y="340"/>
                  </a:cubicBezTo>
                  <a:cubicBezTo>
                    <a:pt x="51" y="340"/>
                    <a:pt x="17" y="292"/>
                    <a:pt x="2" y="248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591" y="409"/>
                    <a:pt x="591" y="409"/>
                    <a:pt x="591" y="409"/>
                  </a:cubicBezTo>
                  <a:cubicBezTo>
                    <a:pt x="554" y="368"/>
                    <a:pt x="397" y="181"/>
                    <a:pt x="437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4E6355C-7143-400C-981A-D1B6F0AB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15" y="6634810"/>
              <a:ext cx="6959007" cy="245312"/>
            </a:xfrm>
            <a:custGeom>
              <a:avLst/>
              <a:gdLst>
                <a:gd name="connsiteX0" fmla="*/ 6300300 w 6824319"/>
                <a:gd name="connsiteY0" fmla="*/ 260 h 223442"/>
                <a:gd name="connsiteX1" fmla="*/ 6824319 w 6824319"/>
                <a:gd name="connsiteY1" fmla="*/ 23082 h 223442"/>
                <a:gd name="connsiteX2" fmla="*/ 5828870 w 6824319"/>
                <a:gd name="connsiteY2" fmla="*/ 198360 h 223442"/>
                <a:gd name="connsiteX3" fmla="*/ 5587615 w 6824319"/>
                <a:gd name="connsiteY3" fmla="*/ 223442 h 223442"/>
                <a:gd name="connsiteX4" fmla="*/ 0 w 6824319"/>
                <a:gd name="connsiteY4" fmla="*/ 223442 h 223442"/>
                <a:gd name="connsiteX5" fmla="*/ 14895 w 6824319"/>
                <a:gd name="connsiteY5" fmla="*/ 219683 h 223442"/>
                <a:gd name="connsiteX6" fmla="*/ 3698985 w 6824319"/>
                <a:gd name="connsiteY6" fmla="*/ 23082 h 223442"/>
                <a:gd name="connsiteX7" fmla="*/ 6300300 w 6824319"/>
                <a:gd name="connsiteY7" fmla="*/ 260 h 223442"/>
                <a:gd name="connsiteX0" fmla="*/ 6300300 w 6957669"/>
                <a:gd name="connsiteY0" fmla="*/ 9 h 235826"/>
                <a:gd name="connsiteX1" fmla="*/ 6957669 w 6957669"/>
                <a:gd name="connsiteY1" fmla="*/ 232381 h 235826"/>
                <a:gd name="connsiteX2" fmla="*/ 5828870 w 6957669"/>
                <a:gd name="connsiteY2" fmla="*/ 198109 h 235826"/>
                <a:gd name="connsiteX3" fmla="*/ 5587615 w 6957669"/>
                <a:gd name="connsiteY3" fmla="*/ 223191 h 235826"/>
                <a:gd name="connsiteX4" fmla="*/ 0 w 6957669"/>
                <a:gd name="connsiteY4" fmla="*/ 223191 h 235826"/>
                <a:gd name="connsiteX5" fmla="*/ 14895 w 6957669"/>
                <a:gd name="connsiteY5" fmla="*/ 219432 h 235826"/>
                <a:gd name="connsiteX6" fmla="*/ 3698985 w 6957669"/>
                <a:gd name="connsiteY6" fmla="*/ 22831 h 235826"/>
                <a:gd name="connsiteX7" fmla="*/ 6300300 w 6957669"/>
                <a:gd name="connsiteY7" fmla="*/ 9 h 235826"/>
                <a:gd name="connsiteX0" fmla="*/ 6300300 w 6959007"/>
                <a:gd name="connsiteY0" fmla="*/ 9 h 245312"/>
                <a:gd name="connsiteX1" fmla="*/ 6957669 w 6959007"/>
                <a:gd name="connsiteY1" fmla="*/ 232381 h 245312"/>
                <a:gd name="connsiteX2" fmla="*/ 6145735 w 6959007"/>
                <a:gd name="connsiteY2" fmla="*/ 213665 h 245312"/>
                <a:gd name="connsiteX3" fmla="*/ 5828870 w 6959007"/>
                <a:gd name="connsiteY3" fmla="*/ 198109 h 245312"/>
                <a:gd name="connsiteX4" fmla="*/ 5587615 w 6959007"/>
                <a:gd name="connsiteY4" fmla="*/ 223191 h 245312"/>
                <a:gd name="connsiteX5" fmla="*/ 0 w 6959007"/>
                <a:gd name="connsiteY5" fmla="*/ 223191 h 245312"/>
                <a:gd name="connsiteX6" fmla="*/ 14895 w 6959007"/>
                <a:gd name="connsiteY6" fmla="*/ 219432 h 245312"/>
                <a:gd name="connsiteX7" fmla="*/ 3698985 w 6959007"/>
                <a:gd name="connsiteY7" fmla="*/ 22831 h 245312"/>
                <a:gd name="connsiteX8" fmla="*/ 6300300 w 6959007"/>
                <a:gd name="connsiteY8" fmla="*/ 9 h 2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9007" h="245312">
                  <a:moveTo>
                    <a:pt x="6300300" y="9"/>
                  </a:moveTo>
                  <a:cubicBezTo>
                    <a:pt x="6632742" y="-1513"/>
                    <a:pt x="6983430" y="196772"/>
                    <a:pt x="6957669" y="232381"/>
                  </a:cubicBezTo>
                  <a:cubicBezTo>
                    <a:pt x="6931908" y="267990"/>
                    <a:pt x="6333868" y="219377"/>
                    <a:pt x="6145735" y="213665"/>
                  </a:cubicBezTo>
                  <a:cubicBezTo>
                    <a:pt x="5957602" y="207953"/>
                    <a:pt x="5879027" y="191759"/>
                    <a:pt x="5828870" y="198109"/>
                  </a:cubicBezTo>
                  <a:lnTo>
                    <a:pt x="5587615" y="223191"/>
                  </a:lnTo>
                  <a:lnTo>
                    <a:pt x="0" y="223191"/>
                  </a:lnTo>
                  <a:lnTo>
                    <a:pt x="14895" y="219432"/>
                  </a:lnTo>
                  <a:cubicBezTo>
                    <a:pt x="423903" y="155371"/>
                    <a:pt x="2156352" y="22831"/>
                    <a:pt x="3698985" y="22831"/>
                  </a:cubicBezTo>
                  <a:lnTo>
                    <a:pt x="6300300" y="9"/>
                  </a:lnTo>
                  <a:close/>
                </a:path>
              </a:pathLst>
            </a:custGeom>
            <a:solidFill>
              <a:srgbClr val="927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4" name="Freeform 24">
              <a:extLst>
                <a:ext uri="{FF2B5EF4-FFF2-40B4-BE49-F238E27FC236}">
                  <a16:creationId xmlns:a16="http://schemas.microsoft.com/office/drawing/2014/main" id="{DF2674C6-4346-481A-9036-EC3B1F26F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059" y="5786556"/>
              <a:ext cx="393700" cy="427038"/>
            </a:xfrm>
            <a:custGeom>
              <a:avLst/>
              <a:gdLst>
                <a:gd name="T0" fmla="*/ 121 w 157"/>
                <a:gd name="T1" fmla="*/ 9 h 170"/>
                <a:gd name="T2" fmla="*/ 102 w 157"/>
                <a:gd name="T3" fmla="*/ 103 h 170"/>
                <a:gd name="T4" fmla="*/ 0 w 157"/>
                <a:gd name="T5" fmla="*/ 163 h 170"/>
                <a:gd name="T6" fmla="*/ 4 w 157"/>
                <a:gd name="T7" fmla="*/ 170 h 170"/>
                <a:gd name="T8" fmla="*/ 118 w 157"/>
                <a:gd name="T9" fmla="*/ 119 h 170"/>
                <a:gd name="T10" fmla="*/ 144 w 157"/>
                <a:gd name="T11" fmla="*/ 0 h 170"/>
                <a:gd name="T12" fmla="*/ 121 w 157"/>
                <a:gd name="T13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70">
                  <a:moveTo>
                    <a:pt x="121" y="9"/>
                  </a:moveTo>
                  <a:cubicBezTo>
                    <a:pt x="125" y="32"/>
                    <a:pt x="119" y="86"/>
                    <a:pt x="102" y="103"/>
                  </a:cubicBezTo>
                  <a:cubicBezTo>
                    <a:pt x="85" y="121"/>
                    <a:pt x="0" y="163"/>
                    <a:pt x="0" y="163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0"/>
                    <a:pt x="96" y="142"/>
                    <a:pt x="118" y="119"/>
                  </a:cubicBezTo>
                  <a:cubicBezTo>
                    <a:pt x="157" y="78"/>
                    <a:pt x="144" y="0"/>
                    <a:pt x="144" y="0"/>
                  </a:cubicBezTo>
                  <a:lnTo>
                    <a:pt x="121" y="9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5" name="Freeform 25">
              <a:extLst>
                <a:ext uri="{FF2B5EF4-FFF2-40B4-BE49-F238E27FC236}">
                  <a16:creationId xmlns:a16="http://schemas.microsoft.com/office/drawing/2014/main" id="{15374A77-D459-4442-AC13-C3882115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496" y="6237406"/>
              <a:ext cx="177800" cy="73025"/>
            </a:xfrm>
            <a:custGeom>
              <a:avLst/>
              <a:gdLst>
                <a:gd name="T0" fmla="*/ 1 w 71"/>
                <a:gd name="T1" fmla="*/ 10 h 29"/>
                <a:gd name="T2" fmla="*/ 37 w 71"/>
                <a:gd name="T3" fmla="*/ 2 h 29"/>
                <a:gd name="T4" fmla="*/ 70 w 71"/>
                <a:gd name="T5" fmla="*/ 19 h 29"/>
                <a:gd name="T6" fmla="*/ 34 w 71"/>
                <a:gd name="T7" fmla="*/ 26 h 29"/>
                <a:gd name="T8" fmla="*/ 1 w 71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9">
                  <a:moveTo>
                    <a:pt x="1" y="10"/>
                  </a:moveTo>
                  <a:cubicBezTo>
                    <a:pt x="2" y="3"/>
                    <a:pt x="18" y="0"/>
                    <a:pt x="37" y="2"/>
                  </a:cubicBezTo>
                  <a:cubicBezTo>
                    <a:pt x="56" y="5"/>
                    <a:pt x="71" y="13"/>
                    <a:pt x="70" y="19"/>
                  </a:cubicBezTo>
                  <a:cubicBezTo>
                    <a:pt x="69" y="26"/>
                    <a:pt x="53" y="29"/>
                    <a:pt x="34" y="26"/>
                  </a:cubicBezTo>
                  <a:cubicBezTo>
                    <a:pt x="15" y="23"/>
                    <a:pt x="0" y="16"/>
                    <a:pt x="1" y="10"/>
                  </a:cubicBezTo>
                  <a:close/>
                </a:path>
              </a:pathLst>
            </a:custGeom>
            <a:solidFill>
              <a:srgbClr val="968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6" name="Freeform 26">
              <a:extLst>
                <a:ext uri="{FF2B5EF4-FFF2-40B4-BE49-F238E27FC236}">
                  <a16:creationId xmlns:a16="http://schemas.microsoft.com/office/drawing/2014/main" id="{426F97BB-DDE8-4687-82BF-8A01B27C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959" y="6227881"/>
              <a:ext cx="293688" cy="479425"/>
            </a:xfrm>
            <a:custGeom>
              <a:avLst/>
              <a:gdLst>
                <a:gd name="T0" fmla="*/ 182 w 185"/>
                <a:gd name="T1" fmla="*/ 302 h 302"/>
                <a:gd name="T2" fmla="*/ 8 w 185"/>
                <a:gd name="T3" fmla="*/ 302 h 302"/>
                <a:gd name="T4" fmla="*/ 0 w 185"/>
                <a:gd name="T5" fmla="*/ 287 h 302"/>
                <a:gd name="T6" fmla="*/ 66 w 185"/>
                <a:gd name="T7" fmla="*/ 2 h 302"/>
                <a:gd name="T8" fmla="*/ 185 w 185"/>
                <a:gd name="T9" fmla="*/ 0 h 302"/>
                <a:gd name="T10" fmla="*/ 182 w 185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302">
                  <a:moveTo>
                    <a:pt x="182" y="302"/>
                  </a:moveTo>
                  <a:lnTo>
                    <a:pt x="8" y="302"/>
                  </a:lnTo>
                  <a:lnTo>
                    <a:pt x="0" y="287"/>
                  </a:lnTo>
                  <a:lnTo>
                    <a:pt x="66" y="2"/>
                  </a:lnTo>
                  <a:lnTo>
                    <a:pt x="185" y="0"/>
                  </a:lnTo>
                  <a:lnTo>
                    <a:pt x="182" y="302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7" name="Freeform 27">
              <a:extLst>
                <a:ext uri="{FF2B5EF4-FFF2-40B4-BE49-F238E27FC236}">
                  <a16:creationId xmlns:a16="http://schemas.microsoft.com/office/drawing/2014/main" id="{D4C5ED3B-B7E8-46A5-BCFE-A38250839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34" y="6224706"/>
              <a:ext cx="157163" cy="482600"/>
            </a:xfrm>
            <a:custGeom>
              <a:avLst/>
              <a:gdLst>
                <a:gd name="T0" fmla="*/ 99 w 99"/>
                <a:gd name="T1" fmla="*/ 304 h 304"/>
                <a:gd name="T2" fmla="*/ 17 w 99"/>
                <a:gd name="T3" fmla="*/ 304 h 304"/>
                <a:gd name="T4" fmla="*/ 44 w 99"/>
                <a:gd name="T5" fmla="*/ 289 h 304"/>
                <a:gd name="T6" fmla="*/ 19 w 99"/>
                <a:gd name="T7" fmla="*/ 139 h 304"/>
                <a:gd name="T8" fmla="*/ 0 w 99"/>
                <a:gd name="T9" fmla="*/ 7 h 304"/>
                <a:gd name="T10" fmla="*/ 95 w 99"/>
                <a:gd name="T11" fmla="*/ 0 h 304"/>
                <a:gd name="T12" fmla="*/ 99 w 99"/>
                <a:gd name="T1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04">
                  <a:moveTo>
                    <a:pt x="99" y="304"/>
                  </a:moveTo>
                  <a:lnTo>
                    <a:pt x="17" y="304"/>
                  </a:lnTo>
                  <a:lnTo>
                    <a:pt x="44" y="289"/>
                  </a:lnTo>
                  <a:lnTo>
                    <a:pt x="19" y="139"/>
                  </a:lnTo>
                  <a:lnTo>
                    <a:pt x="0" y="7"/>
                  </a:lnTo>
                  <a:lnTo>
                    <a:pt x="95" y="0"/>
                  </a:lnTo>
                  <a:lnTo>
                    <a:pt x="99" y="304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8" name="Freeform 28">
              <a:extLst>
                <a:ext uri="{FF2B5EF4-FFF2-40B4-BE49-F238E27FC236}">
                  <a16:creationId xmlns:a16="http://schemas.microsoft.com/office/drawing/2014/main" id="{B845DEFA-2694-43F5-A3AE-1B3B3E867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296" y="6626344"/>
              <a:ext cx="523875" cy="80963"/>
            </a:xfrm>
            <a:custGeom>
              <a:avLst/>
              <a:gdLst>
                <a:gd name="T0" fmla="*/ 31 w 330"/>
                <a:gd name="T1" fmla="*/ 51 h 51"/>
                <a:gd name="T2" fmla="*/ 330 w 330"/>
                <a:gd name="T3" fmla="*/ 51 h 51"/>
                <a:gd name="T4" fmla="*/ 320 w 330"/>
                <a:gd name="T5" fmla="*/ 38 h 51"/>
                <a:gd name="T6" fmla="*/ 0 w 330"/>
                <a:gd name="T7" fmla="*/ 0 h 51"/>
                <a:gd name="T8" fmla="*/ 31 w 33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51">
                  <a:moveTo>
                    <a:pt x="31" y="51"/>
                  </a:moveTo>
                  <a:lnTo>
                    <a:pt x="330" y="51"/>
                  </a:lnTo>
                  <a:lnTo>
                    <a:pt x="320" y="38"/>
                  </a:lnTo>
                  <a:lnTo>
                    <a:pt x="0" y="0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CD7A2BCE-4A11-4115-967B-31CFEF7F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296" y="6626344"/>
              <a:ext cx="239713" cy="80963"/>
            </a:xfrm>
            <a:custGeom>
              <a:avLst/>
              <a:gdLst>
                <a:gd name="T0" fmla="*/ 93 w 96"/>
                <a:gd name="T1" fmla="*/ 11 h 32"/>
                <a:gd name="T2" fmla="*/ 90 w 96"/>
                <a:gd name="T3" fmla="*/ 20 h 32"/>
                <a:gd name="T4" fmla="*/ 96 w 96"/>
                <a:gd name="T5" fmla="*/ 32 h 32"/>
                <a:gd name="T6" fmla="*/ 20 w 96"/>
                <a:gd name="T7" fmla="*/ 32 h 32"/>
                <a:gd name="T8" fmla="*/ 0 w 96"/>
                <a:gd name="T9" fmla="*/ 0 h 32"/>
                <a:gd name="T10" fmla="*/ 93 w 96"/>
                <a:gd name="T1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93" y="11"/>
                  </a:moveTo>
                  <a:cubicBezTo>
                    <a:pt x="91" y="14"/>
                    <a:pt x="90" y="17"/>
                    <a:pt x="90" y="20"/>
                  </a:cubicBezTo>
                  <a:cubicBezTo>
                    <a:pt x="90" y="24"/>
                    <a:pt x="92" y="28"/>
                    <a:pt x="96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3" y="1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EAB442FA-6E89-42D9-8959-2E6716D2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009" y="6111994"/>
              <a:ext cx="539750" cy="595313"/>
            </a:xfrm>
            <a:custGeom>
              <a:avLst/>
              <a:gdLst>
                <a:gd name="T0" fmla="*/ 340 w 340"/>
                <a:gd name="T1" fmla="*/ 375 h 375"/>
                <a:gd name="T2" fmla="*/ 78 w 340"/>
                <a:gd name="T3" fmla="*/ 375 h 375"/>
                <a:gd name="T4" fmla="*/ 53 w 340"/>
                <a:gd name="T5" fmla="*/ 324 h 375"/>
                <a:gd name="T6" fmla="*/ 44 w 340"/>
                <a:gd name="T7" fmla="*/ 177 h 375"/>
                <a:gd name="T8" fmla="*/ 23 w 340"/>
                <a:gd name="T9" fmla="*/ 172 h 375"/>
                <a:gd name="T10" fmla="*/ 0 w 340"/>
                <a:gd name="T11" fmla="*/ 68 h 375"/>
                <a:gd name="T12" fmla="*/ 91 w 340"/>
                <a:gd name="T13" fmla="*/ 0 h 375"/>
                <a:gd name="T14" fmla="*/ 184 w 340"/>
                <a:gd name="T15" fmla="*/ 13 h 375"/>
                <a:gd name="T16" fmla="*/ 206 w 340"/>
                <a:gd name="T17" fmla="*/ 32 h 375"/>
                <a:gd name="T18" fmla="*/ 266 w 340"/>
                <a:gd name="T19" fmla="*/ 267 h 375"/>
                <a:gd name="T20" fmla="*/ 306 w 340"/>
                <a:gd name="T21" fmla="*/ 299 h 375"/>
                <a:gd name="T22" fmla="*/ 340 w 340"/>
                <a:gd name="T23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75">
                  <a:moveTo>
                    <a:pt x="340" y="375"/>
                  </a:moveTo>
                  <a:lnTo>
                    <a:pt x="78" y="375"/>
                  </a:lnTo>
                  <a:lnTo>
                    <a:pt x="53" y="324"/>
                  </a:lnTo>
                  <a:lnTo>
                    <a:pt x="44" y="177"/>
                  </a:lnTo>
                  <a:lnTo>
                    <a:pt x="23" y="172"/>
                  </a:lnTo>
                  <a:lnTo>
                    <a:pt x="0" y="68"/>
                  </a:lnTo>
                  <a:lnTo>
                    <a:pt x="91" y="0"/>
                  </a:lnTo>
                  <a:lnTo>
                    <a:pt x="184" y="13"/>
                  </a:lnTo>
                  <a:lnTo>
                    <a:pt x="206" y="32"/>
                  </a:lnTo>
                  <a:lnTo>
                    <a:pt x="266" y="267"/>
                  </a:lnTo>
                  <a:lnTo>
                    <a:pt x="306" y="299"/>
                  </a:lnTo>
                  <a:lnTo>
                    <a:pt x="340" y="375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1" name="Freeform 31">
              <a:extLst>
                <a:ext uri="{FF2B5EF4-FFF2-40B4-BE49-F238E27FC236}">
                  <a16:creationId xmlns:a16="http://schemas.microsoft.com/office/drawing/2014/main" id="{598DF404-120E-4D64-B2AF-8B15D857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034" y="6111994"/>
              <a:ext cx="593725" cy="595313"/>
            </a:xfrm>
            <a:custGeom>
              <a:avLst/>
              <a:gdLst>
                <a:gd name="T0" fmla="*/ 187 w 237"/>
                <a:gd name="T1" fmla="*/ 209 h 237"/>
                <a:gd name="T2" fmla="*/ 164 w 237"/>
                <a:gd name="T3" fmla="*/ 187 h 237"/>
                <a:gd name="T4" fmla="*/ 127 w 237"/>
                <a:gd name="T5" fmla="*/ 68 h 237"/>
                <a:gd name="T6" fmla="*/ 0 w 237"/>
                <a:gd name="T7" fmla="*/ 67 h 237"/>
                <a:gd name="T8" fmla="*/ 5 w 237"/>
                <a:gd name="T9" fmla="*/ 44 h 237"/>
                <a:gd name="T10" fmla="*/ 61 w 237"/>
                <a:gd name="T11" fmla="*/ 14 h 237"/>
                <a:gd name="T12" fmla="*/ 79 w 237"/>
                <a:gd name="T13" fmla="*/ 0 h 237"/>
                <a:gd name="T14" fmla="*/ 138 w 237"/>
                <a:gd name="T15" fmla="*/ 8 h 237"/>
                <a:gd name="T16" fmla="*/ 152 w 237"/>
                <a:gd name="T17" fmla="*/ 20 h 237"/>
                <a:gd name="T18" fmla="*/ 190 w 237"/>
                <a:gd name="T19" fmla="*/ 169 h 237"/>
                <a:gd name="T20" fmla="*/ 220 w 237"/>
                <a:gd name="T21" fmla="*/ 190 h 237"/>
                <a:gd name="T22" fmla="*/ 237 w 237"/>
                <a:gd name="T23" fmla="*/ 237 h 237"/>
                <a:gd name="T24" fmla="*/ 196 w 237"/>
                <a:gd name="T25" fmla="*/ 237 h 237"/>
                <a:gd name="T26" fmla="*/ 187 w 237"/>
                <a:gd name="T27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7" h="237">
                  <a:moveTo>
                    <a:pt x="187" y="209"/>
                  </a:moveTo>
                  <a:cubicBezTo>
                    <a:pt x="181" y="200"/>
                    <a:pt x="171" y="198"/>
                    <a:pt x="164" y="187"/>
                  </a:cubicBezTo>
                  <a:cubicBezTo>
                    <a:pt x="158" y="176"/>
                    <a:pt x="161" y="95"/>
                    <a:pt x="127" y="68"/>
                  </a:cubicBezTo>
                  <a:cubicBezTo>
                    <a:pt x="93" y="41"/>
                    <a:pt x="0" y="67"/>
                    <a:pt x="0" y="67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3" y="219"/>
                    <a:pt x="187" y="209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2" name="Freeform 32">
              <a:extLst>
                <a:ext uri="{FF2B5EF4-FFF2-40B4-BE49-F238E27FC236}">
                  <a16:creationId xmlns:a16="http://schemas.microsoft.com/office/drawing/2014/main" id="{7D4AD95A-6B11-48DF-AC80-CB8D6FEA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884" y="5677019"/>
              <a:ext cx="157163" cy="374650"/>
            </a:xfrm>
            <a:custGeom>
              <a:avLst/>
              <a:gdLst>
                <a:gd name="T0" fmla="*/ 58 w 63"/>
                <a:gd name="T1" fmla="*/ 150 h 150"/>
                <a:gd name="T2" fmla="*/ 31 w 63"/>
                <a:gd name="T3" fmla="*/ 7 h 150"/>
                <a:gd name="T4" fmla="*/ 0 w 63"/>
                <a:gd name="T5" fmla="*/ 118 h 150"/>
                <a:gd name="T6" fmla="*/ 58 w 63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50">
                  <a:moveTo>
                    <a:pt x="58" y="150"/>
                  </a:moveTo>
                  <a:cubicBezTo>
                    <a:pt x="63" y="116"/>
                    <a:pt x="62" y="14"/>
                    <a:pt x="31" y="7"/>
                  </a:cubicBezTo>
                  <a:cubicBezTo>
                    <a:pt x="1" y="0"/>
                    <a:pt x="0" y="118"/>
                    <a:pt x="0" y="118"/>
                  </a:cubicBezTo>
                  <a:lnTo>
                    <a:pt x="58" y="15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3" name="Freeform 33">
              <a:extLst>
                <a:ext uri="{FF2B5EF4-FFF2-40B4-BE49-F238E27FC236}">
                  <a16:creationId xmlns:a16="http://schemas.microsoft.com/office/drawing/2014/main" id="{8021F831-5BAD-4EFF-88C8-5B756048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71" y="5694481"/>
              <a:ext cx="130175" cy="357188"/>
            </a:xfrm>
            <a:custGeom>
              <a:avLst/>
              <a:gdLst>
                <a:gd name="T0" fmla="*/ 14 w 52"/>
                <a:gd name="T1" fmla="*/ 1 h 143"/>
                <a:gd name="T2" fmla="*/ 20 w 52"/>
                <a:gd name="T3" fmla="*/ 0 h 143"/>
                <a:gd name="T4" fmla="*/ 47 w 52"/>
                <a:gd name="T5" fmla="*/ 143 h 143"/>
                <a:gd name="T6" fmla="*/ 25 w 52"/>
                <a:gd name="T7" fmla="*/ 131 h 143"/>
                <a:gd name="T8" fmla="*/ 14 w 52"/>
                <a:gd name="T9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3">
                  <a:moveTo>
                    <a:pt x="14" y="1"/>
                  </a:moveTo>
                  <a:cubicBezTo>
                    <a:pt x="16" y="0"/>
                    <a:pt x="18" y="0"/>
                    <a:pt x="20" y="0"/>
                  </a:cubicBezTo>
                  <a:cubicBezTo>
                    <a:pt x="51" y="7"/>
                    <a:pt x="52" y="109"/>
                    <a:pt x="47" y="143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9" y="50"/>
                    <a:pt x="0" y="12"/>
                    <a:pt x="14" y="1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4" name="Freeform 34">
              <a:extLst>
                <a:ext uri="{FF2B5EF4-FFF2-40B4-BE49-F238E27FC236}">
                  <a16:creationId xmlns:a16="http://schemas.microsoft.com/office/drawing/2014/main" id="{6AA43052-05E9-4EEC-89FA-B8CF749D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709" y="5945306"/>
              <a:ext cx="155575" cy="117475"/>
            </a:xfrm>
            <a:custGeom>
              <a:avLst/>
              <a:gdLst>
                <a:gd name="T0" fmla="*/ 98 w 98"/>
                <a:gd name="T1" fmla="*/ 47 h 74"/>
                <a:gd name="T2" fmla="*/ 0 w 98"/>
                <a:gd name="T3" fmla="*/ 0 h 74"/>
                <a:gd name="T4" fmla="*/ 0 w 98"/>
                <a:gd name="T5" fmla="*/ 20 h 74"/>
                <a:gd name="T6" fmla="*/ 96 w 98"/>
                <a:gd name="T7" fmla="*/ 74 h 74"/>
                <a:gd name="T8" fmla="*/ 98 w 98"/>
                <a:gd name="T9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4">
                  <a:moveTo>
                    <a:pt x="98" y="47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96" y="74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5" name="Freeform 35">
              <a:extLst>
                <a:ext uri="{FF2B5EF4-FFF2-40B4-BE49-F238E27FC236}">
                  <a16:creationId xmlns:a16="http://schemas.microsoft.com/office/drawing/2014/main" id="{6FB15F1D-7DFA-4A6E-A9F5-71C79ADF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571" y="5608756"/>
              <a:ext cx="588963" cy="681038"/>
            </a:xfrm>
            <a:custGeom>
              <a:avLst/>
              <a:gdLst>
                <a:gd name="T0" fmla="*/ 235 w 235"/>
                <a:gd name="T1" fmla="*/ 272 h 272"/>
                <a:gd name="T2" fmla="*/ 111 w 235"/>
                <a:gd name="T3" fmla="*/ 250 h 272"/>
                <a:gd name="T4" fmla="*/ 58 w 235"/>
                <a:gd name="T5" fmla="*/ 256 h 272"/>
                <a:gd name="T6" fmla="*/ 49 w 235"/>
                <a:gd name="T7" fmla="*/ 174 h 272"/>
                <a:gd name="T8" fmla="*/ 1 w 235"/>
                <a:gd name="T9" fmla="*/ 44 h 272"/>
                <a:gd name="T10" fmla="*/ 85 w 235"/>
                <a:gd name="T11" fmla="*/ 16 h 272"/>
                <a:gd name="T12" fmla="*/ 235 w 235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72">
                  <a:moveTo>
                    <a:pt x="235" y="272"/>
                  </a:moveTo>
                  <a:cubicBezTo>
                    <a:pt x="232" y="266"/>
                    <a:pt x="157" y="233"/>
                    <a:pt x="111" y="250"/>
                  </a:cubicBezTo>
                  <a:cubicBezTo>
                    <a:pt x="93" y="256"/>
                    <a:pt x="63" y="264"/>
                    <a:pt x="58" y="256"/>
                  </a:cubicBezTo>
                  <a:cubicBezTo>
                    <a:pt x="56" y="251"/>
                    <a:pt x="67" y="209"/>
                    <a:pt x="49" y="174"/>
                  </a:cubicBezTo>
                  <a:cubicBezTo>
                    <a:pt x="36" y="148"/>
                    <a:pt x="2" y="90"/>
                    <a:pt x="1" y="44"/>
                  </a:cubicBezTo>
                  <a:cubicBezTo>
                    <a:pt x="0" y="31"/>
                    <a:pt x="62" y="0"/>
                    <a:pt x="85" y="16"/>
                  </a:cubicBezTo>
                  <a:cubicBezTo>
                    <a:pt x="118" y="40"/>
                    <a:pt x="224" y="135"/>
                    <a:pt x="235" y="272"/>
                  </a:cubicBezTo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6" name="Freeform 36">
              <a:extLst>
                <a:ext uri="{FF2B5EF4-FFF2-40B4-BE49-F238E27FC236}">
                  <a16:creationId xmlns:a16="http://schemas.microsoft.com/office/drawing/2014/main" id="{B1FB4954-20E9-4D25-ACCA-606DB1BA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84" y="5738931"/>
              <a:ext cx="198438" cy="501650"/>
            </a:xfrm>
            <a:custGeom>
              <a:avLst/>
              <a:gdLst>
                <a:gd name="T0" fmla="*/ 5 w 79"/>
                <a:gd name="T1" fmla="*/ 0 h 200"/>
                <a:gd name="T2" fmla="*/ 79 w 79"/>
                <a:gd name="T3" fmla="*/ 198 h 200"/>
                <a:gd name="T4" fmla="*/ 70 w 79"/>
                <a:gd name="T5" fmla="*/ 200 h 200"/>
                <a:gd name="T6" fmla="*/ 0 w 79"/>
                <a:gd name="T7" fmla="*/ 2 h 200"/>
                <a:gd name="T8" fmla="*/ 5 w 7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00">
                  <a:moveTo>
                    <a:pt x="5" y="0"/>
                  </a:moveTo>
                  <a:cubicBezTo>
                    <a:pt x="36" y="47"/>
                    <a:pt x="75" y="173"/>
                    <a:pt x="79" y="19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24" y="21"/>
                    <a:pt x="0" y="2"/>
                    <a:pt x="0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7" name="Freeform 37">
              <a:extLst>
                <a:ext uri="{FF2B5EF4-FFF2-40B4-BE49-F238E27FC236}">
                  <a16:creationId xmlns:a16="http://schemas.microsoft.com/office/drawing/2014/main" id="{EDA986F4-6D70-4705-AE25-9B3BEDE0D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496" y="5669081"/>
              <a:ext cx="128588" cy="112713"/>
            </a:xfrm>
            <a:custGeom>
              <a:avLst/>
              <a:gdLst>
                <a:gd name="T0" fmla="*/ 81 w 81"/>
                <a:gd name="T1" fmla="*/ 0 h 71"/>
                <a:gd name="T2" fmla="*/ 57 w 81"/>
                <a:gd name="T3" fmla="*/ 71 h 71"/>
                <a:gd name="T4" fmla="*/ 33 w 81"/>
                <a:gd name="T5" fmla="*/ 42 h 71"/>
                <a:gd name="T6" fmla="*/ 14 w 81"/>
                <a:gd name="T7" fmla="*/ 71 h 71"/>
                <a:gd name="T8" fmla="*/ 0 w 81"/>
                <a:gd name="T9" fmla="*/ 20 h 71"/>
                <a:gd name="T10" fmla="*/ 51 w 81"/>
                <a:gd name="T11" fmla="*/ 3 h 71"/>
                <a:gd name="T12" fmla="*/ 81 w 81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1">
                  <a:moveTo>
                    <a:pt x="81" y="0"/>
                  </a:moveTo>
                  <a:lnTo>
                    <a:pt x="57" y="71"/>
                  </a:lnTo>
                  <a:lnTo>
                    <a:pt x="33" y="42"/>
                  </a:lnTo>
                  <a:lnTo>
                    <a:pt x="14" y="71"/>
                  </a:lnTo>
                  <a:lnTo>
                    <a:pt x="0" y="20"/>
                  </a:lnTo>
                  <a:lnTo>
                    <a:pt x="51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8" name="Freeform 38">
              <a:extLst>
                <a:ext uri="{FF2B5EF4-FFF2-40B4-BE49-F238E27FC236}">
                  <a16:creationId xmlns:a16="http://schemas.microsoft.com/office/drawing/2014/main" id="{EEFAF18E-D3E3-4C95-9F55-E89E97BB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484" y="5704006"/>
              <a:ext cx="138113" cy="277813"/>
            </a:xfrm>
            <a:custGeom>
              <a:avLst/>
              <a:gdLst>
                <a:gd name="T0" fmla="*/ 6 w 55"/>
                <a:gd name="T1" fmla="*/ 15 h 111"/>
                <a:gd name="T2" fmla="*/ 4 w 55"/>
                <a:gd name="T3" fmla="*/ 11 h 111"/>
                <a:gd name="T4" fmla="*/ 8 w 55"/>
                <a:gd name="T5" fmla="*/ 1 h 111"/>
                <a:gd name="T6" fmla="*/ 16 w 55"/>
                <a:gd name="T7" fmla="*/ 8 h 111"/>
                <a:gd name="T8" fmla="*/ 16 w 55"/>
                <a:gd name="T9" fmla="*/ 12 h 111"/>
                <a:gd name="T10" fmla="*/ 44 w 55"/>
                <a:gd name="T11" fmla="*/ 54 h 111"/>
                <a:gd name="T12" fmla="*/ 55 w 55"/>
                <a:gd name="T13" fmla="*/ 103 h 111"/>
                <a:gd name="T14" fmla="*/ 22 w 55"/>
                <a:gd name="T15" fmla="*/ 64 h 111"/>
                <a:gd name="T16" fmla="*/ 13 w 55"/>
                <a:gd name="T17" fmla="*/ 18 h 111"/>
                <a:gd name="T18" fmla="*/ 12 w 55"/>
                <a:gd name="T19" fmla="*/ 18 h 111"/>
                <a:gd name="T20" fmla="*/ 10 w 55"/>
                <a:gd name="T21" fmla="*/ 18 h 111"/>
                <a:gd name="T22" fmla="*/ 16 w 55"/>
                <a:gd name="T23" fmla="*/ 65 h 111"/>
                <a:gd name="T24" fmla="*/ 10 w 55"/>
                <a:gd name="T25" fmla="*/ 111 h 111"/>
                <a:gd name="T26" fmla="*/ 1 w 55"/>
                <a:gd name="T27" fmla="*/ 67 h 111"/>
                <a:gd name="T28" fmla="*/ 6 w 55"/>
                <a:gd name="T29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111">
                  <a:moveTo>
                    <a:pt x="6" y="15"/>
                  </a:moveTo>
                  <a:cubicBezTo>
                    <a:pt x="5" y="14"/>
                    <a:pt x="5" y="12"/>
                    <a:pt x="4" y="11"/>
                  </a:cubicBezTo>
                  <a:cubicBezTo>
                    <a:pt x="3" y="6"/>
                    <a:pt x="5" y="1"/>
                    <a:pt x="8" y="1"/>
                  </a:cubicBezTo>
                  <a:cubicBezTo>
                    <a:pt x="11" y="0"/>
                    <a:pt x="15" y="3"/>
                    <a:pt x="16" y="8"/>
                  </a:cubicBezTo>
                  <a:cubicBezTo>
                    <a:pt x="16" y="9"/>
                    <a:pt x="16" y="11"/>
                    <a:pt x="16" y="12"/>
                  </a:cubicBezTo>
                  <a:cubicBezTo>
                    <a:pt x="25" y="23"/>
                    <a:pt x="41" y="43"/>
                    <a:pt x="44" y="54"/>
                  </a:cubicBezTo>
                  <a:cubicBezTo>
                    <a:pt x="49" y="70"/>
                    <a:pt x="55" y="103"/>
                    <a:pt x="55" y="103"/>
                  </a:cubicBezTo>
                  <a:cubicBezTo>
                    <a:pt x="37" y="90"/>
                    <a:pt x="21" y="72"/>
                    <a:pt x="22" y="64"/>
                  </a:cubicBezTo>
                  <a:cubicBezTo>
                    <a:pt x="23" y="58"/>
                    <a:pt x="17" y="33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2" y="34"/>
                    <a:pt x="15" y="60"/>
                    <a:pt x="16" y="65"/>
                  </a:cubicBezTo>
                  <a:cubicBezTo>
                    <a:pt x="19" y="73"/>
                    <a:pt x="19" y="94"/>
                    <a:pt x="10" y="111"/>
                  </a:cubicBezTo>
                  <a:cubicBezTo>
                    <a:pt x="10" y="111"/>
                    <a:pt x="2" y="83"/>
                    <a:pt x="1" y="67"/>
                  </a:cubicBezTo>
                  <a:cubicBezTo>
                    <a:pt x="0" y="55"/>
                    <a:pt x="2" y="28"/>
                    <a:pt x="6" y="15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9" name="Freeform 39">
              <a:extLst>
                <a:ext uri="{FF2B5EF4-FFF2-40B4-BE49-F238E27FC236}">
                  <a16:creationId xmlns:a16="http://schemas.microsoft.com/office/drawing/2014/main" id="{C582A001-6D33-4BEF-BDA8-832F2655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896" y="5626219"/>
              <a:ext cx="528638" cy="663575"/>
            </a:xfrm>
            <a:custGeom>
              <a:avLst/>
              <a:gdLst>
                <a:gd name="T0" fmla="*/ 38 w 211"/>
                <a:gd name="T1" fmla="*/ 54 h 265"/>
                <a:gd name="T2" fmla="*/ 0 w 211"/>
                <a:gd name="T3" fmla="*/ 17 h 265"/>
                <a:gd name="T4" fmla="*/ 61 w 211"/>
                <a:gd name="T5" fmla="*/ 9 h 265"/>
                <a:gd name="T6" fmla="*/ 211 w 211"/>
                <a:gd name="T7" fmla="*/ 265 h 265"/>
                <a:gd name="T8" fmla="*/ 118 w 211"/>
                <a:gd name="T9" fmla="*/ 238 h 265"/>
                <a:gd name="T10" fmla="*/ 38 w 211"/>
                <a:gd name="T11" fmla="*/ 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65">
                  <a:moveTo>
                    <a:pt x="38" y="54"/>
                  </a:moveTo>
                  <a:cubicBezTo>
                    <a:pt x="33" y="43"/>
                    <a:pt x="16" y="17"/>
                    <a:pt x="0" y="17"/>
                  </a:cubicBezTo>
                  <a:cubicBezTo>
                    <a:pt x="19" y="7"/>
                    <a:pt x="47" y="0"/>
                    <a:pt x="61" y="9"/>
                  </a:cubicBezTo>
                  <a:cubicBezTo>
                    <a:pt x="94" y="33"/>
                    <a:pt x="200" y="128"/>
                    <a:pt x="211" y="265"/>
                  </a:cubicBezTo>
                  <a:cubicBezTo>
                    <a:pt x="208" y="260"/>
                    <a:pt x="160" y="239"/>
                    <a:pt x="118" y="238"/>
                  </a:cubicBezTo>
                  <a:cubicBezTo>
                    <a:pt x="107" y="130"/>
                    <a:pt x="52" y="90"/>
                    <a:pt x="38" y="54"/>
                  </a:cubicBezTo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0" name="Freeform 40">
              <a:extLst>
                <a:ext uri="{FF2B5EF4-FFF2-40B4-BE49-F238E27FC236}">
                  <a16:creationId xmlns:a16="http://schemas.microsoft.com/office/drawing/2014/main" id="{21D26972-2B5D-4526-B9F5-ACF221428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396" y="5796081"/>
              <a:ext cx="376238" cy="406400"/>
            </a:xfrm>
            <a:custGeom>
              <a:avLst/>
              <a:gdLst>
                <a:gd name="T0" fmla="*/ 94 w 150"/>
                <a:gd name="T1" fmla="*/ 10 h 162"/>
                <a:gd name="T2" fmla="*/ 100 w 150"/>
                <a:gd name="T3" fmla="*/ 89 h 162"/>
                <a:gd name="T4" fmla="*/ 0 w 150"/>
                <a:gd name="T5" fmla="*/ 151 h 162"/>
                <a:gd name="T6" fmla="*/ 5 w 150"/>
                <a:gd name="T7" fmla="*/ 162 h 162"/>
                <a:gd name="T8" fmla="*/ 118 w 150"/>
                <a:gd name="T9" fmla="*/ 101 h 162"/>
                <a:gd name="T10" fmla="*/ 115 w 150"/>
                <a:gd name="T11" fmla="*/ 0 h 162"/>
                <a:gd name="T12" fmla="*/ 94 w 150"/>
                <a:gd name="T13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62">
                  <a:moveTo>
                    <a:pt x="94" y="10"/>
                  </a:moveTo>
                  <a:cubicBezTo>
                    <a:pt x="102" y="30"/>
                    <a:pt x="113" y="72"/>
                    <a:pt x="100" y="89"/>
                  </a:cubicBezTo>
                  <a:cubicBezTo>
                    <a:pt x="86" y="106"/>
                    <a:pt x="0" y="151"/>
                    <a:pt x="0" y="151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100" y="123"/>
                    <a:pt x="118" y="101"/>
                  </a:cubicBezTo>
                  <a:cubicBezTo>
                    <a:pt x="150" y="62"/>
                    <a:pt x="115" y="0"/>
                    <a:pt x="115" y="0"/>
                  </a:cubicBezTo>
                  <a:lnTo>
                    <a:pt x="94" y="1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1" name="Freeform 41">
              <a:extLst>
                <a:ext uri="{FF2B5EF4-FFF2-40B4-BE49-F238E27FC236}">
                  <a16:creationId xmlns:a16="http://schemas.microsoft.com/office/drawing/2014/main" id="{5B3CA75B-D8E7-4115-9435-30772E3E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046" y="5629394"/>
              <a:ext cx="265113" cy="285750"/>
            </a:xfrm>
            <a:custGeom>
              <a:avLst/>
              <a:gdLst>
                <a:gd name="T0" fmla="*/ 106 w 106"/>
                <a:gd name="T1" fmla="*/ 114 h 114"/>
                <a:gd name="T2" fmla="*/ 31 w 106"/>
                <a:gd name="T3" fmla="*/ 4 h 114"/>
                <a:gd name="T4" fmla="*/ 37 w 106"/>
                <a:gd name="T5" fmla="*/ 102 h 114"/>
                <a:gd name="T6" fmla="*/ 106 w 106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14">
                  <a:moveTo>
                    <a:pt x="106" y="114"/>
                  </a:moveTo>
                  <a:cubicBezTo>
                    <a:pt x="104" y="90"/>
                    <a:pt x="62" y="0"/>
                    <a:pt x="31" y="4"/>
                  </a:cubicBezTo>
                  <a:cubicBezTo>
                    <a:pt x="0" y="9"/>
                    <a:pt x="37" y="102"/>
                    <a:pt x="37" y="102"/>
                  </a:cubicBezTo>
                  <a:lnTo>
                    <a:pt x="106" y="114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2" name="Freeform 42">
              <a:extLst>
                <a:ext uri="{FF2B5EF4-FFF2-40B4-BE49-F238E27FC236}">
                  <a16:creationId xmlns:a16="http://schemas.microsoft.com/office/drawing/2014/main" id="{075A7007-265B-4747-BD1C-9F2E0180C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596" y="5635744"/>
              <a:ext cx="187325" cy="280988"/>
            </a:xfrm>
            <a:custGeom>
              <a:avLst/>
              <a:gdLst>
                <a:gd name="T0" fmla="*/ 0 w 75"/>
                <a:gd name="T1" fmla="*/ 1 h 112"/>
                <a:gd name="T2" fmla="*/ 75 w 75"/>
                <a:gd name="T3" fmla="*/ 112 h 112"/>
                <a:gd name="T4" fmla="*/ 56 w 75"/>
                <a:gd name="T5" fmla="*/ 108 h 112"/>
                <a:gd name="T6" fmla="*/ 0 w 75"/>
                <a:gd name="T7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2">
                  <a:moveTo>
                    <a:pt x="0" y="1"/>
                  </a:moveTo>
                  <a:cubicBezTo>
                    <a:pt x="30" y="0"/>
                    <a:pt x="74" y="88"/>
                    <a:pt x="75" y="11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1" y="74"/>
                    <a:pt x="26" y="2"/>
                    <a:pt x="0" y="1"/>
                  </a:cubicBezTo>
                  <a:close/>
                </a:path>
              </a:pathLst>
            </a:custGeom>
            <a:solidFill>
              <a:srgbClr val="C4A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3" name="Freeform 43">
              <a:extLst>
                <a:ext uri="{FF2B5EF4-FFF2-40B4-BE49-F238E27FC236}">
                  <a16:creationId xmlns:a16="http://schemas.microsoft.com/office/drawing/2014/main" id="{3F35D467-32B2-45ED-BD6F-CBD5F968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096" y="5556369"/>
              <a:ext cx="130175" cy="182563"/>
            </a:xfrm>
            <a:custGeom>
              <a:avLst/>
              <a:gdLst>
                <a:gd name="T0" fmla="*/ 52 w 52"/>
                <a:gd name="T1" fmla="*/ 32 h 73"/>
                <a:gd name="T2" fmla="*/ 36 w 52"/>
                <a:gd name="T3" fmla="*/ 0 h 73"/>
                <a:gd name="T4" fmla="*/ 0 w 52"/>
                <a:gd name="T5" fmla="*/ 13 h 73"/>
                <a:gd name="T6" fmla="*/ 16 w 52"/>
                <a:gd name="T7" fmla="*/ 50 h 73"/>
                <a:gd name="T8" fmla="*/ 52 w 52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3">
                  <a:moveTo>
                    <a:pt x="52" y="3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33" y="73"/>
                    <a:pt x="52" y="32"/>
                  </a:cubicBezTo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4" name="Freeform 44">
              <a:extLst>
                <a:ext uri="{FF2B5EF4-FFF2-40B4-BE49-F238E27FC236}">
                  <a16:creationId xmlns:a16="http://schemas.microsoft.com/office/drawing/2014/main" id="{984D50DD-65D9-452F-8E11-DC0795D8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421" y="5621456"/>
              <a:ext cx="95250" cy="125413"/>
            </a:xfrm>
            <a:custGeom>
              <a:avLst/>
              <a:gdLst>
                <a:gd name="T0" fmla="*/ 32 w 60"/>
                <a:gd name="T1" fmla="*/ 79 h 79"/>
                <a:gd name="T2" fmla="*/ 0 w 60"/>
                <a:gd name="T3" fmla="*/ 47 h 79"/>
                <a:gd name="T4" fmla="*/ 44 w 60"/>
                <a:gd name="T5" fmla="*/ 0 h 79"/>
                <a:gd name="T6" fmla="*/ 60 w 60"/>
                <a:gd name="T7" fmla="*/ 6 h 79"/>
                <a:gd name="T8" fmla="*/ 32 w 6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2" y="79"/>
                  </a:moveTo>
                  <a:lnTo>
                    <a:pt x="0" y="47"/>
                  </a:lnTo>
                  <a:lnTo>
                    <a:pt x="44" y="0"/>
                  </a:lnTo>
                  <a:lnTo>
                    <a:pt x="60" y="6"/>
                  </a:lnTo>
                  <a:lnTo>
                    <a:pt x="32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5" name="Freeform 45">
              <a:extLst>
                <a:ext uri="{FF2B5EF4-FFF2-40B4-BE49-F238E27FC236}">
                  <a16:creationId xmlns:a16="http://schemas.microsoft.com/office/drawing/2014/main" id="{73AFDCDE-2A9D-473C-BD11-32ABD5AE7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421" y="5621456"/>
              <a:ext cx="95250" cy="125413"/>
            </a:xfrm>
            <a:custGeom>
              <a:avLst/>
              <a:gdLst>
                <a:gd name="T0" fmla="*/ 32 w 60"/>
                <a:gd name="T1" fmla="*/ 79 h 79"/>
                <a:gd name="T2" fmla="*/ 0 w 60"/>
                <a:gd name="T3" fmla="*/ 47 h 79"/>
                <a:gd name="T4" fmla="*/ 44 w 60"/>
                <a:gd name="T5" fmla="*/ 0 h 79"/>
                <a:gd name="T6" fmla="*/ 60 w 60"/>
                <a:gd name="T7" fmla="*/ 6 h 79"/>
                <a:gd name="T8" fmla="*/ 32 w 6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2" y="79"/>
                  </a:moveTo>
                  <a:lnTo>
                    <a:pt x="0" y="47"/>
                  </a:lnTo>
                  <a:lnTo>
                    <a:pt x="44" y="0"/>
                  </a:lnTo>
                  <a:lnTo>
                    <a:pt x="60" y="6"/>
                  </a:lnTo>
                  <a:lnTo>
                    <a:pt x="32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6" name="Freeform 46">
              <a:extLst>
                <a:ext uri="{FF2B5EF4-FFF2-40B4-BE49-F238E27FC236}">
                  <a16:creationId xmlns:a16="http://schemas.microsoft.com/office/drawing/2014/main" id="{870A9253-2B0B-4A5B-BA60-318E6B8E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559" y="5661144"/>
              <a:ext cx="50800" cy="95250"/>
            </a:xfrm>
            <a:custGeom>
              <a:avLst/>
              <a:gdLst>
                <a:gd name="T0" fmla="*/ 16 w 32"/>
                <a:gd name="T1" fmla="*/ 60 h 60"/>
                <a:gd name="T2" fmla="*/ 32 w 32"/>
                <a:gd name="T3" fmla="*/ 21 h 60"/>
                <a:gd name="T4" fmla="*/ 7 w 32"/>
                <a:gd name="T5" fmla="*/ 0 h 60"/>
                <a:gd name="T6" fmla="*/ 0 w 32"/>
                <a:gd name="T7" fmla="*/ 14 h 60"/>
                <a:gd name="T8" fmla="*/ 16 w 3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32" y="21"/>
                  </a:lnTo>
                  <a:lnTo>
                    <a:pt x="7" y="0"/>
                  </a:lnTo>
                  <a:lnTo>
                    <a:pt x="0" y="14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7" name="Freeform 47">
              <a:extLst>
                <a:ext uri="{FF2B5EF4-FFF2-40B4-BE49-F238E27FC236}">
                  <a16:creationId xmlns:a16="http://schemas.microsoft.com/office/drawing/2014/main" id="{06DB4608-6C5B-4004-850B-DC09F11E0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559" y="5661144"/>
              <a:ext cx="50800" cy="95250"/>
            </a:xfrm>
            <a:custGeom>
              <a:avLst/>
              <a:gdLst>
                <a:gd name="T0" fmla="*/ 16 w 32"/>
                <a:gd name="T1" fmla="*/ 60 h 60"/>
                <a:gd name="T2" fmla="*/ 32 w 32"/>
                <a:gd name="T3" fmla="*/ 21 h 60"/>
                <a:gd name="T4" fmla="*/ 7 w 32"/>
                <a:gd name="T5" fmla="*/ 0 h 60"/>
                <a:gd name="T6" fmla="*/ 0 w 32"/>
                <a:gd name="T7" fmla="*/ 14 h 60"/>
                <a:gd name="T8" fmla="*/ 16 w 3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32" y="21"/>
                  </a:lnTo>
                  <a:lnTo>
                    <a:pt x="7" y="0"/>
                  </a:lnTo>
                  <a:lnTo>
                    <a:pt x="0" y="14"/>
                  </a:lnTo>
                  <a:lnTo>
                    <a:pt x="1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8" name="Freeform 48">
              <a:extLst>
                <a:ext uri="{FF2B5EF4-FFF2-40B4-BE49-F238E27FC236}">
                  <a16:creationId xmlns:a16="http://schemas.microsoft.com/office/drawing/2014/main" id="{628C207A-1E0B-40D9-A387-9EFED671A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34" y="6258044"/>
              <a:ext cx="47625" cy="31750"/>
            </a:xfrm>
            <a:custGeom>
              <a:avLst/>
              <a:gdLst>
                <a:gd name="T0" fmla="*/ 0 w 30"/>
                <a:gd name="T1" fmla="*/ 5 h 20"/>
                <a:gd name="T2" fmla="*/ 27 w 30"/>
                <a:gd name="T3" fmla="*/ 0 h 20"/>
                <a:gd name="T4" fmla="*/ 30 w 30"/>
                <a:gd name="T5" fmla="*/ 19 h 20"/>
                <a:gd name="T6" fmla="*/ 3 w 30"/>
                <a:gd name="T7" fmla="*/ 20 h 20"/>
                <a:gd name="T8" fmla="*/ 0 w 30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0" y="5"/>
                  </a:moveTo>
                  <a:lnTo>
                    <a:pt x="27" y="0"/>
                  </a:lnTo>
                  <a:lnTo>
                    <a:pt x="30" y="19"/>
                  </a:lnTo>
                  <a:lnTo>
                    <a:pt x="3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FD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9" name="Freeform 49">
              <a:extLst>
                <a:ext uri="{FF2B5EF4-FFF2-40B4-BE49-F238E27FC236}">
                  <a16:creationId xmlns:a16="http://schemas.microsoft.com/office/drawing/2014/main" id="{A2E7C6A9-0C5C-49A4-94CC-6FC423DF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609" y="6656506"/>
              <a:ext cx="149225" cy="50800"/>
            </a:xfrm>
            <a:custGeom>
              <a:avLst/>
              <a:gdLst>
                <a:gd name="T0" fmla="*/ 1 w 60"/>
                <a:gd name="T1" fmla="*/ 20 h 20"/>
                <a:gd name="T2" fmla="*/ 60 w 60"/>
                <a:gd name="T3" fmla="*/ 20 h 20"/>
                <a:gd name="T4" fmla="*/ 9 w 60"/>
                <a:gd name="T5" fmla="*/ 2 h 20"/>
                <a:gd name="T6" fmla="*/ 1 w 6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0">
                  <a:moveTo>
                    <a:pt x="1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18" y="0"/>
                    <a:pt x="9" y="2"/>
                  </a:cubicBezTo>
                  <a:cubicBezTo>
                    <a:pt x="0" y="5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0" name="Freeform 50">
              <a:extLst>
                <a:ext uri="{FF2B5EF4-FFF2-40B4-BE49-F238E27FC236}">
                  <a16:creationId xmlns:a16="http://schemas.microsoft.com/office/drawing/2014/main" id="{C9A824CB-5D94-435B-A787-5121AD78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84" y="5704006"/>
              <a:ext cx="85725" cy="215900"/>
            </a:xfrm>
            <a:custGeom>
              <a:avLst/>
              <a:gdLst>
                <a:gd name="T0" fmla="*/ 34 w 34"/>
                <a:gd name="T1" fmla="*/ 86 h 86"/>
                <a:gd name="T2" fmla="*/ 6 w 34"/>
                <a:gd name="T3" fmla="*/ 52 h 86"/>
                <a:gd name="T4" fmla="*/ 0 w 34"/>
                <a:gd name="T5" fmla="*/ 0 h 86"/>
                <a:gd name="T6" fmla="*/ 29 w 34"/>
                <a:gd name="T7" fmla="*/ 43 h 86"/>
                <a:gd name="T8" fmla="*/ 34 w 34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6">
                  <a:moveTo>
                    <a:pt x="34" y="86"/>
                  </a:moveTo>
                  <a:cubicBezTo>
                    <a:pt x="18" y="74"/>
                    <a:pt x="4" y="59"/>
                    <a:pt x="6" y="52"/>
                  </a:cubicBezTo>
                  <a:cubicBezTo>
                    <a:pt x="7" y="45"/>
                    <a:pt x="0" y="0"/>
                    <a:pt x="0" y="0"/>
                  </a:cubicBezTo>
                  <a:cubicBezTo>
                    <a:pt x="0" y="0"/>
                    <a:pt x="26" y="29"/>
                    <a:pt x="29" y="43"/>
                  </a:cubicBezTo>
                  <a:cubicBezTo>
                    <a:pt x="31" y="57"/>
                    <a:pt x="34" y="86"/>
                    <a:pt x="34" y="86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1" name="Freeform 51">
              <a:extLst>
                <a:ext uri="{FF2B5EF4-FFF2-40B4-BE49-F238E27FC236}">
                  <a16:creationId xmlns:a16="http://schemas.microsoft.com/office/drawing/2014/main" id="{9B2DFD48-4F35-451B-A287-120043A6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559" y="5704006"/>
              <a:ext cx="52388" cy="230188"/>
            </a:xfrm>
            <a:custGeom>
              <a:avLst/>
              <a:gdLst>
                <a:gd name="T0" fmla="*/ 1 w 21"/>
                <a:gd name="T1" fmla="*/ 92 h 92"/>
                <a:gd name="T2" fmla="*/ 19 w 21"/>
                <a:gd name="T3" fmla="*/ 53 h 92"/>
                <a:gd name="T4" fmla="*/ 18 w 21"/>
                <a:gd name="T5" fmla="*/ 0 h 92"/>
                <a:gd name="T6" fmla="*/ 1 w 21"/>
                <a:gd name="T7" fmla="*/ 49 h 92"/>
                <a:gd name="T8" fmla="*/ 1 w 2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2">
                  <a:moveTo>
                    <a:pt x="1" y="92"/>
                  </a:moveTo>
                  <a:cubicBezTo>
                    <a:pt x="12" y="77"/>
                    <a:pt x="21" y="59"/>
                    <a:pt x="19" y="53"/>
                  </a:cubicBezTo>
                  <a:cubicBezTo>
                    <a:pt x="17" y="46"/>
                    <a:pt x="18" y="0"/>
                    <a:pt x="18" y="0"/>
                  </a:cubicBezTo>
                  <a:cubicBezTo>
                    <a:pt x="18" y="0"/>
                    <a:pt x="1" y="34"/>
                    <a:pt x="1" y="49"/>
                  </a:cubicBezTo>
                  <a:cubicBezTo>
                    <a:pt x="0" y="63"/>
                    <a:pt x="1" y="92"/>
                    <a:pt x="1" y="92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2" name="Freeform 52">
              <a:extLst>
                <a:ext uri="{FF2B5EF4-FFF2-40B4-BE49-F238E27FC236}">
                  <a16:creationId xmlns:a16="http://schemas.microsoft.com/office/drawing/2014/main" id="{34691B21-B9BD-4399-9CF9-12C2B48D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21" y="5694481"/>
              <a:ext cx="33338" cy="41275"/>
            </a:xfrm>
            <a:custGeom>
              <a:avLst/>
              <a:gdLst>
                <a:gd name="T0" fmla="*/ 1 w 13"/>
                <a:gd name="T1" fmla="*/ 10 h 17"/>
                <a:gd name="T2" fmla="*/ 6 w 13"/>
                <a:gd name="T3" fmla="*/ 1 h 17"/>
                <a:gd name="T4" fmla="*/ 12 w 13"/>
                <a:gd name="T5" fmla="*/ 7 h 17"/>
                <a:gd name="T6" fmla="*/ 8 w 13"/>
                <a:gd name="T7" fmla="*/ 16 h 17"/>
                <a:gd name="T8" fmla="*/ 1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3" y="11"/>
                    <a:pt x="11" y="15"/>
                    <a:pt x="8" y="16"/>
                  </a:cubicBezTo>
                  <a:cubicBezTo>
                    <a:pt x="4" y="17"/>
                    <a:pt x="1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3" name="Freeform 53">
              <a:extLst>
                <a:ext uri="{FF2B5EF4-FFF2-40B4-BE49-F238E27FC236}">
                  <a16:creationId xmlns:a16="http://schemas.microsoft.com/office/drawing/2014/main" id="{D34CF88B-F96B-4441-94F8-A266932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971" y="6556494"/>
              <a:ext cx="119063" cy="150813"/>
            </a:xfrm>
            <a:custGeom>
              <a:avLst/>
              <a:gdLst>
                <a:gd name="T0" fmla="*/ 43 w 75"/>
                <a:gd name="T1" fmla="*/ 20 h 95"/>
                <a:gd name="T2" fmla="*/ 75 w 75"/>
                <a:gd name="T3" fmla="*/ 95 h 95"/>
                <a:gd name="T4" fmla="*/ 26 w 75"/>
                <a:gd name="T5" fmla="*/ 95 h 95"/>
                <a:gd name="T6" fmla="*/ 0 w 75"/>
                <a:gd name="T7" fmla="*/ 0 h 95"/>
                <a:gd name="T8" fmla="*/ 43 w 75"/>
                <a:gd name="T9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5">
                  <a:moveTo>
                    <a:pt x="43" y="20"/>
                  </a:moveTo>
                  <a:lnTo>
                    <a:pt x="75" y="95"/>
                  </a:lnTo>
                  <a:lnTo>
                    <a:pt x="26" y="95"/>
                  </a:lnTo>
                  <a:lnTo>
                    <a:pt x="0" y="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4" name="Freeform 54">
              <a:extLst>
                <a:ext uri="{FF2B5EF4-FFF2-40B4-BE49-F238E27FC236}">
                  <a16:creationId xmlns:a16="http://schemas.microsoft.com/office/drawing/2014/main" id="{CB605EB8-0129-444D-916A-23BEC54D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521" y="6358056"/>
              <a:ext cx="107950" cy="52388"/>
            </a:xfrm>
            <a:custGeom>
              <a:avLst/>
              <a:gdLst>
                <a:gd name="T0" fmla="*/ 0 w 68"/>
                <a:gd name="T1" fmla="*/ 17 h 33"/>
                <a:gd name="T2" fmla="*/ 21 w 68"/>
                <a:gd name="T3" fmla="*/ 17 h 33"/>
                <a:gd name="T4" fmla="*/ 68 w 68"/>
                <a:gd name="T5" fmla="*/ 0 h 33"/>
                <a:gd name="T6" fmla="*/ 13 w 68"/>
                <a:gd name="T7" fmla="*/ 33 h 33"/>
                <a:gd name="T8" fmla="*/ 0 w 68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3">
                  <a:moveTo>
                    <a:pt x="0" y="17"/>
                  </a:moveTo>
                  <a:lnTo>
                    <a:pt x="21" y="17"/>
                  </a:lnTo>
                  <a:lnTo>
                    <a:pt x="68" y="0"/>
                  </a:lnTo>
                  <a:lnTo>
                    <a:pt x="13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5" name="Freeform 55">
              <a:extLst>
                <a:ext uri="{FF2B5EF4-FFF2-40B4-BE49-F238E27FC236}">
                  <a16:creationId xmlns:a16="http://schemas.microsoft.com/office/drawing/2014/main" id="{0CB609A0-1A4E-4B85-B31E-C5F0D707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596" y="5861169"/>
              <a:ext cx="198438" cy="63500"/>
            </a:xfrm>
            <a:custGeom>
              <a:avLst/>
              <a:gdLst>
                <a:gd name="T0" fmla="*/ 125 w 125"/>
                <a:gd name="T1" fmla="*/ 40 h 40"/>
                <a:gd name="T2" fmla="*/ 117 w 125"/>
                <a:gd name="T3" fmla="*/ 11 h 40"/>
                <a:gd name="T4" fmla="*/ 0 w 125"/>
                <a:gd name="T5" fmla="*/ 0 h 40"/>
                <a:gd name="T6" fmla="*/ 7 w 125"/>
                <a:gd name="T7" fmla="*/ 24 h 40"/>
                <a:gd name="T8" fmla="*/ 125 w 1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125" y="40"/>
                  </a:moveTo>
                  <a:lnTo>
                    <a:pt x="117" y="11"/>
                  </a:lnTo>
                  <a:lnTo>
                    <a:pt x="0" y="0"/>
                  </a:lnTo>
                  <a:lnTo>
                    <a:pt x="7" y="24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6" name="Freeform 56">
              <a:extLst>
                <a:ext uri="{FF2B5EF4-FFF2-40B4-BE49-F238E27FC236}">
                  <a16:creationId xmlns:a16="http://schemas.microsoft.com/office/drawing/2014/main" id="{610F1499-7AD3-4AB3-AE0B-A28E69532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596" y="5861169"/>
              <a:ext cx="198438" cy="63500"/>
            </a:xfrm>
            <a:custGeom>
              <a:avLst/>
              <a:gdLst>
                <a:gd name="T0" fmla="*/ 125 w 125"/>
                <a:gd name="T1" fmla="*/ 40 h 40"/>
                <a:gd name="T2" fmla="*/ 117 w 125"/>
                <a:gd name="T3" fmla="*/ 11 h 40"/>
                <a:gd name="T4" fmla="*/ 0 w 125"/>
                <a:gd name="T5" fmla="*/ 0 h 40"/>
                <a:gd name="T6" fmla="*/ 7 w 125"/>
                <a:gd name="T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40">
                  <a:moveTo>
                    <a:pt x="125" y="40"/>
                  </a:moveTo>
                  <a:lnTo>
                    <a:pt x="117" y="11"/>
                  </a:lnTo>
                  <a:lnTo>
                    <a:pt x="0" y="0"/>
                  </a:lnTo>
                  <a:lnTo>
                    <a:pt x="7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7" name="Freeform 57">
              <a:extLst>
                <a:ext uri="{FF2B5EF4-FFF2-40B4-BE49-F238E27FC236}">
                  <a16:creationId xmlns:a16="http://schemas.microsoft.com/office/drawing/2014/main" id="{C40EAF5D-F8BC-44B4-99EE-461A05C19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421" y="5405556"/>
              <a:ext cx="214313" cy="268288"/>
            </a:xfrm>
            <a:custGeom>
              <a:avLst/>
              <a:gdLst>
                <a:gd name="T0" fmla="*/ 47 w 86"/>
                <a:gd name="T1" fmla="*/ 0 h 107"/>
                <a:gd name="T2" fmla="*/ 12 w 86"/>
                <a:gd name="T3" fmla="*/ 13 h 107"/>
                <a:gd name="T4" fmla="*/ 11 w 86"/>
                <a:gd name="T5" fmla="*/ 14 h 107"/>
                <a:gd name="T6" fmla="*/ 23 w 86"/>
                <a:gd name="T7" fmla="*/ 43 h 107"/>
                <a:gd name="T8" fmla="*/ 22 w 86"/>
                <a:gd name="T9" fmla="*/ 42 h 107"/>
                <a:gd name="T10" fmla="*/ 18 w 86"/>
                <a:gd name="T11" fmla="*/ 51 h 107"/>
                <a:gd name="T12" fmla="*/ 18 w 86"/>
                <a:gd name="T13" fmla="*/ 52 h 107"/>
                <a:gd name="T14" fmla="*/ 8 w 86"/>
                <a:gd name="T15" fmla="*/ 64 h 107"/>
                <a:gd name="T16" fmla="*/ 0 w 86"/>
                <a:gd name="T17" fmla="*/ 84 h 107"/>
                <a:gd name="T18" fmla="*/ 36 w 86"/>
                <a:gd name="T19" fmla="*/ 107 h 107"/>
                <a:gd name="T20" fmla="*/ 38 w 86"/>
                <a:gd name="T21" fmla="*/ 102 h 107"/>
                <a:gd name="T22" fmla="*/ 39 w 86"/>
                <a:gd name="T23" fmla="*/ 103 h 107"/>
                <a:gd name="T24" fmla="*/ 27 w 86"/>
                <a:gd name="T25" fmla="*/ 73 h 107"/>
                <a:gd name="T26" fmla="*/ 63 w 86"/>
                <a:gd name="T27" fmla="*/ 60 h 107"/>
                <a:gd name="T28" fmla="*/ 72 w 86"/>
                <a:gd name="T29" fmla="*/ 79 h 107"/>
                <a:gd name="T30" fmla="*/ 86 w 86"/>
                <a:gd name="T31" fmla="*/ 33 h 107"/>
                <a:gd name="T32" fmla="*/ 85 w 86"/>
                <a:gd name="T33" fmla="*/ 33 h 107"/>
                <a:gd name="T34" fmla="*/ 84 w 86"/>
                <a:gd name="T35" fmla="*/ 34 h 107"/>
                <a:gd name="T36" fmla="*/ 83 w 86"/>
                <a:gd name="T37" fmla="*/ 34 h 107"/>
                <a:gd name="T38" fmla="*/ 82 w 86"/>
                <a:gd name="T39" fmla="*/ 33 h 107"/>
                <a:gd name="T40" fmla="*/ 80 w 86"/>
                <a:gd name="T41" fmla="*/ 33 h 107"/>
                <a:gd name="T42" fmla="*/ 79 w 86"/>
                <a:gd name="T43" fmla="*/ 33 h 107"/>
                <a:gd name="T44" fmla="*/ 75 w 86"/>
                <a:gd name="T45" fmla="*/ 33 h 107"/>
                <a:gd name="T46" fmla="*/ 75 w 86"/>
                <a:gd name="T47" fmla="*/ 33 h 107"/>
                <a:gd name="T48" fmla="*/ 74 w 86"/>
                <a:gd name="T49" fmla="*/ 33 h 107"/>
                <a:gd name="T50" fmla="*/ 72 w 86"/>
                <a:gd name="T51" fmla="*/ 33 h 107"/>
                <a:gd name="T52" fmla="*/ 73 w 86"/>
                <a:gd name="T53" fmla="*/ 30 h 107"/>
                <a:gd name="T54" fmla="*/ 63 w 86"/>
                <a:gd name="T55" fmla="*/ 26 h 107"/>
                <a:gd name="T56" fmla="*/ 61 w 86"/>
                <a:gd name="T57" fmla="*/ 28 h 107"/>
                <a:gd name="T58" fmla="*/ 47 w 86"/>
                <a:gd name="T5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07">
                  <a:moveTo>
                    <a:pt x="47" y="0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2" y="56"/>
                    <a:pt x="8" y="61"/>
                    <a:pt x="8" y="64"/>
                  </a:cubicBezTo>
                  <a:cubicBezTo>
                    <a:pt x="5" y="69"/>
                    <a:pt x="2" y="76"/>
                    <a:pt x="0" y="84"/>
                  </a:cubicBezTo>
                  <a:cubicBezTo>
                    <a:pt x="8" y="96"/>
                    <a:pt x="20" y="105"/>
                    <a:pt x="36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6" y="64"/>
                    <a:pt x="79" y="46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4"/>
                    <a:pt x="84" y="34"/>
                    <a:pt x="84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2" y="33"/>
                    <a:pt x="82" y="33"/>
                  </a:cubicBezTo>
                  <a:cubicBezTo>
                    <a:pt x="81" y="33"/>
                    <a:pt x="80" y="33"/>
                    <a:pt x="80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6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4" y="33"/>
                    <a:pt x="74" y="33"/>
                  </a:cubicBezTo>
                  <a:cubicBezTo>
                    <a:pt x="73" y="33"/>
                    <a:pt x="73" y="33"/>
                    <a:pt x="72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504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8" name="Freeform 58">
              <a:extLst>
                <a:ext uri="{FF2B5EF4-FFF2-40B4-BE49-F238E27FC236}">
                  <a16:creationId xmlns:a16="http://schemas.microsoft.com/office/drawing/2014/main" id="{1EBEAF84-A828-48CF-BA96-3DCD2001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096" y="5556369"/>
              <a:ext cx="112713" cy="120650"/>
            </a:xfrm>
            <a:custGeom>
              <a:avLst/>
              <a:gdLst>
                <a:gd name="T0" fmla="*/ 36 w 45"/>
                <a:gd name="T1" fmla="*/ 0 h 48"/>
                <a:gd name="T2" fmla="*/ 0 w 45"/>
                <a:gd name="T3" fmla="*/ 13 h 48"/>
                <a:gd name="T4" fmla="*/ 12 w 45"/>
                <a:gd name="T5" fmla="*/ 43 h 48"/>
                <a:gd name="T6" fmla="*/ 18 w 45"/>
                <a:gd name="T7" fmla="*/ 48 h 48"/>
                <a:gd name="T8" fmla="*/ 22 w 45"/>
                <a:gd name="T9" fmla="*/ 48 h 48"/>
                <a:gd name="T10" fmla="*/ 45 w 45"/>
                <a:gd name="T11" fmla="*/ 19 h 48"/>
                <a:gd name="T12" fmla="*/ 36 w 4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3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36" y="46"/>
                    <a:pt x="41" y="34"/>
                    <a:pt x="45" y="19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D8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9" name="Freeform 59">
              <a:extLst>
                <a:ext uri="{FF2B5EF4-FFF2-40B4-BE49-F238E27FC236}">
                  <a16:creationId xmlns:a16="http://schemas.microsoft.com/office/drawing/2014/main" id="{4AB96FAB-FDC2-4294-8BAE-9B059DEE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909" y="5661144"/>
              <a:ext cx="22225" cy="15875"/>
            </a:xfrm>
            <a:custGeom>
              <a:avLst/>
              <a:gdLst>
                <a:gd name="T0" fmla="*/ 2 w 9"/>
                <a:gd name="T1" fmla="*/ 0 h 6"/>
                <a:gd name="T2" fmla="*/ 0 w 9"/>
                <a:gd name="T3" fmla="*/ 5 h 6"/>
                <a:gd name="T4" fmla="*/ 8 w 9"/>
                <a:gd name="T5" fmla="*/ 6 h 6"/>
                <a:gd name="T6" fmla="*/ 9 w 9"/>
                <a:gd name="T7" fmla="*/ 6 h 6"/>
                <a:gd name="T8" fmla="*/ 3 w 9"/>
                <a:gd name="T9" fmla="*/ 1 h 6"/>
                <a:gd name="T10" fmla="*/ 2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5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A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0" name="Freeform 60">
              <a:extLst>
                <a:ext uri="{FF2B5EF4-FFF2-40B4-BE49-F238E27FC236}">
                  <a16:creationId xmlns:a16="http://schemas.microsoft.com/office/drawing/2014/main" id="{69CF8609-F570-4008-B910-4C74C78F6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9" y="5116631"/>
              <a:ext cx="1370013" cy="381000"/>
            </a:xfrm>
            <a:custGeom>
              <a:avLst/>
              <a:gdLst>
                <a:gd name="T0" fmla="*/ 529 w 547"/>
                <a:gd name="T1" fmla="*/ 76 h 152"/>
                <a:gd name="T2" fmla="*/ 6 w 547"/>
                <a:gd name="T3" fmla="*/ 115 h 152"/>
                <a:gd name="T4" fmla="*/ 261 w 547"/>
                <a:gd name="T5" fmla="*/ 2 h 152"/>
                <a:gd name="T6" fmla="*/ 529 w 547"/>
                <a:gd name="T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152">
                  <a:moveTo>
                    <a:pt x="529" y="76"/>
                  </a:moveTo>
                  <a:cubicBezTo>
                    <a:pt x="547" y="132"/>
                    <a:pt x="0" y="152"/>
                    <a:pt x="6" y="115"/>
                  </a:cubicBezTo>
                  <a:cubicBezTo>
                    <a:pt x="8" y="97"/>
                    <a:pt x="167" y="4"/>
                    <a:pt x="261" y="2"/>
                  </a:cubicBezTo>
                  <a:cubicBezTo>
                    <a:pt x="341" y="0"/>
                    <a:pt x="521" y="53"/>
                    <a:pt x="529" y="76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1" name="Freeform 61">
              <a:extLst>
                <a:ext uri="{FF2B5EF4-FFF2-40B4-BE49-F238E27FC236}">
                  <a16:creationId xmlns:a16="http://schemas.microsoft.com/office/drawing/2014/main" id="{5C7409D4-307B-4A77-9FBA-08FCB74C9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96" y="4884856"/>
              <a:ext cx="684213" cy="708025"/>
            </a:xfrm>
            <a:custGeom>
              <a:avLst/>
              <a:gdLst>
                <a:gd name="T0" fmla="*/ 208 w 273"/>
                <a:gd name="T1" fmla="*/ 283 h 283"/>
                <a:gd name="T2" fmla="*/ 205 w 273"/>
                <a:gd name="T3" fmla="*/ 87 h 283"/>
                <a:gd name="T4" fmla="*/ 0 w 273"/>
                <a:gd name="T5" fmla="*/ 142 h 283"/>
                <a:gd name="T6" fmla="*/ 208 w 273"/>
                <a:gd name="T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283">
                  <a:moveTo>
                    <a:pt x="208" y="283"/>
                  </a:moveTo>
                  <a:cubicBezTo>
                    <a:pt x="242" y="256"/>
                    <a:pt x="273" y="134"/>
                    <a:pt x="205" y="87"/>
                  </a:cubicBezTo>
                  <a:cubicBezTo>
                    <a:pt x="79" y="0"/>
                    <a:pt x="0" y="142"/>
                    <a:pt x="0" y="142"/>
                  </a:cubicBezTo>
                  <a:lnTo>
                    <a:pt x="208" y="283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2" name="Freeform 62">
              <a:extLst>
                <a:ext uri="{FF2B5EF4-FFF2-40B4-BE49-F238E27FC236}">
                  <a16:creationId xmlns:a16="http://schemas.microsoft.com/office/drawing/2014/main" id="{A9240200-CA87-4E74-B326-722AF1FC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3184" y="5015031"/>
              <a:ext cx="574675" cy="663575"/>
            </a:xfrm>
            <a:custGeom>
              <a:avLst/>
              <a:gdLst>
                <a:gd name="T0" fmla="*/ 230 w 230"/>
                <a:gd name="T1" fmla="*/ 23 h 265"/>
                <a:gd name="T2" fmla="*/ 44 w 230"/>
                <a:gd name="T3" fmla="*/ 86 h 265"/>
                <a:gd name="T4" fmla="*/ 159 w 230"/>
                <a:gd name="T5" fmla="*/ 265 h 265"/>
                <a:gd name="T6" fmla="*/ 230 w 230"/>
                <a:gd name="T7" fmla="*/ 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65">
                  <a:moveTo>
                    <a:pt x="230" y="23"/>
                  </a:moveTo>
                  <a:cubicBezTo>
                    <a:pt x="193" y="0"/>
                    <a:pt x="68" y="8"/>
                    <a:pt x="44" y="86"/>
                  </a:cubicBezTo>
                  <a:cubicBezTo>
                    <a:pt x="0" y="234"/>
                    <a:pt x="159" y="265"/>
                    <a:pt x="159" y="265"/>
                  </a:cubicBezTo>
                  <a:lnTo>
                    <a:pt x="230" y="23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3" name="Freeform 63">
              <a:extLst>
                <a:ext uri="{FF2B5EF4-FFF2-40B4-BE49-F238E27FC236}">
                  <a16:creationId xmlns:a16="http://schemas.microsoft.com/office/drawing/2014/main" id="{BA7B91B0-1658-43F8-BBC3-9B4C3B40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246" y="5105519"/>
              <a:ext cx="649288" cy="677863"/>
            </a:xfrm>
            <a:custGeom>
              <a:avLst/>
              <a:gdLst>
                <a:gd name="T0" fmla="*/ 179 w 259"/>
                <a:gd name="T1" fmla="*/ 246 h 271"/>
                <a:gd name="T2" fmla="*/ 247 w 259"/>
                <a:gd name="T3" fmla="*/ 149 h 271"/>
                <a:gd name="T4" fmla="*/ 81 w 259"/>
                <a:gd name="T5" fmla="*/ 18 h 271"/>
                <a:gd name="T6" fmla="*/ 22 w 259"/>
                <a:gd name="T7" fmla="*/ 162 h 271"/>
                <a:gd name="T8" fmla="*/ 179 w 259"/>
                <a:gd name="T9" fmla="*/ 2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71">
                  <a:moveTo>
                    <a:pt x="179" y="246"/>
                  </a:moveTo>
                  <a:cubicBezTo>
                    <a:pt x="214" y="232"/>
                    <a:pt x="259" y="197"/>
                    <a:pt x="247" y="149"/>
                  </a:cubicBezTo>
                  <a:cubicBezTo>
                    <a:pt x="227" y="66"/>
                    <a:pt x="158" y="0"/>
                    <a:pt x="81" y="18"/>
                  </a:cubicBezTo>
                  <a:cubicBezTo>
                    <a:pt x="17" y="33"/>
                    <a:pt x="0" y="103"/>
                    <a:pt x="22" y="162"/>
                  </a:cubicBezTo>
                  <a:cubicBezTo>
                    <a:pt x="50" y="235"/>
                    <a:pt x="115" y="271"/>
                    <a:pt x="179" y="246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8" name="Freeform 68">
              <a:extLst>
                <a:ext uri="{FF2B5EF4-FFF2-40B4-BE49-F238E27FC236}">
                  <a16:creationId xmlns:a16="http://schemas.microsoft.com/office/drawing/2014/main" id="{915AE2E8-3D3D-4FBB-BF87-B1105D6C9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034" y="5603994"/>
              <a:ext cx="127000" cy="112713"/>
            </a:xfrm>
            <a:custGeom>
              <a:avLst/>
              <a:gdLst>
                <a:gd name="T0" fmla="*/ 40 w 51"/>
                <a:gd name="T1" fmla="*/ 4 h 45"/>
                <a:gd name="T2" fmla="*/ 37 w 51"/>
                <a:gd name="T3" fmla="*/ 1 h 45"/>
                <a:gd name="T4" fmla="*/ 33 w 51"/>
                <a:gd name="T5" fmla="*/ 1 h 45"/>
                <a:gd name="T6" fmla="*/ 1 w 51"/>
                <a:gd name="T7" fmla="*/ 22 h 45"/>
                <a:gd name="T8" fmla="*/ 0 w 51"/>
                <a:gd name="T9" fmla="*/ 24 h 45"/>
                <a:gd name="T10" fmla="*/ 2 w 51"/>
                <a:gd name="T11" fmla="*/ 27 h 45"/>
                <a:gd name="T12" fmla="*/ 36 w 51"/>
                <a:gd name="T13" fmla="*/ 38 h 45"/>
                <a:gd name="T14" fmla="*/ 40 w 51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5">
                  <a:moveTo>
                    <a:pt x="40" y="4"/>
                  </a:moveTo>
                  <a:cubicBezTo>
                    <a:pt x="39" y="3"/>
                    <a:pt x="38" y="1"/>
                    <a:pt x="37" y="1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1" y="27"/>
                    <a:pt x="2" y="27"/>
                  </a:cubicBezTo>
                  <a:cubicBezTo>
                    <a:pt x="8" y="33"/>
                    <a:pt x="22" y="45"/>
                    <a:pt x="36" y="38"/>
                  </a:cubicBezTo>
                  <a:cubicBezTo>
                    <a:pt x="51" y="30"/>
                    <a:pt x="44" y="12"/>
                    <a:pt x="40" y="4"/>
                  </a:cubicBezTo>
                  <a:close/>
                </a:path>
              </a:pathLst>
            </a:custGeom>
            <a:solidFill>
              <a:srgbClr val="542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9" name="Freeform 69">
              <a:extLst>
                <a:ext uri="{FF2B5EF4-FFF2-40B4-BE49-F238E27FC236}">
                  <a16:creationId xmlns:a16="http://schemas.microsoft.com/office/drawing/2014/main" id="{7E8002B6-A6B4-4B2A-8894-0027BDC2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796" y="5608756"/>
              <a:ext cx="119063" cy="90488"/>
            </a:xfrm>
            <a:custGeom>
              <a:avLst/>
              <a:gdLst>
                <a:gd name="T0" fmla="*/ 36 w 48"/>
                <a:gd name="T1" fmla="*/ 2 h 36"/>
                <a:gd name="T2" fmla="*/ 34 w 48"/>
                <a:gd name="T3" fmla="*/ 0 h 36"/>
                <a:gd name="T4" fmla="*/ 32 w 48"/>
                <a:gd name="T5" fmla="*/ 1 h 36"/>
                <a:gd name="T6" fmla="*/ 1 w 48"/>
                <a:gd name="T7" fmla="*/ 21 h 36"/>
                <a:gd name="T8" fmla="*/ 0 w 48"/>
                <a:gd name="T9" fmla="*/ 22 h 36"/>
                <a:gd name="T10" fmla="*/ 1 w 48"/>
                <a:gd name="T11" fmla="*/ 24 h 36"/>
                <a:gd name="T12" fmla="*/ 26 w 48"/>
                <a:gd name="T13" fmla="*/ 25 h 36"/>
                <a:gd name="T14" fmla="*/ 36 w 48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6">
                  <a:moveTo>
                    <a:pt x="36" y="2"/>
                  </a:moveTo>
                  <a:cubicBezTo>
                    <a:pt x="36" y="1"/>
                    <a:pt x="35" y="1"/>
                    <a:pt x="34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5" y="27"/>
                    <a:pt x="8" y="36"/>
                    <a:pt x="26" y="25"/>
                  </a:cubicBezTo>
                  <a:cubicBezTo>
                    <a:pt x="48" y="13"/>
                    <a:pt x="38" y="7"/>
                    <a:pt x="36" y="2"/>
                  </a:cubicBezTo>
                  <a:close/>
                </a:path>
              </a:pathLst>
            </a:custGeom>
            <a:solidFill>
              <a:srgbClr val="FF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9" name="Freeform 79">
              <a:extLst>
                <a:ext uri="{FF2B5EF4-FFF2-40B4-BE49-F238E27FC236}">
                  <a16:creationId xmlns:a16="http://schemas.microsoft.com/office/drawing/2014/main" id="{C522460F-1A60-45F2-8165-14D0EE06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759" y="5540494"/>
              <a:ext cx="139700" cy="107950"/>
            </a:xfrm>
            <a:custGeom>
              <a:avLst/>
              <a:gdLst>
                <a:gd name="T0" fmla="*/ 3 w 56"/>
                <a:gd name="T1" fmla="*/ 39 h 43"/>
                <a:gd name="T2" fmla="*/ 22 w 56"/>
                <a:gd name="T3" fmla="*/ 14 h 43"/>
                <a:gd name="T4" fmla="*/ 53 w 56"/>
                <a:gd name="T5" fmla="*/ 4 h 43"/>
                <a:gd name="T6" fmla="*/ 33 w 56"/>
                <a:gd name="T7" fmla="*/ 29 h 43"/>
                <a:gd name="T8" fmla="*/ 3 w 56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3" y="39"/>
                  </a:moveTo>
                  <a:cubicBezTo>
                    <a:pt x="0" y="35"/>
                    <a:pt x="9" y="24"/>
                    <a:pt x="22" y="14"/>
                  </a:cubicBezTo>
                  <a:cubicBezTo>
                    <a:pt x="36" y="5"/>
                    <a:pt x="49" y="0"/>
                    <a:pt x="53" y="4"/>
                  </a:cubicBezTo>
                  <a:cubicBezTo>
                    <a:pt x="56" y="8"/>
                    <a:pt x="47" y="19"/>
                    <a:pt x="33" y="29"/>
                  </a:cubicBezTo>
                  <a:cubicBezTo>
                    <a:pt x="20" y="39"/>
                    <a:pt x="6" y="43"/>
                    <a:pt x="3" y="3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1" name="Freeform 81">
              <a:extLst>
                <a:ext uri="{FF2B5EF4-FFF2-40B4-BE49-F238E27FC236}">
                  <a16:creationId xmlns:a16="http://schemas.microsoft.com/office/drawing/2014/main" id="{F6C4810C-E26A-47A7-9DFD-BD21BA09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1659" y="5167431"/>
              <a:ext cx="274638" cy="338138"/>
            </a:xfrm>
            <a:custGeom>
              <a:avLst/>
              <a:gdLst>
                <a:gd name="T0" fmla="*/ 67 w 110"/>
                <a:gd name="T1" fmla="*/ 135 h 135"/>
                <a:gd name="T2" fmla="*/ 0 w 110"/>
                <a:gd name="T3" fmla="*/ 7 h 135"/>
                <a:gd name="T4" fmla="*/ 42 w 110"/>
                <a:gd name="T5" fmla="*/ 0 h 135"/>
                <a:gd name="T6" fmla="*/ 90 w 110"/>
                <a:gd name="T7" fmla="*/ 83 h 135"/>
                <a:gd name="T8" fmla="*/ 67 w 11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35">
                  <a:moveTo>
                    <a:pt x="67" y="135"/>
                  </a:moveTo>
                  <a:cubicBezTo>
                    <a:pt x="51" y="116"/>
                    <a:pt x="23" y="20"/>
                    <a:pt x="0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110" y="67"/>
                    <a:pt x="90" y="83"/>
                  </a:cubicBezTo>
                  <a:cubicBezTo>
                    <a:pt x="75" y="95"/>
                    <a:pt x="67" y="135"/>
                    <a:pt x="67" y="13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2" name="Freeform 82">
              <a:extLst>
                <a:ext uri="{FF2B5EF4-FFF2-40B4-BE49-F238E27FC236}">
                  <a16:creationId xmlns:a16="http://schemas.microsoft.com/office/drawing/2014/main" id="{152A0AC9-31A6-417B-B6B2-DFBD7093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284" y="5324594"/>
              <a:ext cx="138113" cy="206375"/>
            </a:xfrm>
            <a:custGeom>
              <a:avLst/>
              <a:gdLst>
                <a:gd name="T0" fmla="*/ 31 w 55"/>
                <a:gd name="T1" fmla="*/ 74 h 82"/>
                <a:gd name="T2" fmla="*/ 32 w 55"/>
                <a:gd name="T3" fmla="*/ 19 h 82"/>
                <a:gd name="T4" fmla="*/ 3 w 55"/>
                <a:gd name="T5" fmla="*/ 62 h 82"/>
                <a:gd name="T6" fmla="*/ 31 w 55"/>
                <a:gd name="T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2">
                  <a:moveTo>
                    <a:pt x="31" y="74"/>
                  </a:moveTo>
                  <a:cubicBezTo>
                    <a:pt x="44" y="65"/>
                    <a:pt x="55" y="38"/>
                    <a:pt x="32" y="19"/>
                  </a:cubicBezTo>
                  <a:cubicBezTo>
                    <a:pt x="9" y="0"/>
                    <a:pt x="0" y="48"/>
                    <a:pt x="3" y="62"/>
                  </a:cubicBezTo>
                  <a:cubicBezTo>
                    <a:pt x="6" y="76"/>
                    <a:pt x="20" y="82"/>
                    <a:pt x="31" y="74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3" name="Freeform 83">
              <a:extLst>
                <a:ext uri="{FF2B5EF4-FFF2-40B4-BE49-F238E27FC236}">
                  <a16:creationId xmlns:a16="http://schemas.microsoft.com/office/drawing/2014/main" id="{0044BCC5-62BF-449A-9A23-AEE91641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509" y="5370631"/>
              <a:ext cx="85725" cy="127000"/>
            </a:xfrm>
            <a:custGeom>
              <a:avLst/>
              <a:gdLst>
                <a:gd name="T0" fmla="*/ 19 w 34"/>
                <a:gd name="T1" fmla="*/ 46 h 51"/>
                <a:gd name="T2" fmla="*/ 20 w 34"/>
                <a:gd name="T3" fmla="*/ 12 h 51"/>
                <a:gd name="T4" fmla="*/ 2 w 34"/>
                <a:gd name="T5" fmla="*/ 38 h 51"/>
                <a:gd name="T6" fmla="*/ 19 w 34"/>
                <a:gd name="T7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1">
                  <a:moveTo>
                    <a:pt x="19" y="46"/>
                  </a:moveTo>
                  <a:cubicBezTo>
                    <a:pt x="27" y="40"/>
                    <a:pt x="34" y="24"/>
                    <a:pt x="20" y="12"/>
                  </a:cubicBezTo>
                  <a:cubicBezTo>
                    <a:pt x="5" y="0"/>
                    <a:pt x="0" y="30"/>
                    <a:pt x="2" y="38"/>
                  </a:cubicBezTo>
                  <a:cubicBezTo>
                    <a:pt x="4" y="47"/>
                    <a:pt x="12" y="51"/>
                    <a:pt x="19" y="46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4" name="Freeform 84">
              <a:extLst>
                <a:ext uri="{FF2B5EF4-FFF2-40B4-BE49-F238E27FC236}">
                  <a16:creationId xmlns:a16="http://schemas.microsoft.com/office/drawing/2014/main" id="{2832ED80-BF7E-40E3-A497-EE2F5318D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446" y="5423019"/>
              <a:ext cx="55563" cy="80963"/>
            </a:xfrm>
            <a:custGeom>
              <a:avLst/>
              <a:gdLst>
                <a:gd name="T0" fmla="*/ 12 w 22"/>
                <a:gd name="T1" fmla="*/ 29 h 32"/>
                <a:gd name="T2" fmla="*/ 12 w 22"/>
                <a:gd name="T3" fmla="*/ 8 h 32"/>
                <a:gd name="T4" fmla="*/ 1 w 22"/>
                <a:gd name="T5" fmla="*/ 24 h 32"/>
                <a:gd name="T6" fmla="*/ 12 w 22"/>
                <a:gd name="T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2">
                  <a:moveTo>
                    <a:pt x="12" y="29"/>
                  </a:moveTo>
                  <a:cubicBezTo>
                    <a:pt x="17" y="26"/>
                    <a:pt x="22" y="15"/>
                    <a:pt x="12" y="8"/>
                  </a:cubicBezTo>
                  <a:cubicBezTo>
                    <a:pt x="3" y="0"/>
                    <a:pt x="0" y="19"/>
                    <a:pt x="1" y="24"/>
                  </a:cubicBezTo>
                  <a:cubicBezTo>
                    <a:pt x="2" y="30"/>
                    <a:pt x="8" y="32"/>
                    <a:pt x="12" y="2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5" name="Freeform 85">
              <a:extLst>
                <a:ext uri="{FF2B5EF4-FFF2-40B4-BE49-F238E27FC236}">
                  <a16:creationId xmlns:a16="http://schemas.microsoft.com/office/drawing/2014/main" id="{1070FE91-CEEE-4401-A4C5-5D86B463A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659" y="4834056"/>
              <a:ext cx="685800" cy="341313"/>
            </a:xfrm>
            <a:custGeom>
              <a:avLst/>
              <a:gdLst>
                <a:gd name="T0" fmla="*/ 142 w 274"/>
                <a:gd name="T1" fmla="*/ 6 h 136"/>
                <a:gd name="T2" fmla="*/ 274 w 274"/>
                <a:gd name="T3" fmla="*/ 123 h 136"/>
                <a:gd name="T4" fmla="*/ 0 w 274"/>
                <a:gd name="T5" fmla="*/ 136 h 136"/>
                <a:gd name="T6" fmla="*/ 142 w 274"/>
                <a:gd name="T7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136">
                  <a:moveTo>
                    <a:pt x="142" y="6"/>
                  </a:moveTo>
                  <a:cubicBezTo>
                    <a:pt x="191" y="13"/>
                    <a:pt x="258" y="101"/>
                    <a:pt x="27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1" y="19"/>
                    <a:pt x="94" y="0"/>
                    <a:pt x="142" y="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6" name="Freeform 86">
              <a:extLst>
                <a:ext uri="{FF2B5EF4-FFF2-40B4-BE49-F238E27FC236}">
                  <a16:creationId xmlns:a16="http://schemas.microsoft.com/office/drawing/2014/main" id="{81DE4E4E-BC58-4737-9286-D17924AF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971" y="4846756"/>
              <a:ext cx="598488" cy="325438"/>
            </a:xfrm>
            <a:custGeom>
              <a:avLst/>
              <a:gdLst>
                <a:gd name="T0" fmla="*/ 59 w 239"/>
                <a:gd name="T1" fmla="*/ 78 h 130"/>
                <a:gd name="T2" fmla="*/ 95 w 239"/>
                <a:gd name="T3" fmla="*/ 0 h 130"/>
                <a:gd name="T4" fmla="*/ 107 w 239"/>
                <a:gd name="T5" fmla="*/ 1 h 130"/>
                <a:gd name="T6" fmla="*/ 239 w 239"/>
                <a:gd name="T7" fmla="*/ 118 h 130"/>
                <a:gd name="T8" fmla="*/ 0 w 239"/>
                <a:gd name="T9" fmla="*/ 130 h 130"/>
                <a:gd name="T10" fmla="*/ 59 w 239"/>
                <a:gd name="T1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30">
                  <a:moveTo>
                    <a:pt x="59" y="78"/>
                  </a:moveTo>
                  <a:cubicBezTo>
                    <a:pt x="81" y="51"/>
                    <a:pt x="93" y="22"/>
                    <a:pt x="95" y="0"/>
                  </a:cubicBezTo>
                  <a:cubicBezTo>
                    <a:pt x="99" y="0"/>
                    <a:pt x="103" y="1"/>
                    <a:pt x="107" y="1"/>
                  </a:cubicBezTo>
                  <a:cubicBezTo>
                    <a:pt x="156" y="8"/>
                    <a:pt x="223" y="96"/>
                    <a:pt x="239" y="11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9" y="121"/>
                    <a:pt x="41" y="103"/>
                    <a:pt x="59" y="78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7" name="Freeform 87">
              <a:extLst>
                <a:ext uri="{FF2B5EF4-FFF2-40B4-BE49-F238E27FC236}">
                  <a16:creationId xmlns:a16="http://schemas.microsoft.com/office/drawing/2014/main" id="{D1FC4718-6253-406F-988A-6C856DC4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21" y="5057894"/>
              <a:ext cx="1308100" cy="350838"/>
            </a:xfrm>
            <a:custGeom>
              <a:avLst/>
              <a:gdLst>
                <a:gd name="T0" fmla="*/ 523 w 523"/>
                <a:gd name="T1" fmla="*/ 99 h 140"/>
                <a:gd name="T2" fmla="*/ 0 w 523"/>
                <a:gd name="T3" fmla="*/ 140 h 140"/>
                <a:gd name="T4" fmla="*/ 268 w 523"/>
                <a:gd name="T5" fmla="*/ 0 h 140"/>
                <a:gd name="T6" fmla="*/ 523 w 523"/>
                <a:gd name="T7" fmla="*/ 9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" h="140">
                  <a:moveTo>
                    <a:pt x="523" y="99"/>
                  </a:moveTo>
                  <a:cubicBezTo>
                    <a:pt x="385" y="48"/>
                    <a:pt x="193" y="8"/>
                    <a:pt x="0" y="140"/>
                  </a:cubicBezTo>
                  <a:cubicBezTo>
                    <a:pt x="10" y="109"/>
                    <a:pt x="119" y="14"/>
                    <a:pt x="268" y="0"/>
                  </a:cubicBezTo>
                  <a:cubicBezTo>
                    <a:pt x="384" y="0"/>
                    <a:pt x="517" y="81"/>
                    <a:pt x="523" y="99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8" name="Freeform 88">
              <a:extLst>
                <a:ext uri="{FF2B5EF4-FFF2-40B4-BE49-F238E27FC236}">
                  <a16:creationId xmlns:a16="http://schemas.microsoft.com/office/drawing/2014/main" id="{01A365A9-DE07-46BA-BF20-CCAEC0EA2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596" y="5045194"/>
              <a:ext cx="377825" cy="114300"/>
            </a:xfrm>
            <a:custGeom>
              <a:avLst/>
              <a:gdLst>
                <a:gd name="T0" fmla="*/ 151 w 151"/>
                <a:gd name="T1" fmla="*/ 20 h 46"/>
                <a:gd name="T2" fmla="*/ 0 w 151"/>
                <a:gd name="T3" fmla="*/ 46 h 46"/>
                <a:gd name="T4" fmla="*/ 6 w 151"/>
                <a:gd name="T5" fmla="*/ 33 h 46"/>
                <a:gd name="T6" fmla="*/ 139 w 151"/>
                <a:gd name="T7" fmla="*/ 0 h 46"/>
                <a:gd name="T8" fmla="*/ 151 w 151"/>
                <a:gd name="T9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6">
                  <a:moveTo>
                    <a:pt x="151" y="20"/>
                  </a:moveTo>
                  <a:cubicBezTo>
                    <a:pt x="123" y="14"/>
                    <a:pt x="68" y="21"/>
                    <a:pt x="0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51" y="20"/>
                  </a:lnTo>
                  <a:close/>
                </a:path>
              </a:pathLst>
            </a:custGeom>
            <a:solidFill>
              <a:srgbClr val="C6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9" name="Freeform 89">
              <a:extLst>
                <a:ext uri="{FF2B5EF4-FFF2-40B4-BE49-F238E27FC236}">
                  <a16:creationId xmlns:a16="http://schemas.microsoft.com/office/drawing/2014/main" id="{41F2B9BC-2AB2-47F1-8ADD-A689FDE0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596" y="5057894"/>
              <a:ext cx="746125" cy="247650"/>
            </a:xfrm>
            <a:custGeom>
              <a:avLst/>
              <a:gdLst>
                <a:gd name="T0" fmla="*/ 21 w 298"/>
                <a:gd name="T1" fmla="*/ 3 h 99"/>
                <a:gd name="T2" fmla="*/ 43 w 298"/>
                <a:gd name="T3" fmla="*/ 0 h 99"/>
                <a:gd name="T4" fmla="*/ 298 w 298"/>
                <a:gd name="T5" fmla="*/ 99 h 99"/>
                <a:gd name="T6" fmla="*/ 0 w 298"/>
                <a:gd name="T7" fmla="*/ 46 h 99"/>
                <a:gd name="T8" fmla="*/ 21 w 298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99">
                  <a:moveTo>
                    <a:pt x="21" y="3"/>
                  </a:moveTo>
                  <a:cubicBezTo>
                    <a:pt x="28" y="2"/>
                    <a:pt x="35" y="1"/>
                    <a:pt x="43" y="0"/>
                  </a:cubicBezTo>
                  <a:cubicBezTo>
                    <a:pt x="159" y="0"/>
                    <a:pt x="292" y="81"/>
                    <a:pt x="298" y="99"/>
                  </a:cubicBezTo>
                  <a:cubicBezTo>
                    <a:pt x="226" y="62"/>
                    <a:pt x="108" y="35"/>
                    <a:pt x="0" y="46"/>
                  </a:cubicBezTo>
                  <a:cubicBezTo>
                    <a:pt x="15" y="28"/>
                    <a:pt x="14" y="19"/>
                    <a:pt x="21" y="3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0" name="Freeform 90">
              <a:extLst>
                <a:ext uri="{FF2B5EF4-FFF2-40B4-BE49-F238E27FC236}">
                  <a16:creationId xmlns:a16="http://schemas.microsoft.com/office/drawing/2014/main" id="{DD88143A-27D6-4E4A-AEB2-D11AC9AF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659" y="4929306"/>
              <a:ext cx="671513" cy="230188"/>
            </a:xfrm>
            <a:custGeom>
              <a:avLst/>
              <a:gdLst>
                <a:gd name="T0" fmla="*/ 250 w 268"/>
                <a:gd name="T1" fmla="*/ 54 h 92"/>
                <a:gd name="T2" fmla="*/ 10 w 268"/>
                <a:gd name="T3" fmla="*/ 69 h 92"/>
                <a:gd name="T4" fmla="*/ 0 w 268"/>
                <a:gd name="T5" fmla="*/ 92 h 92"/>
                <a:gd name="T6" fmla="*/ 268 w 268"/>
                <a:gd name="T7" fmla="*/ 75 h 92"/>
                <a:gd name="T8" fmla="*/ 250 w 268"/>
                <a:gd name="T9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2">
                  <a:moveTo>
                    <a:pt x="250" y="54"/>
                  </a:moveTo>
                  <a:cubicBezTo>
                    <a:pt x="224" y="36"/>
                    <a:pt x="108" y="0"/>
                    <a:pt x="10" y="6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27" y="19"/>
                    <a:pt x="268" y="75"/>
                  </a:cubicBezTo>
                  <a:lnTo>
                    <a:pt x="250" y="54"/>
                  </a:lnTo>
                  <a:close/>
                </a:path>
              </a:pathLst>
            </a:custGeom>
            <a:solidFill>
              <a:srgbClr val="F7E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1" name="Freeform 91">
              <a:extLst>
                <a:ext uri="{FF2B5EF4-FFF2-40B4-BE49-F238E27FC236}">
                  <a16:creationId xmlns:a16="http://schemas.microsoft.com/office/drawing/2014/main" id="{84D2E139-3983-4904-BEBF-0EFB6F127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134" y="4984869"/>
              <a:ext cx="427038" cy="131763"/>
            </a:xfrm>
            <a:custGeom>
              <a:avLst/>
              <a:gdLst>
                <a:gd name="T0" fmla="*/ 13 w 170"/>
                <a:gd name="T1" fmla="*/ 8 h 53"/>
                <a:gd name="T2" fmla="*/ 152 w 170"/>
                <a:gd name="T3" fmla="*/ 32 h 53"/>
                <a:gd name="T4" fmla="*/ 170 w 170"/>
                <a:gd name="T5" fmla="*/ 53 h 53"/>
                <a:gd name="T6" fmla="*/ 0 w 170"/>
                <a:gd name="T7" fmla="*/ 37 h 53"/>
                <a:gd name="T8" fmla="*/ 13 w 170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3">
                  <a:moveTo>
                    <a:pt x="13" y="8"/>
                  </a:moveTo>
                  <a:cubicBezTo>
                    <a:pt x="78" y="0"/>
                    <a:pt x="135" y="20"/>
                    <a:pt x="152" y="3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07" y="28"/>
                    <a:pt x="47" y="29"/>
                    <a:pt x="0" y="37"/>
                  </a:cubicBezTo>
                  <a:cubicBezTo>
                    <a:pt x="6" y="28"/>
                    <a:pt x="10" y="18"/>
                    <a:pt x="13" y="8"/>
                  </a:cubicBezTo>
                  <a:close/>
                </a:path>
              </a:pathLst>
            </a:custGeom>
            <a:solidFill>
              <a:srgbClr val="EFD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2" name="Freeform 92">
              <a:extLst>
                <a:ext uri="{FF2B5EF4-FFF2-40B4-BE49-F238E27FC236}">
                  <a16:creationId xmlns:a16="http://schemas.microsoft.com/office/drawing/2014/main" id="{1126E2C6-6C60-4D65-B87F-117D5B01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384" y="6150094"/>
              <a:ext cx="130175" cy="142875"/>
            </a:xfrm>
            <a:custGeom>
              <a:avLst/>
              <a:gdLst>
                <a:gd name="T0" fmla="*/ 29 w 52"/>
                <a:gd name="T1" fmla="*/ 48 h 57"/>
                <a:gd name="T2" fmla="*/ 15 w 52"/>
                <a:gd name="T3" fmla="*/ 55 h 57"/>
                <a:gd name="T4" fmla="*/ 24 w 52"/>
                <a:gd name="T5" fmla="*/ 45 h 57"/>
                <a:gd name="T6" fmla="*/ 28 w 52"/>
                <a:gd name="T7" fmla="*/ 39 h 57"/>
                <a:gd name="T8" fmla="*/ 17 w 52"/>
                <a:gd name="T9" fmla="*/ 47 h 57"/>
                <a:gd name="T10" fmla="*/ 4 w 52"/>
                <a:gd name="T11" fmla="*/ 52 h 57"/>
                <a:gd name="T12" fmla="*/ 15 w 52"/>
                <a:gd name="T13" fmla="*/ 41 h 57"/>
                <a:gd name="T14" fmla="*/ 22 w 52"/>
                <a:gd name="T15" fmla="*/ 32 h 57"/>
                <a:gd name="T16" fmla="*/ 12 w 52"/>
                <a:gd name="T17" fmla="*/ 36 h 57"/>
                <a:gd name="T18" fmla="*/ 0 w 52"/>
                <a:gd name="T19" fmla="*/ 37 h 57"/>
                <a:gd name="T20" fmla="*/ 12 w 52"/>
                <a:gd name="T21" fmla="*/ 29 h 57"/>
                <a:gd name="T22" fmla="*/ 29 w 52"/>
                <a:gd name="T23" fmla="*/ 15 h 57"/>
                <a:gd name="T24" fmla="*/ 8 w 52"/>
                <a:gd name="T25" fmla="*/ 9 h 57"/>
                <a:gd name="T26" fmla="*/ 50 w 52"/>
                <a:gd name="T27" fmla="*/ 10 h 57"/>
                <a:gd name="T28" fmla="*/ 29 w 52"/>
                <a:gd name="T2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7">
                  <a:moveTo>
                    <a:pt x="29" y="48"/>
                  </a:moveTo>
                  <a:cubicBezTo>
                    <a:pt x="23" y="54"/>
                    <a:pt x="16" y="57"/>
                    <a:pt x="15" y="55"/>
                  </a:cubicBezTo>
                  <a:cubicBezTo>
                    <a:pt x="14" y="52"/>
                    <a:pt x="20" y="50"/>
                    <a:pt x="24" y="45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8" y="39"/>
                    <a:pt x="23" y="43"/>
                    <a:pt x="17" y="47"/>
                  </a:cubicBezTo>
                  <a:cubicBezTo>
                    <a:pt x="10" y="52"/>
                    <a:pt x="5" y="54"/>
                    <a:pt x="4" y="52"/>
                  </a:cubicBezTo>
                  <a:cubicBezTo>
                    <a:pt x="4" y="49"/>
                    <a:pt x="9" y="47"/>
                    <a:pt x="15" y="41"/>
                  </a:cubicBezTo>
                  <a:cubicBezTo>
                    <a:pt x="20" y="36"/>
                    <a:pt x="23" y="35"/>
                    <a:pt x="22" y="32"/>
                  </a:cubicBezTo>
                  <a:cubicBezTo>
                    <a:pt x="22" y="31"/>
                    <a:pt x="18" y="33"/>
                    <a:pt x="12" y="36"/>
                  </a:cubicBezTo>
                  <a:cubicBezTo>
                    <a:pt x="5" y="40"/>
                    <a:pt x="0" y="40"/>
                    <a:pt x="0" y="37"/>
                  </a:cubicBezTo>
                  <a:cubicBezTo>
                    <a:pt x="0" y="33"/>
                    <a:pt x="4" y="34"/>
                    <a:pt x="12" y="29"/>
                  </a:cubicBezTo>
                  <a:cubicBezTo>
                    <a:pt x="22" y="23"/>
                    <a:pt x="25" y="23"/>
                    <a:pt x="29" y="15"/>
                  </a:cubicBezTo>
                  <a:cubicBezTo>
                    <a:pt x="33" y="8"/>
                    <a:pt x="5" y="16"/>
                    <a:pt x="8" y="9"/>
                  </a:cubicBezTo>
                  <a:cubicBezTo>
                    <a:pt x="12" y="0"/>
                    <a:pt x="48" y="2"/>
                    <a:pt x="50" y="10"/>
                  </a:cubicBezTo>
                  <a:cubicBezTo>
                    <a:pt x="52" y="22"/>
                    <a:pt x="47" y="32"/>
                    <a:pt x="29" y="4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3" name="Freeform 93">
              <a:extLst>
                <a:ext uri="{FF2B5EF4-FFF2-40B4-BE49-F238E27FC236}">
                  <a16:creationId xmlns:a16="http://schemas.microsoft.com/office/drawing/2014/main" id="{B25ACC27-ECAD-4421-B49D-C86F02B5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984" y="6165969"/>
              <a:ext cx="130175" cy="142875"/>
            </a:xfrm>
            <a:custGeom>
              <a:avLst/>
              <a:gdLst>
                <a:gd name="T0" fmla="*/ 29 w 52"/>
                <a:gd name="T1" fmla="*/ 48 h 57"/>
                <a:gd name="T2" fmla="*/ 15 w 52"/>
                <a:gd name="T3" fmla="*/ 55 h 57"/>
                <a:gd name="T4" fmla="*/ 24 w 52"/>
                <a:gd name="T5" fmla="*/ 45 h 57"/>
                <a:gd name="T6" fmla="*/ 28 w 52"/>
                <a:gd name="T7" fmla="*/ 39 h 57"/>
                <a:gd name="T8" fmla="*/ 17 w 52"/>
                <a:gd name="T9" fmla="*/ 47 h 57"/>
                <a:gd name="T10" fmla="*/ 4 w 52"/>
                <a:gd name="T11" fmla="*/ 52 h 57"/>
                <a:gd name="T12" fmla="*/ 15 w 52"/>
                <a:gd name="T13" fmla="*/ 41 h 57"/>
                <a:gd name="T14" fmla="*/ 22 w 52"/>
                <a:gd name="T15" fmla="*/ 32 h 57"/>
                <a:gd name="T16" fmla="*/ 12 w 52"/>
                <a:gd name="T17" fmla="*/ 36 h 57"/>
                <a:gd name="T18" fmla="*/ 0 w 52"/>
                <a:gd name="T19" fmla="*/ 37 h 57"/>
                <a:gd name="T20" fmla="*/ 12 w 52"/>
                <a:gd name="T21" fmla="*/ 29 h 57"/>
                <a:gd name="T22" fmla="*/ 29 w 52"/>
                <a:gd name="T23" fmla="*/ 15 h 57"/>
                <a:gd name="T24" fmla="*/ 8 w 52"/>
                <a:gd name="T25" fmla="*/ 9 h 57"/>
                <a:gd name="T26" fmla="*/ 50 w 52"/>
                <a:gd name="T27" fmla="*/ 10 h 57"/>
                <a:gd name="T28" fmla="*/ 29 w 52"/>
                <a:gd name="T2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7">
                  <a:moveTo>
                    <a:pt x="29" y="48"/>
                  </a:moveTo>
                  <a:cubicBezTo>
                    <a:pt x="23" y="54"/>
                    <a:pt x="16" y="57"/>
                    <a:pt x="15" y="55"/>
                  </a:cubicBezTo>
                  <a:cubicBezTo>
                    <a:pt x="14" y="52"/>
                    <a:pt x="20" y="50"/>
                    <a:pt x="24" y="45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8" y="39"/>
                    <a:pt x="23" y="43"/>
                    <a:pt x="17" y="47"/>
                  </a:cubicBezTo>
                  <a:cubicBezTo>
                    <a:pt x="10" y="52"/>
                    <a:pt x="5" y="54"/>
                    <a:pt x="4" y="52"/>
                  </a:cubicBezTo>
                  <a:cubicBezTo>
                    <a:pt x="4" y="49"/>
                    <a:pt x="9" y="47"/>
                    <a:pt x="15" y="41"/>
                  </a:cubicBezTo>
                  <a:cubicBezTo>
                    <a:pt x="20" y="36"/>
                    <a:pt x="23" y="35"/>
                    <a:pt x="22" y="32"/>
                  </a:cubicBezTo>
                  <a:cubicBezTo>
                    <a:pt x="22" y="31"/>
                    <a:pt x="18" y="33"/>
                    <a:pt x="12" y="36"/>
                  </a:cubicBezTo>
                  <a:cubicBezTo>
                    <a:pt x="5" y="40"/>
                    <a:pt x="0" y="40"/>
                    <a:pt x="0" y="37"/>
                  </a:cubicBezTo>
                  <a:cubicBezTo>
                    <a:pt x="0" y="33"/>
                    <a:pt x="4" y="34"/>
                    <a:pt x="12" y="29"/>
                  </a:cubicBezTo>
                  <a:cubicBezTo>
                    <a:pt x="22" y="23"/>
                    <a:pt x="25" y="23"/>
                    <a:pt x="29" y="15"/>
                  </a:cubicBezTo>
                  <a:cubicBezTo>
                    <a:pt x="33" y="8"/>
                    <a:pt x="5" y="16"/>
                    <a:pt x="8" y="9"/>
                  </a:cubicBezTo>
                  <a:cubicBezTo>
                    <a:pt x="12" y="0"/>
                    <a:pt x="48" y="2"/>
                    <a:pt x="50" y="10"/>
                  </a:cubicBezTo>
                  <a:cubicBezTo>
                    <a:pt x="52" y="22"/>
                    <a:pt x="47" y="32"/>
                    <a:pt x="29" y="4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4" name="Freeform 94">
              <a:extLst>
                <a:ext uri="{FF2B5EF4-FFF2-40B4-BE49-F238E27FC236}">
                  <a16:creationId xmlns:a16="http://schemas.microsoft.com/office/drawing/2014/main" id="{34BF1F5F-B409-49AB-8DCA-8F8705CE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921" y="3776781"/>
              <a:ext cx="3881438" cy="2943225"/>
            </a:xfrm>
            <a:custGeom>
              <a:avLst/>
              <a:gdLst>
                <a:gd name="T0" fmla="*/ 74 w 1550"/>
                <a:gd name="T1" fmla="*/ 1174 h 1174"/>
                <a:gd name="T2" fmla="*/ 0 w 1550"/>
                <a:gd name="T3" fmla="*/ 977 h 1174"/>
                <a:gd name="T4" fmla="*/ 593 w 1550"/>
                <a:gd name="T5" fmla="*/ 28 h 1174"/>
                <a:gd name="T6" fmla="*/ 615 w 1550"/>
                <a:gd name="T7" fmla="*/ 0 h 1174"/>
                <a:gd name="T8" fmla="*/ 1550 w 1550"/>
                <a:gd name="T9" fmla="*/ 932 h 1174"/>
                <a:gd name="T10" fmla="*/ 1395 w 1550"/>
                <a:gd name="T11" fmla="*/ 1174 h 1174"/>
                <a:gd name="T12" fmla="*/ 74 w 1550"/>
                <a:gd name="T13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0" h="1174">
                  <a:moveTo>
                    <a:pt x="74" y="1174"/>
                  </a:moveTo>
                  <a:cubicBezTo>
                    <a:pt x="0" y="977"/>
                    <a:pt x="0" y="977"/>
                    <a:pt x="0" y="977"/>
                  </a:cubicBezTo>
                  <a:cubicBezTo>
                    <a:pt x="0" y="977"/>
                    <a:pt x="529" y="563"/>
                    <a:pt x="593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1052" y="811"/>
                    <a:pt x="1550" y="932"/>
                  </a:cubicBezTo>
                  <a:cubicBezTo>
                    <a:pt x="1395" y="1174"/>
                    <a:pt x="1395" y="1174"/>
                    <a:pt x="1395" y="1174"/>
                  </a:cubicBezTo>
                  <a:cubicBezTo>
                    <a:pt x="74" y="1174"/>
                    <a:pt x="74" y="1174"/>
                    <a:pt x="74" y="1174"/>
                  </a:cubicBezTo>
                </a:path>
              </a:pathLst>
            </a:custGeom>
            <a:solidFill>
              <a:srgbClr val="FF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5" name="Freeform 95">
              <a:extLst>
                <a:ext uri="{FF2B5EF4-FFF2-40B4-BE49-F238E27FC236}">
                  <a16:creationId xmlns:a16="http://schemas.microsoft.com/office/drawing/2014/main" id="{F82FB74D-63A7-40D2-A70D-9CC225E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6" y="4127619"/>
              <a:ext cx="1130300" cy="1736725"/>
            </a:xfrm>
            <a:custGeom>
              <a:avLst/>
              <a:gdLst>
                <a:gd name="T0" fmla="*/ 15 w 451"/>
                <a:gd name="T1" fmla="*/ 660 h 693"/>
                <a:gd name="T2" fmla="*/ 425 w 451"/>
                <a:gd name="T3" fmla="*/ 400 h 693"/>
                <a:gd name="T4" fmla="*/ 378 w 451"/>
                <a:gd name="T5" fmla="*/ 11 h 693"/>
                <a:gd name="T6" fmla="*/ 221 w 451"/>
                <a:gd name="T7" fmla="*/ 369 h 693"/>
                <a:gd name="T8" fmla="*/ 15 w 451"/>
                <a:gd name="T9" fmla="*/ 66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693">
                  <a:moveTo>
                    <a:pt x="15" y="660"/>
                  </a:moveTo>
                  <a:cubicBezTo>
                    <a:pt x="82" y="693"/>
                    <a:pt x="374" y="521"/>
                    <a:pt x="425" y="400"/>
                  </a:cubicBezTo>
                  <a:cubicBezTo>
                    <a:pt x="451" y="339"/>
                    <a:pt x="398" y="0"/>
                    <a:pt x="378" y="11"/>
                  </a:cubicBezTo>
                  <a:cubicBezTo>
                    <a:pt x="368" y="17"/>
                    <a:pt x="341" y="182"/>
                    <a:pt x="221" y="369"/>
                  </a:cubicBezTo>
                  <a:cubicBezTo>
                    <a:pt x="126" y="517"/>
                    <a:pt x="0" y="652"/>
                    <a:pt x="15" y="660"/>
                  </a:cubicBez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6" name="Freeform 96">
              <a:extLst>
                <a:ext uri="{FF2B5EF4-FFF2-40B4-BE49-F238E27FC236}">
                  <a16:creationId xmlns:a16="http://schemas.microsoft.com/office/drawing/2014/main" id="{CADB2DA8-F7C4-471A-8AE1-96FBFBD7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134" y="4838819"/>
              <a:ext cx="630238" cy="704850"/>
            </a:xfrm>
            <a:custGeom>
              <a:avLst/>
              <a:gdLst>
                <a:gd name="T0" fmla="*/ 109 w 252"/>
                <a:gd name="T1" fmla="*/ 246 h 281"/>
                <a:gd name="T2" fmla="*/ 5 w 252"/>
                <a:gd name="T3" fmla="*/ 28 h 281"/>
                <a:gd name="T4" fmla="*/ 250 w 252"/>
                <a:gd name="T5" fmla="*/ 257 h 281"/>
                <a:gd name="T6" fmla="*/ 109 w 252"/>
                <a:gd name="T7" fmla="*/ 2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81">
                  <a:moveTo>
                    <a:pt x="109" y="246"/>
                  </a:moveTo>
                  <a:cubicBezTo>
                    <a:pt x="64" y="224"/>
                    <a:pt x="0" y="60"/>
                    <a:pt x="5" y="28"/>
                  </a:cubicBezTo>
                  <a:cubicBezTo>
                    <a:pt x="9" y="0"/>
                    <a:pt x="248" y="233"/>
                    <a:pt x="250" y="257"/>
                  </a:cubicBezTo>
                  <a:cubicBezTo>
                    <a:pt x="252" y="281"/>
                    <a:pt x="150" y="266"/>
                    <a:pt x="109" y="246"/>
                  </a:cubicBez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7" name="Freeform 97">
              <a:extLst>
                <a:ext uri="{FF2B5EF4-FFF2-40B4-BE49-F238E27FC236}">
                  <a16:creationId xmlns:a16="http://schemas.microsoft.com/office/drawing/2014/main" id="{E197FC97-E712-4114-84B6-38D1A47DD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484" y="4580056"/>
              <a:ext cx="204788" cy="268288"/>
            </a:xfrm>
            <a:custGeom>
              <a:avLst/>
              <a:gdLst>
                <a:gd name="T0" fmla="*/ 32 w 82"/>
                <a:gd name="T1" fmla="*/ 90 h 107"/>
                <a:gd name="T2" fmla="*/ 3 w 82"/>
                <a:gd name="T3" fmla="*/ 10 h 107"/>
                <a:gd name="T4" fmla="*/ 82 w 82"/>
                <a:gd name="T5" fmla="*/ 98 h 107"/>
                <a:gd name="T6" fmla="*/ 32 w 82"/>
                <a:gd name="T7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7">
                  <a:moveTo>
                    <a:pt x="32" y="90"/>
                  </a:moveTo>
                  <a:cubicBezTo>
                    <a:pt x="17" y="81"/>
                    <a:pt x="0" y="22"/>
                    <a:pt x="3" y="10"/>
                  </a:cubicBezTo>
                  <a:cubicBezTo>
                    <a:pt x="5" y="0"/>
                    <a:pt x="82" y="90"/>
                    <a:pt x="82" y="98"/>
                  </a:cubicBezTo>
                  <a:cubicBezTo>
                    <a:pt x="82" y="107"/>
                    <a:pt x="46" y="99"/>
                    <a:pt x="32" y="90"/>
                  </a:cubicBez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8" name="Freeform 98">
              <a:extLst>
                <a:ext uri="{FF2B5EF4-FFF2-40B4-BE49-F238E27FC236}">
                  <a16:creationId xmlns:a16="http://schemas.microsoft.com/office/drawing/2014/main" id="{612BFBED-1615-4C04-ACA7-24910526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921" y="5270619"/>
              <a:ext cx="3881438" cy="1449388"/>
            </a:xfrm>
            <a:custGeom>
              <a:avLst/>
              <a:gdLst>
                <a:gd name="T0" fmla="*/ 669 w 1550"/>
                <a:gd name="T1" fmla="*/ 0 h 578"/>
                <a:gd name="T2" fmla="*/ 145 w 1550"/>
                <a:gd name="T3" fmla="*/ 394 h 578"/>
                <a:gd name="T4" fmla="*/ 0 w 1550"/>
                <a:gd name="T5" fmla="*/ 381 h 578"/>
                <a:gd name="T6" fmla="*/ 54 w 1550"/>
                <a:gd name="T7" fmla="*/ 578 h 578"/>
                <a:gd name="T8" fmla="*/ 1436 w 1550"/>
                <a:gd name="T9" fmla="*/ 578 h 578"/>
                <a:gd name="T10" fmla="*/ 1550 w 1550"/>
                <a:gd name="T11" fmla="*/ 336 h 578"/>
                <a:gd name="T12" fmla="*/ 1212 w 1550"/>
                <a:gd name="T13" fmla="*/ 339 h 578"/>
                <a:gd name="T14" fmla="*/ 669 w 1550"/>
                <a:gd name="T1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0" h="578">
                  <a:moveTo>
                    <a:pt x="669" y="0"/>
                  </a:moveTo>
                  <a:cubicBezTo>
                    <a:pt x="611" y="244"/>
                    <a:pt x="423" y="409"/>
                    <a:pt x="145" y="394"/>
                  </a:cubicBezTo>
                  <a:cubicBezTo>
                    <a:pt x="79" y="390"/>
                    <a:pt x="32" y="345"/>
                    <a:pt x="0" y="381"/>
                  </a:cubicBezTo>
                  <a:cubicBezTo>
                    <a:pt x="54" y="578"/>
                    <a:pt x="54" y="578"/>
                    <a:pt x="54" y="578"/>
                  </a:cubicBezTo>
                  <a:cubicBezTo>
                    <a:pt x="1436" y="578"/>
                    <a:pt x="1436" y="578"/>
                    <a:pt x="1436" y="578"/>
                  </a:cubicBezTo>
                  <a:cubicBezTo>
                    <a:pt x="1550" y="336"/>
                    <a:pt x="1550" y="336"/>
                    <a:pt x="1550" y="336"/>
                  </a:cubicBezTo>
                  <a:cubicBezTo>
                    <a:pt x="1441" y="303"/>
                    <a:pt x="1312" y="344"/>
                    <a:pt x="1212" y="339"/>
                  </a:cubicBezTo>
                  <a:cubicBezTo>
                    <a:pt x="938" y="326"/>
                    <a:pt x="761" y="255"/>
                    <a:pt x="66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9" name="Freeform 99">
              <a:extLst>
                <a:ext uri="{FF2B5EF4-FFF2-40B4-BE49-F238E27FC236}">
                  <a16:creationId xmlns:a16="http://schemas.microsoft.com/office/drawing/2014/main" id="{EB32C10C-7DF5-4021-B362-E6895AE2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046" y="6140569"/>
              <a:ext cx="133350" cy="39688"/>
            </a:xfrm>
            <a:custGeom>
              <a:avLst/>
              <a:gdLst>
                <a:gd name="T0" fmla="*/ 52 w 53"/>
                <a:gd name="T1" fmla="*/ 6 h 16"/>
                <a:gd name="T2" fmla="*/ 50 w 53"/>
                <a:gd name="T3" fmla="*/ 2 h 16"/>
                <a:gd name="T4" fmla="*/ 44 w 53"/>
                <a:gd name="T5" fmla="*/ 1 h 16"/>
                <a:gd name="T6" fmla="*/ 8 w 53"/>
                <a:gd name="T7" fmla="*/ 3 h 16"/>
                <a:gd name="T8" fmla="*/ 1 w 53"/>
                <a:gd name="T9" fmla="*/ 9 h 16"/>
                <a:gd name="T10" fmla="*/ 1 w 53"/>
                <a:gd name="T11" fmla="*/ 9 h 16"/>
                <a:gd name="T12" fmla="*/ 4 w 53"/>
                <a:gd name="T13" fmla="*/ 14 h 16"/>
                <a:gd name="T14" fmla="*/ 11 w 53"/>
                <a:gd name="T15" fmla="*/ 15 h 16"/>
                <a:gd name="T16" fmla="*/ 44 w 53"/>
                <a:gd name="T17" fmla="*/ 13 h 16"/>
                <a:gd name="T18" fmla="*/ 52 w 53"/>
                <a:gd name="T19" fmla="*/ 7 h 16"/>
                <a:gd name="T20" fmla="*/ 52 w 53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6">
                  <a:moveTo>
                    <a:pt x="52" y="6"/>
                  </a:moveTo>
                  <a:cubicBezTo>
                    <a:pt x="52" y="4"/>
                    <a:pt x="51" y="3"/>
                    <a:pt x="50" y="2"/>
                  </a:cubicBezTo>
                  <a:cubicBezTo>
                    <a:pt x="48" y="1"/>
                    <a:pt x="46" y="0"/>
                    <a:pt x="44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3"/>
                    <a:pt x="0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2" y="13"/>
                    <a:pt x="4" y="14"/>
                  </a:cubicBezTo>
                  <a:cubicBezTo>
                    <a:pt x="6" y="15"/>
                    <a:pt x="8" y="16"/>
                    <a:pt x="11" y="1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9" y="13"/>
                    <a:pt x="53" y="10"/>
                    <a:pt x="52" y="7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0" name="Freeform 100">
              <a:extLst>
                <a:ext uri="{FF2B5EF4-FFF2-40B4-BE49-F238E27FC236}">
                  <a16:creationId xmlns:a16="http://schemas.microsoft.com/office/drawing/2014/main" id="{0832F9F6-0570-430B-B182-C05251F7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846" y="6153269"/>
              <a:ext cx="130175" cy="36513"/>
            </a:xfrm>
            <a:custGeom>
              <a:avLst/>
              <a:gdLst>
                <a:gd name="T0" fmla="*/ 52 w 52"/>
                <a:gd name="T1" fmla="*/ 5 h 15"/>
                <a:gd name="T2" fmla="*/ 49 w 52"/>
                <a:gd name="T3" fmla="*/ 1 h 15"/>
                <a:gd name="T4" fmla="*/ 44 w 52"/>
                <a:gd name="T5" fmla="*/ 0 h 15"/>
                <a:gd name="T6" fmla="*/ 8 w 52"/>
                <a:gd name="T7" fmla="*/ 2 h 15"/>
                <a:gd name="T8" fmla="*/ 0 w 52"/>
                <a:gd name="T9" fmla="*/ 8 h 15"/>
                <a:gd name="T10" fmla="*/ 0 w 52"/>
                <a:gd name="T11" fmla="*/ 8 h 15"/>
                <a:gd name="T12" fmla="*/ 3 w 52"/>
                <a:gd name="T13" fmla="*/ 13 h 15"/>
                <a:gd name="T14" fmla="*/ 10 w 52"/>
                <a:gd name="T15" fmla="*/ 15 h 15"/>
                <a:gd name="T16" fmla="*/ 43 w 52"/>
                <a:gd name="T17" fmla="*/ 13 h 15"/>
                <a:gd name="T18" fmla="*/ 52 w 52"/>
                <a:gd name="T19" fmla="*/ 6 h 15"/>
                <a:gd name="T20" fmla="*/ 52 w 52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5">
                  <a:moveTo>
                    <a:pt x="52" y="5"/>
                  </a:moveTo>
                  <a:cubicBezTo>
                    <a:pt x="52" y="4"/>
                    <a:pt x="51" y="2"/>
                    <a:pt x="49" y="1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5" y="14"/>
                    <a:pt x="8" y="15"/>
                    <a:pt x="10" y="1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8" y="12"/>
                    <a:pt x="52" y="9"/>
                    <a:pt x="52" y="6"/>
                  </a:cubicBezTo>
                  <a:lnTo>
                    <a:pt x="52" y="5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1" name="Freeform 101">
              <a:extLst>
                <a:ext uri="{FF2B5EF4-FFF2-40B4-BE49-F238E27FC236}">
                  <a16:creationId xmlns:a16="http://schemas.microsoft.com/office/drawing/2014/main" id="{98F4327E-CB88-49DB-9858-884E8F92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421" y="6159619"/>
              <a:ext cx="130175" cy="33338"/>
            </a:xfrm>
            <a:custGeom>
              <a:avLst/>
              <a:gdLst>
                <a:gd name="T0" fmla="*/ 52 w 52"/>
                <a:gd name="T1" fmla="*/ 6 h 13"/>
                <a:gd name="T2" fmla="*/ 50 w 52"/>
                <a:gd name="T3" fmla="*/ 2 h 13"/>
                <a:gd name="T4" fmla="*/ 44 w 52"/>
                <a:gd name="T5" fmla="*/ 0 h 13"/>
                <a:gd name="T6" fmla="*/ 9 w 52"/>
                <a:gd name="T7" fmla="*/ 0 h 13"/>
                <a:gd name="T8" fmla="*/ 0 w 52"/>
                <a:gd name="T9" fmla="*/ 5 h 13"/>
                <a:gd name="T10" fmla="*/ 0 w 52"/>
                <a:gd name="T11" fmla="*/ 6 h 13"/>
                <a:gd name="T12" fmla="*/ 3 w 52"/>
                <a:gd name="T13" fmla="*/ 11 h 13"/>
                <a:gd name="T14" fmla="*/ 10 w 52"/>
                <a:gd name="T15" fmla="*/ 13 h 13"/>
                <a:gd name="T16" fmla="*/ 43 w 52"/>
                <a:gd name="T17" fmla="*/ 13 h 13"/>
                <a:gd name="T18" fmla="*/ 52 w 52"/>
                <a:gd name="T19" fmla="*/ 7 h 13"/>
                <a:gd name="T20" fmla="*/ 52 w 5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3">
                  <a:moveTo>
                    <a:pt x="52" y="6"/>
                  </a:moveTo>
                  <a:cubicBezTo>
                    <a:pt x="52" y="5"/>
                    <a:pt x="52" y="3"/>
                    <a:pt x="50" y="2"/>
                  </a:cubicBezTo>
                  <a:cubicBezTo>
                    <a:pt x="49" y="1"/>
                    <a:pt x="47" y="0"/>
                    <a:pt x="4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5" y="12"/>
                    <a:pt x="7" y="13"/>
                    <a:pt x="1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8" y="13"/>
                    <a:pt x="52" y="11"/>
                    <a:pt x="52" y="7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2" name="Freeform 102">
              <a:extLst>
                <a:ext uri="{FF2B5EF4-FFF2-40B4-BE49-F238E27FC236}">
                  <a16:creationId xmlns:a16="http://schemas.microsoft.com/office/drawing/2014/main" id="{00719124-9ABB-4312-9BA0-A44B2469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046" y="6154856"/>
              <a:ext cx="130175" cy="33338"/>
            </a:xfrm>
            <a:custGeom>
              <a:avLst/>
              <a:gdLst>
                <a:gd name="T0" fmla="*/ 52 w 52"/>
                <a:gd name="T1" fmla="*/ 6 h 13"/>
                <a:gd name="T2" fmla="*/ 50 w 52"/>
                <a:gd name="T3" fmla="*/ 2 h 13"/>
                <a:gd name="T4" fmla="*/ 44 w 52"/>
                <a:gd name="T5" fmla="*/ 0 h 13"/>
                <a:gd name="T6" fmla="*/ 8 w 52"/>
                <a:gd name="T7" fmla="*/ 0 h 13"/>
                <a:gd name="T8" fmla="*/ 0 w 52"/>
                <a:gd name="T9" fmla="*/ 5 h 13"/>
                <a:gd name="T10" fmla="*/ 0 w 52"/>
                <a:gd name="T11" fmla="*/ 5 h 13"/>
                <a:gd name="T12" fmla="*/ 2 w 52"/>
                <a:gd name="T13" fmla="*/ 10 h 13"/>
                <a:gd name="T14" fmla="*/ 9 w 52"/>
                <a:gd name="T15" fmla="*/ 12 h 13"/>
                <a:gd name="T16" fmla="*/ 43 w 52"/>
                <a:gd name="T17" fmla="*/ 13 h 13"/>
                <a:gd name="T18" fmla="*/ 52 w 52"/>
                <a:gd name="T19" fmla="*/ 7 h 13"/>
                <a:gd name="T20" fmla="*/ 52 w 5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3">
                  <a:moveTo>
                    <a:pt x="52" y="6"/>
                  </a:move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2"/>
                    <a:pt x="7" y="12"/>
                    <a:pt x="9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8" y="13"/>
                    <a:pt x="52" y="10"/>
                    <a:pt x="52" y="7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3" name="Freeform 103">
              <a:extLst>
                <a:ext uri="{FF2B5EF4-FFF2-40B4-BE49-F238E27FC236}">
                  <a16:creationId xmlns:a16="http://schemas.microsoft.com/office/drawing/2014/main" id="{5ECA7D0C-D2D8-401D-A7B6-75041E3FF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084" y="6127869"/>
              <a:ext cx="131763" cy="52388"/>
            </a:xfrm>
            <a:custGeom>
              <a:avLst/>
              <a:gdLst>
                <a:gd name="T0" fmla="*/ 52 w 53"/>
                <a:gd name="T1" fmla="*/ 14 h 21"/>
                <a:gd name="T2" fmla="*/ 51 w 53"/>
                <a:gd name="T3" fmla="*/ 10 h 21"/>
                <a:gd name="T4" fmla="*/ 46 w 53"/>
                <a:gd name="T5" fmla="*/ 7 h 21"/>
                <a:gd name="T6" fmla="*/ 10 w 53"/>
                <a:gd name="T7" fmla="*/ 1 h 21"/>
                <a:gd name="T8" fmla="*/ 1 w 53"/>
                <a:gd name="T9" fmla="*/ 5 h 21"/>
                <a:gd name="T10" fmla="*/ 1 w 53"/>
                <a:gd name="T11" fmla="*/ 6 h 21"/>
                <a:gd name="T12" fmla="*/ 3 w 53"/>
                <a:gd name="T13" fmla="*/ 11 h 21"/>
                <a:gd name="T14" fmla="*/ 9 w 53"/>
                <a:gd name="T15" fmla="*/ 14 h 21"/>
                <a:gd name="T16" fmla="*/ 41 w 53"/>
                <a:gd name="T17" fmla="*/ 20 h 21"/>
                <a:gd name="T18" fmla="*/ 52 w 53"/>
                <a:gd name="T19" fmla="*/ 15 h 21"/>
                <a:gd name="T20" fmla="*/ 52 w 53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1">
                  <a:moveTo>
                    <a:pt x="52" y="14"/>
                  </a:moveTo>
                  <a:cubicBezTo>
                    <a:pt x="53" y="13"/>
                    <a:pt x="52" y="11"/>
                    <a:pt x="51" y="10"/>
                  </a:cubicBezTo>
                  <a:cubicBezTo>
                    <a:pt x="50" y="9"/>
                    <a:pt x="48" y="8"/>
                    <a:pt x="46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2"/>
                    <a:pt x="6" y="13"/>
                    <a:pt x="9" y="1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21"/>
                    <a:pt x="51" y="19"/>
                    <a:pt x="52" y="15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4" name="Freeform 104">
              <a:extLst>
                <a:ext uri="{FF2B5EF4-FFF2-40B4-BE49-F238E27FC236}">
                  <a16:creationId xmlns:a16="http://schemas.microsoft.com/office/drawing/2014/main" id="{0EE61064-7E9E-44BA-ADCA-8EF7E0AF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121" y="6089769"/>
              <a:ext cx="130175" cy="52388"/>
            </a:xfrm>
            <a:custGeom>
              <a:avLst/>
              <a:gdLst>
                <a:gd name="T0" fmla="*/ 52 w 52"/>
                <a:gd name="T1" fmla="*/ 14 h 21"/>
                <a:gd name="T2" fmla="*/ 50 w 52"/>
                <a:gd name="T3" fmla="*/ 10 h 21"/>
                <a:gd name="T4" fmla="*/ 45 w 52"/>
                <a:gd name="T5" fmla="*/ 7 h 21"/>
                <a:gd name="T6" fmla="*/ 10 w 52"/>
                <a:gd name="T7" fmla="*/ 1 h 21"/>
                <a:gd name="T8" fmla="*/ 1 w 52"/>
                <a:gd name="T9" fmla="*/ 5 h 21"/>
                <a:gd name="T10" fmla="*/ 0 w 52"/>
                <a:gd name="T11" fmla="*/ 5 h 21"/>
                <a:gd name="T12" fmla="*/ 2 w 52"/>
                <a:gd name="T13" fmla="*/ 11 h 21"/>
                <a:gd name="T14" fmla="*/ 8 w 52"/>
                <a:gd name="T15" fmla="*/ 14 h 21"/>
                <a:gd name="T16" fmla="*/ 41 w 52"/>
                <a:gd name="T17" fmla="*/ 20 h 21"/>
                <a:gd name="T18" fmla="*/ 51 w 52"/>
                <a:gd name="T19" fmla="*/ 15 h 21"/>
                <a:gd name="T20" fmla="*/ 52 w 52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1">
                  <a:moveTo>
                    <a:pt x="52" y="14"/>
                  </a:moveTo>
                  <a:cubicBezTo>
                    <a:pt x="52" y="13"/>
                    <a:pt x="52" y="11"/>
                    <a:pt x="50" y="10"/>
                  </a:cubicBezTo>
                  <a:cubicBezTo>
                    <a:pt x="49" y="9"/>
                    <a:pt x="47" y="8"/>
                    <a:pt x="45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5" y="0"/>
                    <a:pt x="1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1"/>
                  </a:cubicBezTo>
                  <a:cubicBezTo>
                    <a:pt x="3" y="12"/>
                    <a:pt x="6" y="13"/>
                    <a:pt x="8" y="1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21"/>
                    <a:pt x="51" y="19"/>
                    <a:pt x="51" y="15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5" name="Freeform 105">
              <a:extLst>
                <a:ext uri="{FF2B5EF4-FFF2-40B4-BE49-F238E27FC236}">
                  <a16:creationId xmlns:a16="http://schemas.microsoft.com/office/drawing/2014/main" id="{E8223DE1-ADF8-483F-8512-AED3274A5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096" y="6032619"/>
              <a:ext cx="123825" cy="66675"/>
            </a:xfrm>
            <a:custGeom>
              <a:avLst/>
              <a:gdLst>
                <a:gd name="T0" fmla="*/ 49 w 50"/>
                <a:gd name="T1" fmla="*/ 22 h 27"/>
                <a:gd name="T2" fmla="*/ 49 w 50"/>
                <a:gd name="T3" fmla="*/ 18 h 27"/>
                <a:gd name="T4" fmla="*/ 44 w 50"/>
                <a:gd name="T5" fmla="*/ 14 h 27"/>
                <a:gd name="T6" fmla="*/ 11 w 50"/>
                <a:gd name="T7" fmla="*/ 2 h 27"/>
                <a:gd name="T8" fmla="*/ 1 w 50"/>
                <a:gd name="T9" fmla="*/ 4 h 27"/>
                <a:gd name="T10" fmla="*/ 1 w 50"/>
                <a:gd name="T11" fmla="*/ 4 h 27"/>
                <a:gd name="T12" fmla="*/ 1 w 50"/>
                <a:gd name="T13" fmla="*/ 10 h 27"/>
                <a:gd name="T14" fmla="*/ 6 w 50"/>
                <a:gd name="T15" fmla="*/ 14 h 27"/>
                <a:gd name="T16" fmla="*/ 37 w 50"/>
                <a:gd name="T17" fmla="*/ 26 h 27"/>
                <a:gd name="T18" fmla="*/ 48 w 50"/>
                <a:gd name="T19" fmla="*/ 23 h 27"/>
                <a:gd name="T20" fmla="*/ 49 w 50"/>
                <a:gd name="T2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27">
                  <a:moveTo>
                    <a:pt x="49" y="22"/>
                  </a:moveTo>
                  <a:cubicBezTo>
                    <a:pt x="50" y="21"/>
                    <a:pt x="49" y="19"/>
                    <a:pt x="49" y="18"/>
                  </a:cubicBezTo>
                  <a:cubicBezTo>
                    <a:pt x="48" y="16"/>
                    <a:pt x="46" y="15"/>
                    <a:pt x="44" y="1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0"/>
                    <a:pt x="2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4" y="13"/>
                    <a:pt x="6" y="14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2" y="27"/>
                    <a:pt x="47" y="26"/>
                    <a:pt x="48" y="23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6" name="Freeform 106">
              <a:extLst>
                <a:ext uri="{FF2B5EF4-FFF2-40B4-BE49-F238E27FC236}">
                  <a16:creationId xmlns:a16="http://schemas.microsoft.com/office/drawing/2014/main" id="{54872074-A4E9-45E1-9ACF-9C091102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421" y="5954831"/>
              <a:ext cx="122238" cy="68263"/>
            </a:xfrm>
            <a:custGeom>
              <a:avLst/>
              <a:gdLst>
                <a:gd name="T0" fmla="*/ 49 w 49"/>
                <a:gd name="T1" fmla="*/ 22 h 27"/>
                <a:gd name="T2" fmla="*/ 48 w 49"/>
                <a:gd name="T3" fmla="*/ 17 h 27"/>
                <a:gd name="T4" fmla="*/ 44 w 49"/>
                <a:gd name="T5" fmla="*/ 14 h 27"/>
                <a:gd name="T6" fmla="*/ 11 w 49"/>
                <a:gd name="T7" fmla="*/ 1 h 27"/>
                <a:gd name="T8" fmla="*/ 1 w 49"/>
                <a:gd name="T9" fmla="*/ 3 h 27"/>
                <a:gd name="T10" fmla="*/ 1 w 49"/>
                <a:gd name="T11" fmla="*/ 4 h 27"/>
                <a:gd name="T12" fmla="*/ 1 w 49"/>
                <a:gd name="T13" fmla="*/ 9 h 27"/>
                <a:gd name="T14" fmla="*/ 6 w 49"/>
                <a:gd name="T15" fmla="*/ 13 h 27"/>
                <a:gd name="T16" fmla="*/ 37 w 49"/>
                <a:gd name="T17" fmla="*/ 25 h 27"/>
                <a:gd name="T18" fmla="*/ 48 w 49"/>
                <a:gd name="T19" fmla="*/ 23 h 27"/>
                <a:gd name="T20" fmla="*/ 49 w 49"/>
                <a:gd name="T2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7">
                  <a:moveTo>
                    <a:pt x="49" y="22"/>
                  </a:moveTo>
                  <a:cubicBezTo>
                    <a:pt x="49" y="21"/>
                    <a:pt x="49" y="19"/>
                    <a:pt x="48" y="17"/>
                  </a:cubicBezTo>
                  <a:cubicBezTo>
                    <a:pt x="48" y="16"/>
                    <a:pt x="46" y="15"/>
                    <a:pt x="44" y="1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2" y="1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2" y="27"/>
                    <a:pt x="47" y="26"/>
                    <a:pt x="48" y="23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7" name="Freeform 107">
              <a:extLst>
                <a:ext uri="{FF2B5EF4-FFF2-40B4-BE49-F238E27FC236}">
                  <a16:creationId xmlns:a16="http://schemas.microsoft.com/office/drawing/2014/main" id="{9FB3B5F6-C746-4F7B-B3BD-D6F6F57C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684" y="5850056"/>
              <a:ext cx="112713" cy="82550"/>
            </a:xfrm>
            <a:custGeom>
              <a:avLst/>
              <a:gdLst>
                <a:gd name="T0" fmla="*/ 44 w 45"/>
                <a:gd name="T1" fmla="*/ 30 h 33"/>
                <a:gd name="T2" fmla="*/ 45 w 45"/>
                <a:gd name="T3" fmla="*/ 25 h 33"/>
                <a:gd name="T4" fmla="*/ 41 w 45"/>
                <a:gd name="T5" fmla="*/ 21 h 33"/>
                <a:gd name="T6" fmla="*/ 12 w 45"/>
                <a:gd name="T7" fmla="*/ 2 h 33"/>
                <a:gd name="T8" fmla="*/ 2 w 45"/>
                <a:gd name="T9" fmla="*/ 2 h 33"/>
                <a:gd name="T10" fmla="*/ 2 w 45"/>
                <a:gd name="T11" fmla="*/ 2 h 33"/>
                <a:gd name="T12" fmla="*/ 0 w 45"/>
                <a:gd name="T13" fmla="*/ 8 h 33"/>
                <a:gd name="T14" fmla="*/ 5 w 45"/>
                <a:gd name="T15" fmla="*/ 13 h 33"/>
                <a:gd name="T16" fmla="*/ 31 w 45"/>
                <a:gd name="T17" fmla="*/ 30 h 33"/>
                <a:gd name="T18" fmla="*/ 43 w 45"/>
                <a:gd name="T19" fmla="*/ 30 h 33"/>
                <a:gd name="T20" fmla="*/ 44 w 45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3">
                  <a:moveTo>
                    <a:pt x="44" y="30"/>
                  </a:moveTo>
                  <a:cubicBezTo>
                    <a:pt x="45" y="29"/>
                    <a:pt x="45" y="27"/>
                    <a:pt x="45" y="25"/>
                  </a:cubicBezTo>
                  <a:cubicBezTo>
                    <a:pt x="44" y="24"/>
                    <a:pt x="43" y="22"/>
                    <a:pt x="41" y="2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4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10"/>
                    <a:pt x="2" y="12"/>
                    <a:pt x="5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5" y="33"/>
                    <a:pt x="41" y="33"/>
                    <a:pt x="43" y="30"/>
                  </a:cubicBezTo>
                  <a:lnTo>
                    <a:pt x="44" y="30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8" name="Freeform 108">
              <a:extLst>
                <a:ext uri="{FF2B5EF4-FFF2-40B4-BE49-F238E27FC236}">
                  <a16:creationId xmlns:a16="http://schemas.microsoft.com/office/drawing/2014/main" id="{C0E0E476-1077-430F-9958-4933E439F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034" y="6258044"/>
              <a:ext cx="119063" cy="50800"/>
            </a:xfrm>
            <a:custGeom>
              <a:avLst/>
              <a:gdLst>
                <a:gd name="T0" fmla="*/ 1 w 48"/>
                <a:gd name="T1" fmla="*/ 5 h 20"/>
                <a:gd name="T2" fmla="*/ 3 w 48"/>
                <a:gd name="T3" fmla="*/ 1 h 20"/>
                <a:gd name="T4" fmla="*/ 9 w 48"/>
                <a:gd name="T5" fmla="*/ 1 h 20"/>
                <a:gd name="T6" fmla="*/ 41 w 48"/>
                <a:gd name="T7" fmla="*/ 7 h 20"/>
                <a:gd name="T8" fmla="*/ 48 w 48"/>
                <a:gd name="T9" fmla="*/ 14 h 20"/>
                <a:gd name="T10" fmla="*/ 48 w 48"/>
                <a:gd name="T11" fmla="*/ 14 h 20"/>
                <a:gd name="T12" fmla="*/ 44 w 48"/>
                <a:gd name="T13" fmla="*/ 18 h 20"/>
                <a:gd name="T14" fmla="*/ 38 w 48"/>
                <a:gd name="T15" fmla="*/ 19 h 20"/>
                <a:gd name="T16" fmla="*/ 8 w 48"/>
                <a:gd name="T17" fmla="*/ 13 h 20"/>
                <a:gd name="T18" fmla="*/ 0 w 48"/>
                <a:gd name="T19" fmla="*/ 5 h 20"/>
                <a:gd name="T20" fmla="*/ 1 w 48"/>
                <a:gd name="T2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0">
                  <a:moveTo>
                    <a:pt x="1" y="5"/>
                  </a:moveTo>
                  <a:cubicBezTo>
                    <a:pt x="1" y="3"/>
                    <a:pt x="2" y="2"/>
                    <a:pt x="3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8"/>
                    <a:pt x="48" y="11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6"/>
                    <a:pt x="46" y="18"/>
                    <a:pt x="44" y="18"/>
                  </a:cubicBezTo>
                  <a:cubicBezTo>
                    <a:pt x="42" y="19"/>
                    <a:pt x="40" y="20"/>
                    <a:pt x="38" y="1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2"/>
                    <a:pt x="0" y="9"/>
                    <a:pt x="0" y="5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9" name="Freeform 109">
              <a:extLst>
                <a:ext uri="{FF2B5EF4-FFF2-40B4-BE49-F238E27FC236}">
                  <a16:creationId xmlns:a16="http://schemas.microsoft.com/office/drawing/2014/main" id="{9159DD10-E984-4F5A-952D-B8367E7E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409" y="6288206"/>
              <a:ext cx="120650" cy="42863"/>
            </a:xfrm>
            <a:custGeom>
              <a:avLst/>
              <a:gdLst>
                <a:gd name="T0" fmla="*/ 0 w 48"/>
                <a:gd name="T1" fmla="*/ 6 h 17"/>
                <a:gd name="T2" fmla="*/ 3 w 48"/>
                <a:gd name="T3" fmla="*/ 2 h 17"/>
                <a:gd name="T4" fmla="*/ 8 w 48"/>
                <a:gd name="T5" fmla="*/ 1 h 17"/>
                <a:gd name="T6" fmla="*/ 41 w 48"/>
                <a:gd name="T7" fmla="*/ 4 h 17"/>
                <a:gd name="T8" fmla="*/ 48 w 48"/>
                <a:gd name="T9" fmla="*/ 10 h 17"/>
                <a:gd name="T10" fmla="*/ 48 w 48"/>
                <a:gd name="T11" fmla="*/ 10 h 17"/>
                <a:gd name="T12" fmla="*/ 45 w 48"/>
                <a:gd name="T13" fmla="*/ 15 h 17"/>
                <a:gd name="T14" fmla="*/ 39 w 48"/>
                <a:gd name="T15" fmla="*/ 16 h 17"/>
                <a:gd name="T16" fmla="*/ 8 w 48"/>
                <a:gd name="T17" fmla="*/ 14 h 17"/>
                <a:gd name="T18" fmla="*/ 0 w 48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0" y="6"/>
                  </a:moveTo>
                  <a:cubicBezTo>
                    <a:pt x="0" y="4"/>
                    <a:pt x="1" y="3"/>
                    <a:pt x="3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4"/>
                    <a:pt x="48" y="7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2"/>
                    <a:pt x="47" y="14"/>
                    <a:pt x="45" y="15"/>
                  </a:cubicBezTo>
                  <a:cubicBezTo>
                    <a:pt x="43" y="16"/>
                    <a:pt x="41" y="17"/>
                    <a:pt x="39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13"/>
                    <a:pt x="0" y="10"/>
                    <a:pt x="0" y="6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0" name="Freeform 110">
              <a:extLst>
                <a:ext uri="{FF2B5EF4-FFF2-40B4-BE49-F238E27FC236}">
                  <a16:creationId xmlns:a16="http://schemas.microsoft.com/office/drawing/2014/main" id="{E3891577-D9E2-4175-B585-9A089761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721" y="6296144"/>
              <a:ext cx="119063" cy="39688"/>
            </a:xfrm>
            <a:custGeom>
              <a:avLst/>
              <a:gdLst>
                <a:gd name="T0" fmla="*/ 0 w 48"/>
                <a:gd name="T1" fmla="*/ 9 h 16"/>
                <a:gd name="T2" fmla="*/ 2 w 48"/>
                <a:gd name="T3" fmla="*/ 5 h 16"/>
                <a:gd name="T4" fmla="*/ 7 w 48"/>
                <a:gd name="T5" fmla="*/ 3 h 16"/>
                <a:gd name="T6" fmla="*/ 39 w 48"/>
                <a:gd name="T7" fmla="*/ 0 h 16"/>
                <a:gd name="T8" fmla="*/ 48 w 48"/>
                <a:gd name="T9" fmla="*/ 5 h 16"/>
                <a:gd name="T10" fmla="*/ 48 w 48"/>
                <a:gd name="T11" fmla="*/ 6 h 16"/>
                <a:gd name="T12" fmla="*/ 46 w 48"/>
                <a:gd name="T13" fmla="*/ 11 h 16"/>
                <a:gd name="T14" fmla="*/ 40 w 48"/>
                <a:gd name="T15" fmla="*/ 13 h 16"/>
                <a:gd name="T16" fmla="*/ 10 w 48"/>
                <a:gd name="T17" fmla="*/ 15 h 16"/>
                <a:gd name="T18" fmla="*/ 0 w 48"/>
                <a:gd name="T19" fmla="*/ 10 h 16"/>
                <a:gd name="T20" fmla="*/ 0 w 48"/>
                <a:gd name="T2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0" y="9"/>
                  </a:moveTo>
                  <a:cubicBezTo>
                    <a:pt x="0" y="7"/>
                    <a:pt x="0" y="6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7" y="2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7" y="9"/>
                    <a:pt x="46" y="11"/>
                  </a:cubicBezTo>
                  <a:cubicBezTo>
                    <a:pt x="44" y="12"/>
                    <a:pt x="42" y="13"/>
                    <a:pt x="40" y="1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" y="16"/>
                    <a:pt x="1" y="13"/>
                    <a:pt x="0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1" name="Freeform 111">
              <a:extLst>
                <a:ext uri="{FF2B5EF4-FFF2-40B4-BE49-F238E27FC236}">
                  <a16:creationId xmlns:a16="http://schemas.microsoft.com/office/drawing/2014/main" id="{020B6CE4-A8BE-440E-957F-EEA09BBF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984" y="6265981"/>
              <a:ext cx="119063" cy="49213"/>
            </a:xfrm>
            <a:custGeom>
              <a:avLst/>
              <a:gdLst>
                <a:gd name="T0" fmla="*/ 0 w 48"/>
                <a:gd name="T1" fmla="*/ 14 h 20"/>
                <a:gd name="T2" fmla="*/ 1 w 48"/>
                <a:gd name="T3" fmla="*/ 10 h 20"/>
                <a:gd name="T4" fmla="*/ 6 w 48"/>
                <a:gd name="T5" fmla="*/ 7 h 20"/>
                <a:gd name="T6" fmla="*/ 38 w 48"/>
                <a:gd name="T7" fmla="*/ 1 h 20"/>
                <a:gd name="T8" fmla="*/ 47 w 48"/>
                <a:gd name="T9" fmla="*/ 5 h 20"/>
                <a:gd name="T10" fmla="*/ 47 w 48"/>
                <a:gd name="T11" fmla="*/ 6 h 20"/>
                <a:gd name="T12" fmla="*/ 46 w 48"/>
                <a:gd name="T13" fmla="*/ 11 h 20"/>
                <a:gd name="T14" fmla="*/ 40 w 48"/>
                <a:gd name="T15" fmla="*/ 14 h 20"/>
                <a:gd name="T16" fmla="*/ 11 w 48"/>
                <a:gd name="T17" fmla="*/ 19 h 20"/>
                <a:gd name="T18" fmla="*/ 1 w 48"/>
                <a:gd name="T19" fmla="*/ 15 h 20"/>
                <a:gd name="T20" fmla="*/ 0 w 48"/>
                <a:gd name="T2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0">
                  <a:moveTo>
                    <a:pt x="0" y="14"/>
                  </a:move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4" y="7"/>
                    <a:pt x="6" y="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0"/>
                    <a:pt x="46" y="2"/>
                    <a:pt x="47" y="5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7"/>
                    <a:pt x="47" y="9"/>
                    <a:pt x="46" y="11"/>
                  </a:cubicBezTo>
                  <a:cubicBezTo>
                    <a:pt x="45" y="12"/>
                    <a:pt x="43" y="13"/>
                    <a:pt x="40" y="1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6" y="20"/>
                    <a:pt x="2" y="18"/>
                    <a:pt x="1" y="1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2" name="Freeform 112">
              <a:extLst>
                <a:ext uri="{FF2B5EF4-FFF2-40B4-BE49-F238E27FC236}">
                  <a16:creationId xmlns:a16="http://schemas.microsoft.com/office/drawing/2014/main" id="{F029FA7F-E0E6-48F8-90C8-164CD320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609" y="6205656"/>
              <a:ext cx="117475" cy="60325"/>
            </a:xfrm>
            <a:custGeom>
              <a:avLst/>
              <a:gdLst>
                <a:gd name="T0" fmla="*/ 1 w 47"/>
                <a:gd name="T1" fmla="*/ 19 h 24"/>
                <a:gd name="T2" fmla="*/ 1 w 47"/>
                <a:gd name="T3" fmla="*/ 14 h 24"/>
                <a:gd name="T4" fmla="*/ 6 w 47"/>
                <a:gd name="T5" fmla="*/ 11 h 24"/>
                <a:gd name="T6" fmla="*/ 37 w 47"/>
                <a:gd name="T7" fmla="*/ 1 h 24"/>
                <a:gd name="T8" fmla="*/ 46 w 47"/>
                <a:gd name="T9" fmla="*/ 5 h 24"/>
                <a:gd name="T10" fmla="*/ 46 w 47"/>
                <a:gd name="T11" fmla="*/ 5 h 24"/>
                <a:gd name="T12" fmla="*/ 45 w 47"/>
                <a:gd name="T13" fmla="*/ 10 h 24"/>
                <a:gd name="T14" fmla="*/ 40 w 47"/>
                <a:gd name="T15" fmla="*/ 14 h 24"/>
                <a:gd name="T16" fmla="*/ 11 w 47"/>
                <a:gd name="T17" fmla="*/ 23 h 24"/>
                <a:gd name="T18" fmla="*/ 1 w 47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4">
                  <a:moveTo>
                    <a:pt x="1" y="19"/>
                  </a:moveTo>
                  <a:cubicBezTo>
                    <a:pt x="0" y="17"/>
                    <a:pt x="0" y="16"/>
                    <a:pt x="1" y="14"/>
                  </a:cubicBezTo>
                  <a:cubicBezTo>
                    <a:pt x="2" y="13"/>
                    <a:pt x="4" y="12"/>
                    <a:pt x="6" y="1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7"/>
                    <a:pt x="46" y="9"/>
                    <a:pt x="45" y="10"/>
                  </a:cubicBezTo>
                  <a:cubicBezTo>
                    <a:pt x="44" y="12"/>
                    <a:pt x="42" y="13"/>
                    <a:pt x="40" y="1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4"/>
                    <a:pt x="3" y="23"/>
                    <a:pt x="1" y="19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3" name="Freeform 113">
              <a:extLst>
                <a:ext uri="{FF2B5EF4-FFF2-40B4-BE49-F238E27FC236}">
                  <a16:creationId xmlns:a16="http://schemas.microsoft.com/office/drawing/2014/main" id="{E64F00A9-BC3C-46C5-95B6-2B318DFB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409" y="6111994"/>
              <a:ext cx="107950" cy="76200"/>
            </a:xfrm>
            <a:custGeom>
              <a:avLst/>
              <a:gdLst>
                <a:gd name="T0" fmla="*/ 1 w 43"/>
                <a:gd name="T1" fmla="*/ 26 h 30"/>
                <a:gd name="T2" fmla="*/ 1 w 43"/>
                <a:gd name="T3" fmla="*/ 21 h 30"/>
                <a:gd name="T4" fmla="*/ 4 w 43"/>
                <a:gd name="T5" fmla="*/ 17 h 30"/>
                <a:gd name="T6" fmla="*/ 32 w 43"/>
                <a:gd name="T7" fmla="*/ 2 h 30"/>
                <a:gd name="T8" fmla="*/ 42 w 43"/>
                <a:gd name="T9" fmla="*/ 3 h 30"/>
                <a:gd name="T10" fmla="*/ 42 w 43"/>
                <a:gd name="T11" fmla="*/ 3 h 30"/>
                <a:gd name="T12" fmla="*/ 43 w 43"/>
                <a:gd name="T13" fmla="*/ 9 h 30"/>
                <a:gd name="T14" fmla="*/ 38 w 43"/>
                <a:gd name="T15" fmla="*/ 13 h 30"/>
                <a:gd name="T16" fmla="*/ 13 w 43"/>
                <a:gd name="T17" fmla="*/ 28 h 30"/>
                <a:gd name="T18" fmla="*/ 2 w 43"/>
                <a:gd name="T19" fmla="*/ 26 h 30"/>
                <a:gd name="T20" fmla="*/ 1 w 43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0">
                  <a:moveTo>
                    <a:pt x="1" y="26"/>
                  </a:moveTo>
                  <a:cubicBezTo>
                    <a:pt x="0" y="25"/>
                    <a:pt x="0" y="23"/>
                    <a:pt x="1" y="21"/>
                  </a:cubicBezTo>
                  <a:cubicBezTo>
                    <a:pt x="1" y="20"/>
                    <a:pt x="3" y="18"/>
                    <a:pt x="4" y="17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6" y="0"/>
                    <a:pt x="40" y="0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5"/>
                    <a:pt x="43" y="7"/>
                    <a:pt x="43" y="9"/>
                  </a:cubicBezTo>
                  <a:cubicBezTo>
                    <a:pt x="42" y="11"/>
                    <a:pt x="40" y="12"/>
                    <a:pt x="38" y="13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9" y="30"/>
                    <a:pt x="4" y="29"/>
                    <a:pt x="2" y="26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4" name="Freeform 114">
              <a:extLst>
                <a:ext uri="{FF2B5EF4-FFF2-40B4-BE49-F238E27FC236}">
                  <a16:creationId xmlns:a16="http://schemas.microsoft.com/office/drawing/2014/main" id="{1D9BFC37-D958-47D6-AD0F-DE88B865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571" y="5986581"/>
              <a:ext cx="98425" cy="88900"/>
            </a:xfrm>
            <a:custGeom>
              <a:avLst/>
              <a:gdLst>
                <a:gd name="T0" fmla="*/ 2 w 39"/>
                <a:gd name="T1" fmla="*/ 32 h 35"/>
                <a:gd name="T2" fmla="*/ 0 w 39"/>
                <a:gd name="T3" fmla="*/ 28 h 35"/>
                <a:gd name="T4" fmla="*/ 3 w 39"/>
                <a:gd name="T5" fmla="*/ 23 h 35"/>
                <a:gd name="T6" fmla="*/ 27 w 39"/>
                <a:gd name="T7" fmla="*/ 2 h 35"/>
                <a:gd name="T8" fmla="*/ 37 w 39"/>
                <a:gd name="T9" fmla="*/ 2 h 35"/>
                <a:gd name="T10" fmla="*/ 37 w 39"/>
                <a:gd name="T11" fmla="*/ 2 h 35"/>
                <a:gd name="T12" fmla="*/ 39 w 39"/>
                <a:gd name="T13" fmla="*/ 7 h 35"/>
                <a:gd name="T14" fmla="*/ 36 w 39"/>
                <a:gd name="T15" fmla="*/ 13 h 35"/>
                <a:gd name="T16" fmla="*/ 13 w 39"/>
                <a:gd name="T17" fmla="*/ 32 h 35"/>
                <a:gd name="T18" fmla="*/ 2 w 39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5">
                  <a:moveTo>
                    <a:pt x="2" y="32"/>
                  </a:moveTo>
                  <a:cubicBezTo>
                    <a:pt x="1" y="31"/>
                    <a:pt x="0" y="29"/>
                    <a:pt x="0" y="28"/>
                  </a:cubicBezTo>
                  <a:cubicBezTo>
                    <a:pt x="1" y="26"/>
                    <a:pt x="2" y="24"/>
                    <a:pt x="3" y="2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4" y="0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4"/>
                    <a:pt x="39" y="5"/>
                    <a:pt x="39" y="7"/>
                  </a:cubicBezTo>
                  <a:cubicBezTo>
                    <a:pt x="38" y="9"/>
                    <a:pt x="37" y="11"/>
                    <a:pt x="36" y="1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0" y="35"/>
                    <a:pt x="5" y="35"/>
                    <a:pt x="2" y="32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5" name="Freeform 115">
              <a:extLst>
                <a:ext uri="{FF2B5EF4-FFF2-40B4-BE49-F238E27FC236}">
                  <a16:creationId xmlns:a16="http://schemas.microsoft.com/office/drawing/2014/main" id="{43EACDCC-44A3-4786-966F-B710D774A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46" y="5292844"/>
              <a:ext cx="638175" cy="706438"/>
            </a:xfrm>
            <a:custGeom>
              <a:avLst/>
              <a:gdLst>
                <a:gd name="T0" fmla="*/ 0 w 255"/>
                <a:gd name="T1" fmla="*/ 282 h 282"/>
                <a:gd name="T2" fmla="*/ 255 w 255"/>
                <a:gd name="T3" fmla="*/ 0 h 282"/>
                <a:gd name="T4" fmla="*/ 0 w 255"/>
                <a:gd name="T5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" h="282">
                  <a:moveTo>
                    <a:pt x="0" y="282"/>
                  </a:moveTo>
                  <a:cubicBezTo>
                    <a:pt x="83" y="269"/>
                    <a:pt x="225" y="187"/>
                    <a:pt x="255" y="0"/>
                  </a:cubicBezTo>
                  <a:cubicBezTo>
                    <a:pt x="189" y="146"/>
                    <a:pt x="130" y="210"/>
                    <a:pt x="0" y="282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6" name="Freeform 116">
              <a:extLst>
                <a:ext uri="{FF2B5EF4-FFF2-40B4-BE49-F238E27FC236}">
                  <a16:creationId xmlns:a16="http://schemas.microsoft.com/office/drawing/2014/main" id="{EE95CBCC-672F-45D2-9409-C0E394CDE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109" y="6302494"/>
              <a:ext cx="220663" cy="422275"/>
            </a:xfrm>
            <a:custGeom>
              <a:avLst/>
              <a:gdLst>
                <a:gd name="T0" fmla="*/ 19 w 88"/>
                <a:gd name="T1" fmla="*/ 168 h 168"/>
                <a:gd name="T2" fmla="*/ 0 w 88"/>
                <a:gd name="T3" fmla="*/ 168 h 168"/>
                <a:gd name="T4" fmla="*/ 40 w 88"/>
                <a:gd name="T5" fmla="*/ 26 h 168"/>
                <a:gd name="T6" fmla="*/ 88 w 88"/>
                <a:gd name="T7" fmla="*/ 49 h 168"/>
                <a:gd name="T8" fmla="*/ 19 w 88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68">
                  <a:moveTo>
                    <a:pt x="19" y="168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88" y="0"/>
                    <a:pt x="88" y="49"/>
                  </a:cubicBezTo>
                  <a:lnTo>
                    <a:pt x="19" y="168"/>
                  </a:lnTo>
                  <a:close/>
                </a:path>
              </a:pathLst>
            </a:cu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7" name="Freeform 117">
              <a:extLst>
                <a:ext uri="{FF2B5EF4-FFF2-40B4-BE49-F238E27FC236}">
                  <a16:creationId xmlns:a16="http://schemas.microsoft.com/office/drawing/2014/main" id="{D76A7902-4FFD-4A0D-9500-0207AD85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634" y="5222994"/>
              <a:ext cx="1363663" cy="1497013"/>
            </a:xfrm>
            <a:custGeom>
              <a:avLst/>
              <a:gdLst>
                <a:gd name="T0" fmla="*/ 0 w 545"/>
                <a:gd name="T1" fmla="*/ 597 h 597"/>
                <a:gd name="T2" fmla="*/ 545 w 545"/>
                <a:gd name="T3" fmla="*/ 597 h 597"/>
                <a:gd name="T4" fmla="*/ 272 w 545"/>
                <a:gd name="T5" fmla="*/ 0 h 597"/>
                <a:gd name="T6" fmla="*/ 0 w 545"/>
                <a:gd name="T7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597">
                  <a:moveTo>
                    <a:pt x="0" y="597"/>
                  </a:moveTo>
                  <a:cubicBezTo>
                    <a:pt x="545" y="597"/>
                    <a:pt x="545" y="597"/>
                    <a:pt x="545" y="597"/>
                  </a:cubicBezTo>
                  <a:cubicBezTo>
                    <a:pt x="315" y="331"/>
                    <a:pt x="289" y="134"/>
                    <a:pt x="272" y="0"/>
                  </a:cubicBezTo>
                  <a:cubicBezTo>
                    <a:pt x="267" y="235"/>
                    <a:pt x="95" y="469"/>
                    <a:pt x="0" y="597"/>
                  </a:cubicBez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8" name="Freeform 118">
              <a:extLst>
                <a:ext uri="{FF2B5EF4-FFF2-40B4-BE49-F238E27FC236}">
                  <a16:creationId xmlns:a16="http://schemas.microsoft.com/office/drawing/2014/main" id="{439B7976-2F0A-4B5E-BBD7-73107A9D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696" y="6383456"/>
              <a:ext cx="1244600" cy="336550"/>
            </a:xfrm>
            <a:custGeom>
              <a:avLst/>
              <a:gdLst>
                <a:gd name="T0" fmla="*/ 143 w 497"/>
                <a:gd name="T1" fmla="*/ 11 h 134"/>
                <a:gd name="T2" fmla="*/ 103 w 497"/>
                <a:gd name="T3" fmla="*/ 73 h 134"/>
                <a:gd name="T4" fmla="*/ 0 w 497"/>
                <a:gd name="T5" fmla="*/ 134 h 134"/>
                <a:gd name="T6" fmla="*/ 497 w 497"/>
                <a:gd name="T7" fmla="*/ 134 h 134"/>
                <a:gd name="T8" fmla="*/ 421 w 497"/>
                <a:gd name="T9" fmla="*/ 38 h 134"/>
                <a:gd name="T10" fmla="*/ 143 w 497"/>
                <a:gd name="T1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134">
                  <a:moveTo>
                    <a:pt x="143" y="11"/>
                  </a:moveTo>
                  <a:cubicBezTo>
                    <a:pt x="116" y="12"/>
                    <a:pt x="103" y="73"/>
                    <a:pt x="103" y="73"/>
                  </a:cubicBezTo>
                  <a:cubicBezTo>
                    <a:pt x="24" y="74"/>
                    <a:pt x="0" y="134"/>
                    <a:pt x="0" y="134"/>
                  </a:cubicBezTo>
                  <a:cubicBezTo>
                    <a:pt x="497" y="134"/>
                    <a:pt x="497" y="134"/>
                    <a:pt x="497" y="134"/>
                  </a:cubicBezTo>
                  <a:cubicBezTo>
                    <a:pt x="469" y="101"/>
                    <a:pt x="444" y="69"/>
                    <a:pt x="421" y="38"/>
                  </a:cubicBezTo>
                  <a:cubicBezTo>
                    <a:pt x="345" y="0"/>
                    <a:pt x="169" y="9"/>
                    <a:pt x="143" y="11"/>
                  </a:cubicBezTo>
                  <a:close/>
                </a:path>
              </a:pathLst>
            </a:custGeom>
            <a:solidFill>
              <a:srgbClr val="844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9" name="Freeform 119">
              <a:extLst>
                <a:ext uri="{FF2B5EF4-FFF2-40B4-BE49-F238E27FC236}">
                  <a16:creationId xmlns:a16="http://schemas.microsoft.com/office/drawing/2014/main" id="{7FCE4582-5B17-4B99-9C0D-3AF646F9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696" y="6521569"/>
              <a:ext cx="1244600" cy="198438"/>
            </a:xfrm>
            <a:custGeom>
              <a:avLst/>
              <a:gdLst>
                <a:gd name="T0" fmla="*/ 433 w 497"/>
                <a:gd name="T1" fmla="*/ 0 h 79"/>
                <a:gd name="T2" fmla="*/ 248 w 497"/>
                <a:gd name="T3" fmla="*/ 5 h 79"/>
                <a:gd name="T4" fmla="*/ 107 w 497"/>
                <a:gd name="T5" fmla="*/ 4 h 79"/>
                <a:gd name="T6" fmla="*/ 104 w 497"/>
                <a:gd name="T7" fmla="*/ 13 h 79"/>
                <a:gd name="T8" fmla="*/ 132 w 497"/>
                <a:gd name="T9" fmla="*/ 13 h 79"/>
                <a:gd name="T10" fmla="*/ 308 w 497"/>
                <a:gd name="T11" fmla="*/ 39 h 79"/>
                <a:gd name="T12" fmla="*/ 132 w 497"/>
                <a:gd name="T13" fmla="*/ 64 h 79"/>
                <a:gd name="T14" fmla="*/ 14 w 497"/>
                <a:gd name="T15" fmla="*/ 57 h 79"/>
                <a:gd name="T16" fmla="*/ 0 w 497"/>
                <a:gd name="T17" fmla="*/ 79 h 79"/>
                <a:gd name="T18" fmla="*/ 497 w 497"/>
                <a:gd name="T19" fmla="*/ 79 h 79"/>
                <a:gd name="T20" fmla="*/ 433 w 497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79">
                  <a:moveTo>
                    <a:pt x="433" y="0"/>
                  </a:moveTo>
                  <a:cubicBezTo>
                    <a:pt x="401" y="8"/>
                    <a:pt x="329" y="5"/>
                    <a:pt x="248" y="5"/>
                  </a:cubicBezTo>
                  <a:cubicBezTo>
                    <a:pt x="191" y="5"/>
                    <a:pt x="142" y="6"/>
                    <a:pt x="107" y="4"/>
                  </a:cubicBezTo>
                  <a:cubicBezTo>
                    <a:pt x="105" y="8"/>
                    <a:pt x="105" y="11"/>
                    <a:pt x="104" y="13"/>
                  </a:cubicBezTo>
                  <a:cubicBezTo>
                    <a:pt x="113" y="13"/>
                    <a:pt x="123" y="13"/>
                    <a:pt x="132" y="13"/>
                  </a:cubicBezTo>
                  <a:cubicBezTo>
                    <a:pt x="230" y="13"/>
                    <a:pt x="308" y="24"/>
                    <a:pt x="308" y="39"/>
                  </a:cubicBezTo>
                  <a:cubicBezTo>
                    <a:pt x="308" y="53"/>
                    <a:pt x="230" y="64"/>
                    <a:pt x="132" y="64"/>
                  </a:cubicBezTo>
                  <a:cubicBezTo>
                    <a:pt x="87" y="64"/>
                    <a:pt x="45" y="61"/>
                    <a:pt x="14" y="57"/>
                  </a:cubicBezTo>
                  <a:cubicBezTo>
                    <a:pt x="4" y="69"/>
                    <a:pt x="0" y="79"/>
                    <a:pt x="0" y="79"/>
                  </a:cubicBezTo>
                  <a:cubicBezTo>
                    <a:pt x="497" y="79"/>
                    <a:pt x="497" y="79"/>
                    <a:pt x="497" y="79"/>
                  </a:cubicBezTo>
                  <a:cubicBezTo>
                    <a:pt x="474" y="52"/>
                    <a:pt x="453" y="25"/>
                    <a:pt x="433" y="0"/>
                  </a:cubicBezTo>
                  <a:close/>
                </a:path>
              </a:pathLst>
            </a:custGeom>
            <a:solidFill>
              <a:srgbClr val="773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0" name="Freeform 120">
              <a:extLst>
                <a:ext uri="{FF2B5EF4-FFF2-40B4-BE49-F238E27FC236}">
                  <a16:creationId xmlns:a16="http://schemas.microsoft.com/office/drawing/2014/main" id="{BCBA73AC-56B0-4E1B-8CFE-644EB474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84" y="5651619"/>
              <a:ext cx="146050" cy="298450"/>
            </a:xfrm>
            <a:custGeom>
              <a:avLst/>
              <a:gdLst>
                <a:gd name="T0" fmla="*/ 0 w 92"/>
                <a:gd name="T1" fmla="*/ 98 h 188"/>
                <a:gd name="T2" fmla="*/ 5 w 92"/>
                <a:gd name="T3" fmla="*/ 188 h 188"/>
                <a:gd name="T4" fmla="*/ 87 w 92"/>
                <a:gd name="T5" fmla="*/ 183 h 188"/>
                <a:gd name="T6" fmla="*/ 92 w 92"/>
                <a:gd name="T7" fmla="*/ 69 h 188"/>
                <a:gd name="T8" fmla="*/ 40 w 92"/>
                <a:gd name="T9" fmla="*/ 0 h 188"/>
                <a:gd name="T10" fmla="*/ 0 w 92"/>
                <a:gd name="T1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88">
                  <a:moveTo>
                    <a:pt x="0" y="98"/>
                  </a:moveTo>
                  <a:lnTo>
                    <a:pt x="5" y="188"/>
                  </a:lnTo>
                  <a:lnTo>
                    <a:pt x="87" y="183"/>
                  </a:lnTo>
                  <a:lnTo>
                    <a:pt x="92" y="69"/>
                  </a:lnTo>
                  <a:lnTo>
                    <a:pt x="4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773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1" name="Freeform 121">
              <a:extLst>
                <a:ext uri="{FF2B5EF4-FFF2-40B4-BE49-F238E27FC236}">
                  <a16:creationId xmlns:a16="http://schemas.microsoft.com/office/drawing/2014/main" id="{464CECF4-BF0C-4E9E-995D-F85A6FA6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421" y="5786556"/>
              <a:ext cx="66675" cy="150813"/>
            </a:xfrm>
            <a:custGeom>
              <a:avLst/>
              <a:gdLst>
                <a:gd name="T0" fmla="*/ 0 w 42"/>
                <a:gd name="T1" fmla="*/ 13 h 95"/>
                <a:gd name="T2" fmla="*/ 8 w 42"/>
                <a:gd name="T3" fmla="*/ 95 h 95"/>
                <a:gd name="T4" fmla="*/ 42 w 42"/>
                <a:gd name="T5" fmla="*/ 90 h 95"/>
                <a:gd name="T6" fmla="*/ 27 w 42"/>
                <a:gd name="T7" fmla="*/ 0 h 95"/>
                <a:gd name="T8" fmla="*/ 0 w 42"/>
                <a:gd name="T9" fmla="*/ 1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5">
                  <a:moveTo>
                    <a:pt x="0" y="13"/>
                  </a:moveTo>
                  <a:lnTo>
                    <a:pt x="8" y="95"/>
                  </a:lnTo>
                  <a:lnTo>
                    <a:pt x="42" y="90"/>
                  </a:lnTo>
                  <a:lnTo>
                    <a:pt x="2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2" name="Freeform 122">
              <a:extLst>
                <a:ext uri="{FF2B5EF4-FFF2-40B4-BE49-F238E27FC236}">
                  <a16:creationId xmlns:a16="http://schemas.microsoft.com/office/drawing/2014/main" id="{BC669C54-AF94-4607-B26D-1EE6D5957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746" y="5769094"/>
              <a:ext cx="66675" cy="160338"/>
            </a:xfrm>
            <a:custGeom>
              <a:avLst/>
              <a:gdLst>
                <a:gd name="T0" fmla="*/ 0 w 42"/>
                <a:gd name="T1" fmla="*/ 9 h 101"/>
                <a:gd name="T2" fmla="*/ 11 w 42"/>
                <a:gd name="T3" fmla="*/ 99 h 101"/>
                <a:gd name="T4" fmla="*/ 36 w 42"/>
                <a:gd name="T5" fmla="*/ 101 h 101"/>
                <a:gd name="T6" fmla="*/ 42 w 42"/>
                <a:gd name="T7" fmla="*/ 0 h 101"/>
                <a:gd name="T8" fmla="*/ 0 w 42"/>
                <a:gd name="T9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0" y="9"/>
                  </a:moveTo>
                  <a:lnTo>
                    <a:pt x="11" y="99"/>
                  </a:lnTo>
                  <a:lnTo>
                    <a:pt x="36" y="101"/>
                  </a:lnTo>
                  <a:lnTo>
                    <a:pt x="4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3" name="Freeform 123">
              <a:extLst>
                <a:ext uri="{FF2B5EF4-FFF2-40B4-BE49-F238E27FC236}">
                  <a16:creationId xmlns:a16="http://schemas.microsoft.com/office/drawing/2014/main" id="{897424EB-0078-4223-A587-E31BFEF89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921" y="5218231"/>
              <a:ext cx="1057275" cy="1501775"/>
            </a:xfrm>
            <a:custGeom>
              <a:avLst/>
              <a:gdLst>
                <a:gd name="T0" fmla="*/ 0 w 422"/>
                <a:gd name="T1" fmla="*/ 461 h 599"/>
                <a:gd name="T2" fmla="*/ 146 w 422"/>
                <a:gd name="T3" fmla="*/ 599 h 599"/>
                <a:gd name="T4" fmla="*/ 411 w 422"/>
                <a:gd name="T5" fmla="*/ 115 h 599"/>
                <a:gd name="T6" fmla="*/ 417 w 422"/>
                <a:gd name="T7" fmla="*/ 0 h 599"/>
                <a:gd name="T8" fmla="*/ 0 w 422"/>
                <a:gd name="T9" fmla="*/ 46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599">
                  <a:moveTo>
                    <a:pt x="0" y="461"/>
                  </a:moveTo>
                  <a:cubicBezTo>
                    <a:pt x="39" y="464"/>
                    <a:pt x="140" y="522"/>
                    <a:pt x="146" y="599"/>
                  </a:cubicBezTo>
                  <a:cubicBezTo>
                    <a:pt x="146" y="599"/>
                    <a:pt x="362" y="357"/>
                    <a:pt x="411" y="115"/>
                  </a:cubicBezTo>
                  <a:cubicBezTo>
                    <a:pt x="418" y="76"/>
                    <a:pt x="422" y="32"/>
                    <a:pt x="417" y="0"/>
                  </a:cubicBezTo>
                  <a:cubicBezTo>
                    <a:pt x="340" y="284"/>
                    <a:pt x="280" y="387"/>
                    <a:pt x="0" y="461"/>
                  </a:cubicBezTo>
                  <a:close/>
                </a:path>
              </a:pathLst>
            </a:custGeom>
            <a:solidFill>
              <a:srgbClr val="E58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4" name="Freeform 124">
              <a:extLst>
                <a:ext uri="{FF2B5EF4-FFF2-40B4-BE49-F238E27FC236}">
                  <a16:creationId xmlns:a16="http://schemas.microsoft.com/office/drawing/2014/main" id="{7FBE7C09-ADF6-4C61-B398-6D827C97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496" y="5218231"/>
              <a:ext cx="939800" cy="1501775"/>
            </a:xfrm>
            <a:custGeom>
              <a:avLst/>
              <a:gdLst>
                <a:gd name="T0" fmla="*/ 0 w 375"/>
                <a:gd name="T1" fmla="*/ 0 h 599"/>
                <a:gd name="T2" fmla="*/ 375 w 375"/>
                <a:gd name="T3" fmla="*/ 519 h 599"/>
                <a:gd name="T4" fmla="*/ 274 w 375"/>
                <a:gd name="T5" fmla="*/ 599 h 599"/>
                <a:gd name="T6" fmla="*/ 0 w 375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599">
                  <a:moveTo>
                    <a:pt x="0" y="0"/>
                  </a:moveTo>
                  <a:cubicBezTo>
                    <a:pt x="73" y="375"/>
                    <a:pt x="375" y="519"/>
                    <a:pt x="375" y="519"/>
                  </a:cubicBezTo>
                  <a:cubicBezTo>
                    <a:pt x="329" y="513"/>
                    <a:pt x="267" y="566"/>
                    <a:pt x="274" y="599"/>
                  </a:cubicBezTo>
                  <a:cubicBezTo>
                    <a:pt x="92" y="400"/>
                    <a:pt x="20" y="217"/>
                    <a:pt x="0" y="0"/>
                  </a:cubicBezTo>
                  <a:close/>
                </a:path>
              </a:pathLst>
            </a:custGeom>
            <a:solidFill>
              <a:srgbClr val="E58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5" name="Freeform 125">
              <a:extLst>
                <a:ext uri="{FF2B5EF4-FFF2-40B4-BE49-F238E27FC236}">
                  <a16:creationId xmlns:a16="http://schemas.microsoft.com/office/drawing/2014/main" id="{E9192512-6F8D-4F78-A5FD-19C1BD62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134" y="5067419"/>
              <a:ext cx="781050" cy="892175"/>
            </a:xfrm>
            <a:custGeom>
              <a:avLst/>
              <a:gdLst>
                <a:gd name="T0" fmla="*/ 0 w 312"/>
                <a:gd name="T1" fmla="*/ 0 h 356"/>
                <a:gd name="T2" fmla="*/ 312 w 312"/>
                <a:gd name="T3" fmla="*/ 356 h 356"/>
                <a:gd name="T4" fmla="*/ 0 w 312"/>
                <a:gd name="T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356">
                  <a:moveTo>
                    <a:pt x="0" y="0"/>
                  </a:moveTo>
                  <a:cubicBezTo>
                    <a:pt x="13" y="95"/>
                    <a:pt x="107" y="284"/>
                    <a:pt x="312" y="356"/>
                  </a:cubicBezTo>
                  <a:cubicBezTo>
                    <a:pt x="147" y="248"/>
                    <a:pt x="44" y="114"/>
                    <a:pt x="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6" name="Oval 126">
              <a:extLst>
                <a:ext uri="{FF2B5EF4-FFF2-40B4-BE49-F238E27FC236}">
                  <a16:creationId xmlns:a16="http://schemas.microsoft.com/office/drawing/2014/main" id="{8240A4C1-5C77-499F-8C31-29C5AEF1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146" y="6207244"/>
              <a:ext cx="65088" cy="73025"/>
            </a:xfrm>
            <a:prstGeom prst="ellipse">
              <a:avLst/>
            </a:pr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7" name="Oval 127">
              <a:extLst>
                <a:ext uri="{FF2B5EF4-FFF2-40B4-BE49-F238E27FC236}">
                  <a16:creationId xmlns:a16="http://schemas.microsoft.com/office/drawing/2014/main" id="{89C25BB0-D6E5-4E9A-9794-C60AE2917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009" y="6105644"/>
              <a:ext cx="68263" cy="71438"/>
            </a:xfrm>
            <a:prstGeom prst="ellipse">
              <a:avLst/>
            </a:pr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8" name="Freeform 128">
              <a:extLst>
                <a:ext uri="{FF2B5EF4-FFF2-40B4-BE49-F238E27FC236}">
                  <a16:creationId xmlns:a16="http://schemas.microsoft.com/office/drawing/2014/main" id="{1A6DC484-7B6A-4C2F-8D73-17574939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996" y="6129456"/>
              <a:ext cx="723900" cy="404813"/>
            </a:xfrm>
            <a:custGeom>
              <a:avLst/>
              <a:gdLst>
                <a:gd name="T0" fmla="*/ 1 w 289"/>
                <a:gd name="T1" fmla="*/ 2 h 161"/>
                <a:gd name="T2" fmla="*/ 3 w 289"/>
                <a:gd name="T3" fmla="*/ 10 h 161"/>
                <a:gd name="T4" fmla="*/ 248 w 289"/>
                <a:gd name="T5" fmla="*/ 142 h 161"/>
                <a:gd name="T6" fmla="*/ 285 w 289"/>
                <a:gd name="T7" fmla="*/ 153 h 161"/>
                <a:gd name="T8" fmla="*/ 253 w 289"/>
                <a:gd name="T9" fmla="*/ 131 h 161"/>
                <a:gd name="T10" fmla="*/ 5 w 289"/>
                <a:gd name="T11" fmla="*/ 0 h 161"/>
                <a:gd name="T12" fmla="*/ 2 w 289"/>
                <a:gd name="T13" fmla="*/ 0 h 161"/>
                <a:gd name="T14" fmla="*/ 1 w 289"/>
                <a:gd name="T15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61">
                  <a:moveTo>
                    <a:pt x="1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30" y="25"/>
                    <a:pt x="177" y="107"/>
                    <a:pt x="248" y="142"/>
                  </a:cubicBezTo>
                  <a:cubicBezTo>
                    <a:pt x="270" y="152"/>
                    <a:pt x="281" y="161"/>
                    <a:pt x="285" y="153"/>
                  </a:cubicBezTo>
                  <a:cubicBezTo>
                    <a:pt x="289" y="145"/>
                    <a:pt x="276" y="144"/>
                    <a:pt x="253" y="131"/>
                  </a:cubicBezTo>
                  <a:cubicBezTo>
                    <a:pt x="184" y="90"/>
                    <a:pt x="29" y="1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A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9" name="Freeform 129">
              <a:extLst>
                <a:ext uri="{FF2B5EF4-FFF2-40B4-BE49-F238E27FC236}">
                  <a16:creationId xmlns:a16="http://schemas.microsoft.com/office/drawing/2014/main" id="{5782B6D1-A229-47A8-8525-8E8CDB4A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884" y="6302494"/>
              <a:ext cx="220663" cy="422275"/>
            </a:xfrm>
            <a:custGeom>
              <a:avLst/>
              <a:gdLst>
                <a:gd name="T0" fmla="*/ 69 w 88"/>
                <a:gd name="T1" fmla="*/ 168 h 168"/>
                <a:gd name="T2" fmla="*/ 88 w 88"/>
                <a:gd name="T3" fmla="*/ 168 h 168"/>
                <a:gd name="T4" fmla="*/ 47 w 88"/>
                <a:gd name="T5" fmla="*/ 26 h 168"/>
                <a:gd name="T6" fmla="*/ 0 w 88"/>
                <a:gd name="T7" fmla="*/ 49 h 168"/>
                <a:gd name="T8" fmla="*/ 69 w 88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68">
                  <a:moveTo>
                    <a:pt x="69" y="168"/>
                  </a:moveTo>
                  <a:cubicBezTo>
                    <a:pt x="88" y="168"/>
                    <a:pt x="88" y="168"/>
                    <a:pt x="88" y="168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0" y="0"/>
                    <a:pt x="0" y="49"/>
                  </a:cubicBezTo>
                  <a:lnTo>
                    <a:pt x="69" y="168"/>
                  </a:lnTo>
                  <a:close/>
                </a:path>
              </a:pathLst>
            </a:cu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0" name="Freeform 130">
              <a:extLst>
                <a:ext uri="{FF2B5EF4-FFF2-40B4-BE49-F238E27FC236}">
                  <a16:creationId xmlns:a16="http://schemas.microsoft.com/office/drawing/2014/main" id="{0E006DFA-48B5-44F3-8A5C-E98BF6CE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346" y="6232644"/>
              <a:ext cx="603250" cy="336550"/>
            </a:xfrm>
            <a:custGeom>
              <a:avLst/>
              <a:gdLst>
                <a:gd name="T0" fmla="*/ 240 w 241"/>
                <a:gd name="T1" fmla="*/ 3 h 134"/>
                <a:gd name="T2" fmla="*/ 237 w 241"/>
                <a:gd name="T3" fmla="*/ 10 h 134"/>
                <a:gd name="T4" fmla="*/ 41 w 241"/>
                <a:gd name="T5" fmla="*/ 115 h 134"/>
                <a:gd name="T6" fmla="*/ 3 w 241"/>
                <a:gd name="T7" fmla="*/ 126 h 134"/>
                <a:gd name="T8" fmla="*/ 36 w 241"/>
                <a:gd name="T9" fmla="*/ 104 h 134"/>
                <a:gd name="T10" fmla="*/ 235 w 241"/>
                <a:gd name="T11" fmla="*/ 0 h 134"/>
                <a:gd name="T12" fmla="*/ 238 w 241"/>
                <a:gd name="T13" fmla="*/ 0 h 134"/>
                <a:gd name="T14" fmla="*/ 240 w 241"/>
                <a:gd name="T15" fmla="*/ 2 h 134"/>
                <a:gd name="T16" fmla="*/ 240 w 241"/>
                <a:gd name="T17" fmla="*/ 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34">
                  <a:moveTo>
                    <a:pt x="240" y="3"/>
                  </a:moveTo>
                  <a:cubicBezTo>
                    <a:pt x="241" y="5"/>
                    <a:pt x="240" y="9"/>
                    <a:pt x="237" y="10"/>
                  </a:cubicBezTo>
                  <a:cubicBezTo>
                    <a:pt x="211" y="25"/>
                    <a:pt x="112" y="80"/>
                    <a:pt x="41" y="115"/>
                  </a:cubicBezTo>
                  <a:cubicBezTo>
                    <a:pt x="19" y="125"/>
                    <a:pt x="8" y="134"/>
                    <a:pt x="3" y="126"/>
                  </a:cubicBezTo>
                  <a:cubicBezTo>
                    <a:pt x="0" y="118"/>
                    <a:pt x="13" y="117"/>
                    <a:pt x="36" y="104"/>
                  </a:cubicBezTo>
                  <a:cubicBezTo>
                    <a:pt x="105" y="63"/>
                    <a:pt x="212" y="12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239" y="1"/>
                    <a:pt x="239" y="1"/>
                    <a:pt x="240" y="2"/>
                  </a:cubicBezTo>
                  <a:lnTo>
                    <a:pt x="240" y="3"/>
                  </a:lnTo>
                  <a:close/>
                </a:path>
              </a:pathLst>
            </a:custGeom>
            <a:solidFill>
              <a:srgbClr val="EA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1" name="Freeform 131">
              <a:extLst>
                <a:ext uri="{FF2B5EF4-FFF2-40B4-BE49-F238E27FC236}">
                  <a16:creationId xmlns:a16="http://schemas.microsoft.com/office/drawing/2014/main" id="{65563A16-8BA7-4946-9DC3-2B4D29B60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359" y="4275256"/>
              <a:ext cx="147638" cy="293688"/>
            </a:xfrm>
            <a:custGeom>
              <a:avLst/>
              <a:gdLst>
                <a:gd name="T0" fmla="*/ 50 w 59"/>
                <a:gd name="T1" fmla="*/ 117 h 117"/>
                <a:gd name="T2" fmla="*/ 59 w 59"/>
                <a:gd name="T3" fmla="*/ 0 h 117"/>
                <a:gd name="T4" fmla="*/ 37 w 59"/>
                <a:gd name="T5" fmla="*/ 3 h 117"/>
                <a:gd name="T6" fmla="*/ 0 w 59"/>
                <a:gd name="T7" fmla="*/ 111 h 117"/>
                <a:gd name="T8" fmla="*/ 50 w 59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7">
                  <a:moveTo>
                    <a:pt x="50" y="11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10" y="83"/>
                    <a:pt x="0" y="111"/>
                  </a:cubicBezTo>
                  <a:cubicBezTo>
                    <a:pt x="17" y="107"/>
                    <a:pt x="50" y="117"/>
                    <a:pt x="50" y="117"/>
                  </a:cubicBez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2" name="Freeform 132">
              <a:extLst>
                <a:ext uri="{FF2B5EF4-FFF2-40B4-BE49-F238E27FC236}">
                  <a16:creationId xmlns:a16="http://schemas.microsoft.com/office/drawing/2014/main" id="{6BBF86C8-9FB4-4420-82C1-EB2979ED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759" y="4237156"/>
              <a:ext cx="104775" cy="366713"/>
            </a:xfrm>
            <a:custGeom>
              <a:avLst/>
              <a:gdLst>
                <a:gd name="T0" fmla="*/ 0 w 66"/>
                <a:gd name="T1" fmla="*/ 229 h 231"/>
                <a:gd name="T2" fmla="*/ 58 w 66"/>
                <a:gd name="T3" fmla="*/ 0 h 231"/>
                <a:gd name="T4" fmla="*/ 66 w 66"/>
                <a:gd name="T5" fmla="*/ 0 h 231"/>
                <a:gd name="T6" fmla="*/ 22 w 66"/>
                <a:gd name="T7" fmla="*/ 231 h 231"/>
                <a:gd name="T8" fmla="*/ 0 w 66"/>
                <a:gd name="T9" fmla="*/ 22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31">
                  <a:moveTo>
                    <a:pt x="0" y="229"/>
                  </a:moveTo>
                  <a:lnTo>
                    <a:pt x="58" y="0"/>
                  </a:lnTo>
                  <a:lnTo>
                    <a:pt x="66" y="0"/>
                  </a:lnTo>
                  <a:lnTo>
                    <a:pt x="22" y="231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3" name="Freeform 133">
              <a:extLst>
                <a:ext uri="{FF2B5EF4-FFF2-40B4-BE49-F238E27FC236}">
                  <a16:creationId xmlns:a16="http://schemas.microsoft.com/office/drawing/2014/main" id="{51212B98-B452-4F92-9C68-E462A5B51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759" y="4402256"/>
              <a:ext cx="120650" cy="33338"/>
            </a:xfrm>
            <a:custGeom>
              <a:avLst/>
              <a:gdLst>
                <a:gd name="T0" fmla="*/ 2 w 76"/>
                <a:gd name="T1" fmla="*/ 0 h 21"/>
                <a:gd name="T2" fmla="*/ 74 w 76"/>
                <a:gd name="T3" fmla="*/ 11 h 21"/>
                <a:gd name="T4" fmla="*/ 76 w 76"/>
                <a:gd name="T5" fmla="*/ 21 h 21"/>
                <a:gd name="T6" fmla="*/ 0 w 76"/>
                <a:gd name="T7" fmla="*/ 16 h 21"/>
                <a:gd name="T8" fmla="*/ 2 w 7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1">
                  <a:moveTo>
                    <a:pt x="2" y="0"/>
                  </a:moveTo>
                  <a:lnTo>
                    <a:pt x="74" y="11"/>
                  </a:lnTo>
                  <a:lnTo>
                    <a:pt x="76" y="21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4" name="Freeform 134">
              <a:extLst>
                <a:ext uri="{FF2B5EF4-FFF2-40B4-BE49-F238E27FC236}">
                  <a16:creationId xmlns:a16="http://schemas.microsoft.com/office/drawing/2014/main" id="{FC6E7731-3673-48E7-976C-A287F9FD2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871" y="5002331"/>
              <a:ext cx="307975" cy="77788"/>
            </a:xfrm>
            <a:custGeom>
              <a:avLst/>
              <a:gdLst>
                <a:gd name="T0" fmla="*/ 6 w 123"/>
                <a:gd name="T1" fmla="*/ 15 h 31"/>
                <a:gd name="T2" fmla="*/ 123 w 123"/>
                <a:gd name="T3" fmla="*/ 31 h 31"/>
                <a:gd name="T4" fmla="*/ 120 w 123"/>
                <a:gd name="T5" fmla="*/ 13 h 31"/>
                <a:gd name="T6" fmla="*/ 6 w 123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31">
                  <a:moveTo>
                    <a:pt x="6" y="15"/>
                  </a:moveTo>
                  <a:cubicBezTo>
                    <a:pt x="0" y="29"/>
                    <a:pt x="80" y="28"/>
                    <a:pt x="123" y="31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57" y="8"/>
                    <a:pt x="12" y="0"/>
                    <a:pt x="6" y="15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5" name="Freeform 135">
              <a:extLst>
                <a:ext uri="{FF2B5EF4-FFF2-40B4-BE49-F238E27FC236}">
                  <a16:creationId xmlns:a16="http://schemas.microsoft.com/office/drawing/2014/main" id="{4F94133B-C97A-418F-91E0-BB3C4348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171" y="4886444"/>
              <a:ext cx="182563" cy="125413"/>
            </a:xfrm>
            <a:custGeom>
              <a:avLst/>
              <a:gdLst>
                <a:gd name="T0" fmla="*/ 47 w 115"/>
                <a:gd name="T1" fmla="*/ 0 h 79"/>
                <a:gd name="T2" fmla="*/ 115 w 115"/>
                <a:gd name="T3" fmla="*/ 6 h 79"/>
                <a:gd name="T4" fmla="*/ 85 w 115"/>
                <a:gd name="T5" fmla="*/ 79 h 79"/>
                <a:gd name="T6" fmla="*/ 0 w 115"/>
                <a:gd name="T7" fmla="*/ 68 h 79"/>
                <a:gd name="T8" fmla="*/ 47 w 11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9">
                  <a:moveTo>
                    <a:pt x="47" y="0"/>
                  </a:moveTo>
                  <a:lnTo>
                    <a:pt x="115" y="6"/>
                  </a:lnTo>
                  <a:lnTo>
                    <a:pt x="85" y="79"/>
                  </a:lnTo>
                  <a:lnTo>
                    <a:pt x="0" y="6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6" name="Freeform 136">
              <a:extLst>
                <a:ext uri="{FF2B5EF4-FFF2-40B4-BE49-F238E27FC236}">
                  <a16:creationId xmlns:a16="http://schemas.microsoft.com/office/drawing/2014/main" id="{3D45A4F8-0C2D-4FE0-B9F5-D269CA24B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171" y="4886444"/>
              <a:ext cx="182563" cy="125413"/>
            </a:xfrm>
            <a:custGeom>
              <a:avLst/>
              <a:gdLst>
                <a:gd name="T0" fmla="*/ 47 w 115"/>
                <a:gd name="T1" fmla="*/ 0 h 79"/>
                <a:gd name="T2" fmla="*/ 115 w 115"/>
                <a:gd name="T3" fmla="*/ 6 h 79"/>
                <a:gd name="T4" fmla="*/ 85 w 115"/>
                <a:gd name="T5" fmla="*/ 79 h 79"/>
                <a:gd name="T6" fmla="*/ 0 w 115"/>
                <a:gd name="T7" fmla="*/ 68 h 79"/>
                <a:gd name="T8" fmla="*/ 47 w 11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9">
                  <a:moveTo>
                    <a:pt x="47" y="0"/>
                  </a:moveTo>
                  <a:lnTo>
                    <a:pt x="115" y="6"/>
                  </a:lnTo>
                  <a:lnTo>
                    <a:pt x="85" y="79"/>
                  </a:lnTo>
                  <a:lnTo>
                    <a:pt x="0" y="6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7" name="Freeform 137">
              <a:extLst>
                <a:ext uri="{FF2B5EF4-FFF2-40B4-BE49-F238E27FC236}">
                  <a16:creationId xmlns:a16="http://schemas.microsoft.com/office/drawing/2014/main" id="{8B476125-4D4F-4EAB-A6CB-1E0B43C1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809" y="4980106"/>
              <a:ext cx="360363" cy="222250"/>
            </a:xfrm>
            <a:custGeom>
              <a:avLst/>
              <a:gdLst>
                <a:gd name="T0" fmla="*/ 13 w 144"/>
                <a:gd name="T1" fmla="*/ 10 h 89"/>
                <a:gd name="T2" fmla="*/ 129 w 144"/>
                <a:gd name="T3" fmla="*/ 14 h 89"/>
                <a:gd name="T4" fmla="*/ 109 w 144"/>
                <a:gd name="T5" fmla="*/ 64 h 89"/>
                <a:gd name="T6" fmla="*/ 75 w 144"/>
                <a:gd name="T7" fmla="*/ 87 h 89"/>
                <a:gd name="T8" fmla="*/ 13 w 144"/>
                <a:gd name="T9" fmla="*/ 1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89">
                  <a:moveTo>
                    <a:pt x="13" y="10"/>
                  </a:moveTo>
                  <a:cubicBezTo>
                    <a:pt x="73" y="10"/>
                    <a:pt x="115" y="0"/>
                    <a:pt x="129" y="14"/>
                  </a:cubicBezTo>
                  <a:cubicBezTo>
                    <a:pt x="144" y="27"/>
                    <a:pt x="111" y="62"/>
                    <a:pt x="109" y="64"/>
                  </a:cubicBezTo>
                  <a:cubicBezTo>
                    <a:pt x="107" y="66"/>
                    <a:pt x="78" y="85"/>
                    <a:pt x="75" y="87"/>
                  </a:cubicBezTo>
                  <a:cubicBezTo>
                    <a:pt x="72" y="89"/>
                    <a:pt x="0" y="10"/>
                    <a:pt x="13" y="10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8" name="Freeform 138">
              <a:extLst>
                <a:ext uri="{FF2B5EF4-FFF2-40B4-BE49-F238E27FC236}">
                  <a16:creationId xmlns:a16="http://schemas.microsoft.com/office/drawing/2014/main" id="{8CFEBE62-7172-4030-901D-F7F94C37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21" y="5029319"/>
              <a:ext cx="288925" cy="173038"/>
            </a:xfrm>
            <a:custGeom>
              <a:avLst/>
              <a:gdLst>
                <a:gd name="T0" fmla="*/ 40 w 115"/>
                <a:gd name="T1" fmla="*/ 8 h 69"/>
                <a:gd name="T2" fmla="*/ 113 w 115"/>
                <a:gd name="T3" fmla="*/ 0 h 69"/>
                <a:gd name="T4" fmla="*/ 89 w 115"/>
                <a:gd name="T5" fmla="*/ 44 h 69"/>
                <a:gd name="T6" fmla="*/ 55 w 115"/>
                <a:gd name="T7" fmla="*/ 67 h 69"/>
                <a:gd name="T8" fmla="*/ 0 w 115"/>
                <a:gd name="T9" fmla="*/ 7 h 69"/>
                <a:gd name="T10" fmla="*/ 40 w 115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69">
                  <a:moveTo>
                    <a:pt x="40" y="8"/>
                  </a:moveTo>
                  <a:cubicBezTo>
                    <a:pt x="72" y="8"/>
                    <a:pt x="100" y="5"/>
                    <a:pt x="113" y="0"/>
                  </a:cubicBezTo>
                  <a:cubicBezTo>
                    <a:pt x="115" y="16"/>
                    <a:pt x="91" y="43"/>
                    <a:pt x="89" y="44"/>
                  </a:cubicBezTo>
                  <a:cubicBezTo>
                    <a:pt x="87" y="46"/>
                    <a:pt x="58" y="65"/>
                    <a:pt x="55" y="67"/>
                  </a:cubicBezTo>
                  <a:cubicBezTo>
                    <a:pt x="53" y="69"/>
                    <a:pt x="16" y="30"/>
                    <a:pt x="0" y="7"/>
                  </a:cubicBezTo>
                  <a:cubicBezTo>
                    <a:pt x="11" y="8"/>
                    <a:pt x="25" y="8"/>
                    <a:pt x="40" y="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9" name="Freeform 139">
              <a:extLst>
                <a:ext uri="{FF2B5EF4-FFF2-40B4-BE49-F238E27FC236}">
                  <a16:creationId xmlns:a16="http://schemas.microsoft.com/office/drawing/2014/main" id="{A4F358DC-749D-4426-9843-D8EE5FC76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371" y="5765919"/>
              <a:ext cx="217488" cy="958850"/>
            </a:xfrm>
            <a:custGeom>
              <a:avLst/>
              <a:gdLst>
                <a:gd name="T0" fmla="*/ 64 w 87"/>
                <a:gd name="T1" fmla="*/ 16 h 382"/>
                <a:gd name="T2" fmla="*/ 87 w 87"/>
                <a:gd name="T3" fmla="*/ 351 h 382"/>
                <a:gd name="T4" fmla="*/ 78 w 87"/>
                <a:gd name="T5" fmla="*/ 382 h 382"/>
                <a:gd name="T6" fmla="*/ 0 w 87"/>
                <a:gd name="T7" fmla="*/ 0 h 382"/>
                <a:gd name="T8" fmla="*/ 64 w 87"/>
                <a:gd name="T9" fmla="*/ 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82">
                  <a:moveTo>
                    <a:pt x="64" y="16"/>
                  </a:moveTo>
                  <a:cubicBezTo>
                    <a:pt x="72" y="164"/>
                    <a:pt x="87" y="351"/>
                    <a:pt x="87" y="351"/>
                  </a:cubicBezTo>
                  <a:cubicBezTo>
                    <a:pt x="78" y="382"/>
                    <a:pt x="78" y="382"/>
                    <a:pt x="78" y="382"/>
                  </a:cubicBezTo>
                  <a:cubicBezTo>
                    <a:pt x="61" y="313"/>
                    <a:pt x="0" y="0"/>
                    <a:pt x="0" y="0"/>
                  </a:cubicBezTo>
                  <a:lnTo>
                    <a:pt x="64" y="16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0" name="Freeform 140">
              <a:extLst>
                <a:ext uri="{FF2B5EF4-FFF2-40B4-BE49-F238E27FC236}">
                  <a16:creationId xmlns:a16="http://schemas.microsoft.com/office/drawing/2014/main" id="{8CA93A50-B9D2-438E-A0CE-184803E8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371" y="5765919"/>
              <a:ext cx="203200" cy="703263"/>
            </a:xfrm>
            <a:custGeom>
              <a:avLst/>
              <a:gdLst>
                <a:gd name="T0" fmla="*/ 77 w 81"/>
                <a:gd name="T1" fmla="*/ 268 h 280"/>
                <a:gd name="T2" fmla="*/ 56 w 81"/>
                <a:gd name="T3" fmla="*/ 280 h 280"/>
                <a:gd name="T4" fmla="*/ 0 w 81"/>
                <a:gd name="T5" fmla="*/ 0 h 280"/>
                <a:gd name="T6" fmla="*/ 64 w 81"/>
                <a:gd name="T7" fmla="*/ 16 h 280"/>
                <a:gd name="T8" fmla="*/ 81 w 81"/>
                <a:gd name="T9" fmla="*/ 269 h 280"/>
                <a:gd name="T10" fmla="*/ 77 w 81"/>
                <a:gd name="T11" fmla="*/ 2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0">
                  <a:moveTo>
                    <a:pt x="77" y="268"/>
                  </a:moveTo>
                  <a:cubicBezTo>
                    <a:pt x="70" y="268"/>
                    <a:pt x="62" y="273"/>
                    <a:pt x="56" y="280"/>
                  </a:cubicBezTo>
                  <a:cubicBezTo>
                    <a:pt x="32" y="164"/>
                    <a:pt x="0" y="0"/>
                    <a:pt x="0" y="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9" y="102"/>
                    <a:pt x="76" y="201"/>
                    <a:pt x="81" y="269"/>
                  </a:cubicBezTo>
                  <a:cubicBezTo>
                    <a:pt x="80" y="268"/>
                    <a:pt x="78" y="268"/>
                    <a:pt x="77" y="26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1" name="Freeform 141">
              <a:extLst>
                <a:ext uri="{FF2B5EF4-FFF2-40B4-BE49-F238E27FC236}">
                  <a16:creationId xmlns:a16="http://schemas.microsoft.com/office/drawing/2014/main" id="{B1C0C17E-EF7B-4B58-815E-F8F4834B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271" y="5738931"/>
              <a:ext cx="225425" cy="985838"/>
            </a:xfrm>
            <a:custGeom>
              <a:avLst/>
              <a:gdLst>
                <a:gd name="T0" fmla="*/ 90 w 90"/>
                <a:gd name="T1" fmla="*/ 42 h 393"/>
                <a:gd name="T2" fmla="*/ 11 w 90"/>
                <a:gd name="T3" fmla="*/ 393 h 393"/>
                <a:gd name="T4" fmla="*/ 0 w 90"/>
                <a:gd name="T5" fmla="*/ 393 h 393"/>
                <a:gd name="T6" fmla="*/ 38 w 90"/>
                <a:gd name="T7" fmla="*/ 0 h 393"/>
                <a:gd name="T8" fmla="*/ 90 w 90"/>
                <a:gd name="T9" fmla="*/ 4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93">
                  <a:moveTo>
                    <a:pt x="90" y="42"/>
                  </a:moveTo>
                  <a:cubicBezTo>
                    <a:pt x="56" y="193"/>
                    <a:pt x="11" y="393"/>
                    <a:pt x="11" y="39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3" y="323"/>
                    <a:pt x="38" y="0"/>
                    <a:pt x="38" y="0"/>
                  </a:cubicBezTo>
                  <a:lnTo>
                    <a:pt x="90" y="4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2" name="Freeform 142">
              <a:extLst>
                <a:ext uri="{FF2B5EF4-FFF2-40B4-BE49-F238E27FC236}">
                  <a16:creationId xmlns:a16="http://schemas.microsoft.com/office/drawing/2014/main" id="{381AF342-7E3A-42AC-9B41-483FEAE0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434" y="5738931"/>
              <a:ext cx="195263" cy="674688"/>
            </a:xfrm>
            <a:custGeom>
              <a:avLst/>
              <a:gdLst>
                <a:gd name="T0" fmla="*/ 0 w 78"/>
                <a:gd name="T1" fmla="*/ 256 h 269"/>
                <a:gd name="T2" fmla="*/ 26 w 78"/>
                <a:gd name="T3" fmla="*/ 0 h 269"/>
                <a:gd name="T4" fmla="*/ 78 w 78"/>
                <a:gd name="T5" fmla="*/ 42 h 269"/>
                <a:gd name="T6" fmla="*/ 27 w 78"/>
                <a:gd name="T7" fmla="*/ 269 h 269"/>
                <a:gd name="T8" fmla="*/ 0 w 78"/>
                <a:gd name="T9" fmla="*/ 25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69">
                  <a:moveTo>
                    <a:pt x="0" y="256"/>
                  </a:moveTo>
                  <a:cubicBezTo>
                    <a:pt x="11" y="141"/>
                    <a:pt x="26" y="0"/>
                    <a:pt x="26" y="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61" y="116"/>
                    <a:pt x="42" y="201"/>
                    <a:pt x="27" y="269"/>
                  </a:cubicBezTo>
                  <a:cubicBezTo>
                    <a:pt x="19" y="261"/>
                    <a:pt x="9" y="257"/>
                    <a:pt x="0" y="256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3" name="Freeform 143">
              <a:extLst>
                <a:ext uri="{FF2B5EF4-FFF2-40B4-BE49-F238E27FC236}">
                  <a16:creationId xmlns:a16="http://schemas.microsoft.com/office/drawing/2014/main" id="{887FFDB7-38A9-4EB6-8172-ED788C52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671" y="5599231"/>
              <a:ext cx="803275" cy="788988"/>
            </a:xfrm>
            <a:custGeom>
              <a:avLst/>
              <a:gdLst>
                <a:gd name="T0" fmla="*/ 321 w 321"/>
                <a:gd name="T1" fmla="*/ 296 h 315"/>
                <a:gd name="T2" fmla="*/ 179 w 321"/>
                <a:gd name="T3" fmla="*/ 295 h 315"/>
                <a:gd name="T4" fmla="*/ 170 w 321"/>
                <a:gd name="T5" fmla="*/ 168 h 315"/>
                <a:gd name="T6" fmla="*/ 138 w 321"/>
                <a:gd name="T7" fmla="*/ 284 h 315"/>
                <a:gd name="T8" fmla="*/ 0 w 321"/>
                <a:gd name="T9" fmla="*/ 232 h 315"/>
                <a:gd name="T10" fmla="*/ 79 w 321"/>
                <a:gd name="T11" fmla="*/ 5 h 315"/>
                <a:gd name="T12" fmla="*/ 82 w 321"/>
                <a:gd name="T13" fmla="*/ 0 h 315"/>
                <a:gd name="T14" fmla="*/ 283 w 321"/>
                <a:gd name="T15" fmla="*/ 38 h 315"/>
                <a:gd name="T16" fmla="*/ 321 w 321"/>
                <a:gd name="T17" fmla="*/ 29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15">
                  <a:moveTo>
                    <a:pt x="321" y="296"/>
                  </a:moveTo>
                  <a:cubicBezTo>
                    <a:pt x="299" y="299"/>
                    <a:pt x="229" y="315"/>
                    <a:pt x="179" y="295"/>
                  </a:cubicBezTo>
                  <a:cubicBezTo>
                    <a:pt x="179" y="295"/>
                    <a:pt x="180" y="170"/>
                    <a:pt x="170" y="168"/>
                  </a:cubicBezTo>
                  <a:cubicBezTo>
                    <a:pt x="159" y="167"/>
                    <a:pt x="138" y="284"/>
                    <a:pt x="138" y="284"/>
                  </a:cubicBezTo>
                  <a:cubicBezTo>
                    <a:pt x="138" y="284"/>
                    <a:pt x="12" y="249"/>
                    <a:pt x="0" y="232"/>
                  </a:cubicBezTo>
                  <a:cubicBezTo>
                    <a:pt x="0" y="232"/>
                    <a:pt x="76" y="9"/>
                    <a:pt x="79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274" y="27"/>
                    <a:pt x="283" y="38"/>
                  </a:cubicBezTo>
                  <a:cubicBezTo>
                    <a:pt x="293" y="48"/>
                    <a:pt x="321" y="296"/>
                    <a:pt x="321" y="29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4" name="Freeform 144">
              <a:extLst>
                <a:ext uri="{FF2B5EF4-FFF2-40B4-BE49-F238E27FC236}">
                  <a16:creationId xmlns:a16="http://schemas.microsoft.com/office/drawing/2014/main" id="{C710C0A1-B25D-4453-A84A-315E9C9F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759" y="5569069"/>
              <a:ext cx="496888" cy="157163"/>
            </a:xfrm>
            <a:custGeom>
              <a:avLst/>
              <a:gdLst>
                <a:gd name="T0" fmla="*/ 6 w 198"/>
                <a:gd name="T1" fmla="*/ 0 h 63"/>
                <a:gd name="T2" fmla="*/ 198 w 198"/>
                <a:gd name="T3" fmla="*/ 46 h 63"/>
                <a:gd name="T4" fmla="*/ 197 w 198"/>
                <a:gd name="T5" fmla="*/ 59 h 63"/>
                <a:gd name="T6" fmla="*/ 196 w 198"/>
                <a:gd name="T7" fmla="*/ 59 h 63"/>
                <a:gd name="T8" fmla="*/ 0 w 198"/>
                <a:gd name="T9" fmla="*/ 22 h 63"/>
                <a:gd name="T10" fmla="*/ 6 w 198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63">
                  <a:moveTo>
                    <a:pt x="6" y="0"/>
                  </a:moveTo>
                  <a:cubicBezTo>
                    <a:pt x="198" y="46"/>
                    <a:pt x="198" y="46"/>
                    <a:pt x="198" y="46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6" y="59"/>
                  </a:cubicBezTo>
                  <a:cubicBezTo>
                    <a:pt x="169" y="63"/>
                    <a:pt x="40" y="52"/>
                    <a:pt x="0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5" name="Freeform 145">
              <a:extLst>
                <a:ext uri="{FF2B5EF4-FFF2-40B4-BE49-F238E27FC236}">
                  <a16:creationId xmlns:a16="http://schemas.microsoft.com/office/drawing/2014/main" id="{6CB76071-E870-4D24-A01D-E6A8E5764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96" y="5718294"/>
              <a:ext cx="36513" cy="236538"/>
            </a:xfrm>
            <a:custGeom>
              <a:avLst/>
              <a:gdLst>
                <a:gd name="T0" fmla="*/ 23 w 23"/>
                <a:gd name="T1" fmla="*/ 8 h 149"/>
                <a:gd name="T2" fmla="*/ 7 w 23"/>
                <a:gd name="T3" fmla="*/ 149 h 149"/>
                <a:gd name="T4" fmla="*/ 0 w 23"/>
                <a:gd name="T5" fmla="*/ 146 h 149"/>
                <a:gd name="T6" fmla="*/ 11 w 23"/>
                <a:gd name="T7" fmla="*/ 0 h 149"/>
                <a:gd name="T8" fmla="*/ 23 w 23"/>
                <a:gd name="T9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9">
                  <a:moveTo>
                    <a:pt x="23" y="8"/>
                  </a:moveTo>
                  <a:lnTo>
                    <a:pt x="7" y="149"/>
                  </a:lnTo>
                  <a:lnTo>
                    <a:pt x="0" y="146"/>
                  </a:lnTo>
                  <a:lnTo>
                    <a:pt x="11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6" name="Freeform 146">
              <a:extLst>
                <a:ext uri="{FF2B5EF4-FFF2-40B4-BE49-F238E27FC236}">
                  <a16:creationId xmlns:a16="http://schemas.microsoft.com/office/drawing/2014/main" id="{3E89FE32-C3CD-4791-AF91-6DA9C389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321" y="5673844"/>
              <a:ext cx="174625" cy="684213"/>
            </a:xfrm>
            <a:custGeom>
              <a:avLst/>
              <a:gdLst>
                <a:gd name="T0" fmla="*/ 1 w 70"/>
                <a:gd name="T1" fmla="*/ 12 h 273"/>
                <a:gd name="T2" fmla="*/ 9 w 70"/>
                <a:gd name="T3" fmla="*/ 0 h 273"/>
                <a:gd name="T4" fmla="*/ 32 w 70"/>
                <a:gd name="T5" fmla="*/ 8 h 273"/>
                <a:gd name="T6" fmla="*/ 70 w 70"/>
                <a:gd name="T7" fmla="*/ 266 h 273"/>
                <a:gd name="T8" fmla="*/ 42 w 70"/>
                <a:gd name="T9" fmla="*/ 273 h 273"/>
                <a:gd name="T10" fmla="*/ 1 w 70"/>
                <a:gd name="T11" fmla="*/ 1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73">
                  <a:moveTo>
                    <a:pt x="1" y="12"/>
                  </a:moveTo>
                  <a:cubicBezTo>
                    <a:pt x="0" y="11"/>
                    <a:pt x="10" y="0"/>
                    <a:pt x="9" y="0"/>
                  </a:cubicBezTo>
                  <a:cubicBezTo>
                    <a:pt x="22" y="3"/>
                    <a:pt x="30" y="5"/>
                    <a:pt x="32" y="8"/>
                  </a:cubicBezTo>
                  <a:cubicBezTo>
                    <a:pt x="42" y="18"/>
                    <a:pt x="70" y="266"/>
                    <a:pt x="70" y="266"/>
                  </a:cubicBezTo>
                  <a:cubicBezTo>
                    <a:pt x="67" y="267"/>
                    <a:pt x="46" y="272"/>
                    <a:pt x="42" y="273"/>
                  </a:cubicBezTo>
                  <a:cubicBezTo>
                    <a:pt x="39" y="255"/>
                    <a:pt x="10" y="22"/>
                    <a:pt x="1" y="1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7" name="Freeform 147">
              <a:extLst>
                <a:ext uri="{FF2B5EF4-FFF2-40B4-BE49-F238E27FC236}">
                  <a16:creationId xmlns:a16="http://schemas.microsoft.com/office/drawing/2014/main" id="{C5D13F14-7178-4564-A723-2F505643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46" y="6010394"/>
              <a:ext cx="96838" cy="300038"/>
            </a:xfrm>
            <a:custGeom>
              <a:avLst/>
              <a:gdLst>
                <a:gd name="T0" fmla="*/ 26 w 39"/>
                <a:gd name="T1" fmla="*/ 2 h 120"/>
                <a:gd name="T2" fmla="*/ 39 w 39"/>
                <a:gd name="T3" fmla="*/ 9 h 120"/>
                <a:gd name="T4" fmla="*/ 10 w 39"/>
                <a:gd name="T5" fmla="*/ 120 h 120"/>
                <a:gd name="T6" fmla="*/ 0 w 39"/>
                <a:gd name="T7" fmla="*/ 117 h 120"/>
                <a:gd name="T8" fmla="*/ 26 w 39"/>
                <a:gd name="T9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0">
                  <a:moveTo>
                    <a:pt x="26" y="2"/>
                  </a:moveTo>
                  <a:cubicBezTo>
                    <a:pt x="28" y="2"/>
                    <a:pt x="38" y="3"/>
                    <a:pt x="39" y="9"/>
                  </a:cubicBezTo>
                  <a:cubicBezTo>
                    <a:pt x="28" y="35"/>
                    <a:pt x="10" y="120"/>
                    <a:pt x="10" y="120"/>
                  </a:cubicBezTo>
                  <a:cubicBezTo>
                    <a:pt x="10" y="120"/>
                    <a:pt x="7" y="119"/>
                    <a:pt x="0" y="117"/>
                  </a:cubicBezTo>
                  <a:cubicBezTo>
                    <a:pt x="4" y="94"/>
                    <a:pt x="17" y="0"/>
                    <a:pt x="26" y="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8" name="Freeform 148">
              <a:extLst>
                <a:ext uri="{FF2B5EF4-FFF2-40B4-BE49-F238E27FC236}">
                  <a16:creationId xmlns:a16="http://schemas.microsoft.com/office/drawing/2014/main" id="{E7EC3F23-B847-49AA-B725-CB1AB114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746" y="6480294"/>
              <a:ext cx="95250" cy="268288"/>
            </a:xfrm>
            <a:custGeom>
              <a:avLst/>
              <a:gdLst>
                <a:gd name="T0" fmla="*/ 16 w 38"/>
                <a:gd name="T1" fmla="*/ 107 h 107"/>
                <a:gd name="T2" fmla="*/ 37 w 38"/>
                <a:gd name="T3" fmla="*/ 12 h 107"/>
                <a:gd name="T4" fmla="*/ 34 w 38"/>
                <a:gd name="T5" fmla="*/ 7 h 107"/>
                <a:gd name="T6" fmla="*/ 11 w 38"/>
                <a:gd name="T7" fmla="*/ 1 h 107"/>
                <a:gd name="T8" fmla="*/ 8 w 38"/>
                <a:gd name="T9" fmla="*/ 1 h 107"/>
                <a:gd name="T10" fmla="*/ 6 w 38"/>
                <a:gd name="T11" fmla="*/ 4 h 107"/>
                <a:gd name="T12" fmla="*/ 0 w 38"/>
                <a:gd name="T13" fmla="*/ 100 h 107"/>
                <a:gd name="T14" fmla="*/ 16 w 38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7">
                  <a:moveTo>
                    <a:pt x="16" y="107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6" y="7"/>
                    <a:pt x="34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16" y="107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9" name="Freeform 149">
              <a:extLst>
                <a:ext uri="{FF2B5EF4-FFF2-40B4-BE49-F238E27FC236}">
                  <a16:creationId xmlns:a16="http://schemas.microsoft.com/office/drawing/2014/main" id="{428BB798-8D4B-4218-AB00-C4CE23B11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834" y="6496169"/>
              <a:ext cx="82550" cy="252413"/>
            </a:xfrm>
            <a:custGeom>
              <a:avLst/>
              <a:gdLst>
                <a:gd name="T0" fmla="*/ 20 w 33"/>
                <a:gd name="T1" fmla="*/ 101 h 101"/>
                <a:gd name="T2" fmla="*/ 1 w 33"/>
                <a:gd name="T3" fmla="*/ 15 h 101"/>
                <a:gd name="T4" fmla="*/ 6 w 33"/>
                <a:gd name="T5" fmla="*/ 7 h 101"/>
                <a:gd name="T6" fmla="*/ 23 w 33"/>
                <a:gd name="T7" fmla="*/ 1 h 101"/>
                <a:gd name="T8" fmla="*/ 26 w 33"/>
                <a:gd name="T9" fmla="*/ 1 h 101"/>
                <a:gd name="T10" fmla="*/ 28 w 33"/>
                <a:gd name="T11" fmla="*/ 4 h 101"/>
                <a:gd name="T12" fmla="*/ 33 w 33"/>
                <a:gd name="T13" fmla="*/ 97 h 101"/>
                <a:gd name="T14" fmla="*/ 20 w 3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01">
                  <a:moveTo>
                    <a:pt x="20" y="101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8"/>
                    <a:pt x="6" y="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2"/>
                    <a:pt x="28" y="3"/>
                    <a:pt x="28" y="4"/>
                  </a:cubicBezTo>
                  <a:cubicBezTo>
                    <a:pt x="33" y="97"/>
                    <a:pt x="33" y="97"/>
                    <a:pt x="33" y="9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0" name="Freeform 150">
              <a:extLst>
                <a:ext uri="{FF2B5EF4-FFF2-40B4-BE49-F238E27FC236}">
                  <a16:creationId xmlns:a16="http://schemas.microsoft.com/office/drawing/2014/main" id="{5EDA8676-5526-4951-9E18-B0644AB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059" y="4981694"/>
              <a:ext cx="754063" cy="762000"/>
            </a:xfrm>
            <a:custGeom>
              <a:avLst/>
              <a:gdLst>
                <a:gd name="T0" fmla="*/ 212 w 301"/>
                <a:gd name="T1" fmla="*/ 286 h 304"/>
                <a:gd name="T2" fmla="*/ 249 w 301"/>
                <a:gd name="T3" fmla="*/ 160 h 304"/>
                <a:gd name="T4" fmla="*/ 286 w 301"/>
                <a:gd name="T5" fmla="*/ 22 h 304"/>
                <a:gd name="T6" fmla="*/ 171 w 301"/>
                <a:gd name="T7" fmla="*/ 12 h 304"/>
                <a:gd name="T8" fmla="*/ 7 w 301"/>
                <a:gd name="T9" fmla="*/ 251 h 304"/>
                <a:gd name="T10" fmla="*/ 212 w 301"/>
                <a:gd name="T11" fmla="*/ 28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04">
                  <a:moveTo>
                    <a:pt x="212" y="286"/>
                  </a:moveTo>
                  <a:cubicBezTo>
                    <a:pt x="221" y="274"/>
                    <a:pt x="239" y="182"/>
                    <a:pt x="249" y="160"/>
                  </a:cubicBezTo>
                  <a:cubicBezTo>
                    <a:pt x="258" y="139"/>
                    <a:pt x="301" y="34"/>
                    <a:pt x="286" y="22"/>
                  </a:cubicBezTo>
                  <a:cubicBezTo>
                    <a:pt x="271" y="11"/>
                    <a:pt x="193" y="0"/>
                    <a:pt x="171" y="12"/>
                  </a:cubicBezTo>
                  <a:cubicBezTo>
                    <a:pt x="149" y="24"/>
                    <a:pt x="0" y="218"/>
                    <a:pt x="7" y="251"/>
                  </a:cubicBezTo>
                  <a:cubicBezTo>
                    <a:pt x="12" y="275"/>
                    <a:pt x="200" y="304"/>
                    <a:pt x="212" y="28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1" name="Freeform 151">
              <a:extLst>
                <a:ext uri="{FF2B5EF4-FFF2-40B4-BE49-F238E27FC236}">
                  <a16:creationId xmlns:a16="http://schemas.microsoft.com/office/drawing/2014/main" id="{5650A9E5-7EA1-4697-8782-415AFD46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196" y="5007094"/>
              <a:ext cx="355600" cy="684213"/>
            </a:xfrm>
            <a:custGeom>
              <a:avLst/>
              <a:gdLst>
                <a:gd name="T0" fmla="*/ 142 w 142"/>
                <a:gd name="T1" fmla="*/ 1 h 273"/>
                <a:gd name="T2" fmla="*/ 12 w 142"/>
                <a:gd name="T3" fmla="*/ 273 h 273"/>
                <a:gd name="T4" fmla="*/ 0 w 142"/>
                <a:gd name="T5" fmla="*/ 270 h 273"/>
                <a:gd name="T6" fmla="*/ 137 w 142"/>
                <a:gd name="T7" fmla="*/ 0 h 273"/>
                <a:gd name="T8" fmla="*/ 142 w 142"/>
                <a:gd name="T9" fmla="*/ 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3">
                  <a:moveTo>
                    <a:pt x="142" y="1"/>
                  </a:moveTo>
                  <a:cubicBezTo>
                    <a:pt x="142" y="1"/>
                    <a:pt x="26" y="195"/>
                    <a:pt x="12" y="273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45" y="112"/>
                    <a:pt x="137" y="0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2" name="Freeform 152">
              <a:extLst>
                <a:ext uri="{FF2B5EF4-FFF2-40B4-BE49-F238E27FC236}">
                  <a16:creationId xmlns:a16="http://schemas.microsoft.com/office/drawing/2014/main" id="{4C77F420-B62A-4792-8C60-092A397C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334" y="5007094"/>
              <a:ext cx="149225" cy="74613"/>
            </a:xfrm>
            <a:custGeom>
              <a:avLst/>
              <a:gdLst>
                <a:gd name="T0" fmla="*/ 94 w 94"/>
                <a:gd name="T1" fmla="*/ 14 h 47"/>
                <a:gd name="T2" fmla="*/ 82 w 94"/>
                <a:gd name="T3" fmla="*/ 2 h 47"/>
                <a:gd name="T4" fmla="*/ 0 w 94"/>
                <a:gd name="T5" fmla="*/ 0 h 47"/>
                <a:gd name="T6" fmla="*/ 30 w 94"/>
                <a:gd name="T7" fmla="*/ 47 h 47"/>
                <a:gd name="T8" fmla="*/ 94 w 94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7">
                  <a:moveTo>
                    <a:pt x="94" y="14"/>
                  </a:moveTo>
                  <a:lnTo>
                    <a:pt x="82" y="2"/>
                  </a:lnTo>
                  <a:lnTo>
                    <a:pt x="0" y="0"/>
                  </a:lnTo>
                  <a:lnTo>
                    <a:pt x="30" y="47"/>
                  </a:lnTo>
                  <a:lnTo>
                    <a:pt x="94" y="14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3" name="Freeform 153">
              <a:extLst>
                <a:ext uri="{FF2B5EF4-FFF2-40B4-BE49-F238E27FC236}">
                  <a16:creationId xmlns:a16="http://schemas.microsoft.com/office/drawing/2014/main" id="{CD103E05-A890-42E2-BE36-91526642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846" y="4991219"/>
              <a:ext cx="115888" cy="60325"/>
            </a:xfrm>
            <a:custGeom>
              <a:avLst/>
              <a:gdLst>
                <a:gd name="T0" fmla="*/ 0 w 73"/>
                <a:gd name="T1" fmla="*/ 7 h 38"/>
                <a:gd name="T2" fmla="*/ 21 w 73"/>
                <a:gd name="T3" fmla="*/ 0 h 38"/>
                <a:gd name="T4" fmla="*/ 73 w 73"/>
                <a:gd name="T5" fmla="*/ 10 h 38"/>
                <a:gd name="T6" fmla="*/ 27 w 73"/>
                <a:gd name="T7" fmla="*/ 38 h 38"/>
                <a:gd name="T8" fmla="*/ 0 w 73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8">
                  <a:moveTo>
                    <a:pt x="0" y="7"/>
                  </a:moveTo>
                  <a:lnTo>
                    <a:pt x="21" y="0"/>
                  </a:lnTo>
                  <a:lnTo>
                    <a:pt x="73" y="10"/>
                  </a:lnTo>
                  <a:lnTo>
                    <a:pt x="27" y="3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4" name="Freeform 154">
              <a:extLst>
                <a:ext uri="{FF2B5EF4-FFF2-40B4-BE49-F238E27FC236}">
                  <a16:creationId xmlns:a16="http://schemas.microsoft.com/office/drawing/2014/main" id="{D3171188-C987-4703-952B-294B0F7C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309" y="5010269"/>
              <a:ext cx="658813" cy="703263"/>
            </a:xfrm>
            <a:custGeom>
              <a:avLst/>
              <a:gdLst>
                <a:gd name="T0" fmla="*/ 147 w 263"/>
                <a:gd name="T1" fmla="*/ 213 h 281"/>
                <a:gd name="T2" fmla="*/ 0 w 263"/>
                <a:gd name="T3" fmla="*/ 171 h 281"/>
                <a:gd name="T4" fmla="*/ 106 w 263"/>
                <a:gd name="T5" fmla="*/ 54 h 281"/>
                <a:gd name="T6" fmla="*/ 248 w 263"/>
                <a:gd name="T7" fmla="*/ 11 h 281"/>
                <a:gd name="T8" fmla="*/ 211 w 263"/>
                <a:gd name="T9" fmla="*/ 149 h 281"/>
                <a:gd name="T10" fmla="*/ 174 w 263"/>
                <a:gd name="T11" fmla="*/ 275 h 281"/>
                <a:gd name="T12" fmla="*/ 147 w 263"/>
                <a:gd name="T13" fmla="*/ 281 h 281"/>
                <a:gd name="T14" fmla="*/ 147 w 263"/>
                <a:gd name="T15" fmla="*/ 21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281">
                  <a:moveTo>
                    <a:pt x="147" y="213"/>
                  </a:moveTo>
                  <a:cubicBezTo>
                    <a:pt x="129" y="199"/>
                    <a:pt x="50" y="173"/>
                    <a:pt x="0" y="171"/>
                  </a:cubicBezTo>
                  <a:cubicBezTo>
                    <a:pt x="44" y="103"/>
                    <a:pt x="89" y="51"/>
                    <a:pt x="106" y="54"/>
                  </a:cubicBezTo>
                  <a:cubicBezTo>
                    <a:pt x="209" y="73"/>
                    <a:pt x="233" y="0"/>
                    <a:pt x="248" y="11"/>
                  </a:cubicBezTo>
                  <a:cubicBezTo>
                    <a:pt x="263" y="23"/>
                    <a:pt x="220" y="128"/>
                    <a:pt x="211" y="149"/>
                  </a:cubicBezTo>
                  <a:cubicBezTo>
                    <a:pt x="201" y="171"/>
                    <a:pt x="183" y="263"/>
                    <a:pt x="174" y="275"/>
                  </a:cubicBezTo>
                  <a:cubicBezTo>
                    <a:pt x="172" y="279"/>
                    <a:pt x="162" y="280"/>
                    <a:pt x="147" y="281"/>
                  </a:cubicBezTo>
                  <a:cubicBezTo>
                    <a:pt x="156" y="250"/>
                    <a:pt x="162" y="225"/>
                    <a:pt x="147" y="213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5" name="Freeform 155">
              <a:extLst>
                <a:ext uri="{FF2B5EF4-FFF2-40B4-BE49-F238E27FC236}">
                  <a16:creationId xmlns:a16="http://schemas.microsoft.com/office/drawing/2014/main" id="{E948C185-093C-44A5-A154-435C86DB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409" y="5646856"/>
              <a:ext cx="520700" cy="147638"/>
            </a:xfrm>
            <a:custGeom>
              <a:avLst/>
              <a:gdLst>
                <a:gd name="T0" fmla="*/ 208 w 208"/>
                <a:gd name="T1" fmla="*/ 53 h 59"/>
                <a:gd name="T2" fmla="*/ 207 w 208"/>
                <a:gd name="T3" fmla="*/ 35 h 59"/>
                <a:gd name="T4" fmla="*/ 4 w 208"/>
                <a:gd name="T5" fmla="*/ 0 h 59"/>
                <a:gd name="T6" fmla="*/ 0 w 208"/>
                <a:gd name="T7" fmla="*/ 15 h 59"/>
                <a:gd name="T8" fmla="*/ 208 w 208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9">
                  <a:moveTo>
                    <a:pt x="208" y="53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105" y="46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67" y="59"/>
                    <a:pt x="208" y="53"/>
                  </a:cubicBezTo>
                  <a:close/>
                </a:path>
              </a:pathLst>
            </a:custGeom>
            <a:solidFill>
              <a:srgbClr val="B75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6" name="Freeform 156">
              <a:extLst>
                <a:ext uri="{FF2B5EF4-FFF2-40B4-BE49-F238E27FC236}">
                  <a16:creationId xmlns:a16="http://schemas.microsoft.com/office/drawing/2014/main" id="{489F05BC-2791-44FB-A231-0C67AD3F0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559" y="5700831"/>
              <a:ext cx="82550" cy="71438"/>
            </a:xfrm>
            <a:custGeom>
              <a:avLst/>
              <a:gdLst>
                <a:gd name="T0" fmla="*/ 3 w 52"/>
                <a:gd name="T1" fmla="*/ 0 h 45"/>
                <a:gd name="T2" fmla="*/ 52 w 52"/>
                <a:gd name="T3" fmla="*/ 10 h 45"/>
                <a:gd name="T4" fmla="*/ 49 w 52"/>
                <a:gd name="T5" fmla="*/ 45 h 45"/>
                <a:gd name="T6" fmla="*/ 0 w 52"/>
                <a:gd name="T7" fmla="*/ 37 h 45"/>
                <a:gd name="T8" fmla="*/ 3 w 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5">
                  <a:moveTo>
                    <a:pt x="3" y="0"/>
                  </a:moveTo>
                  <a:lnTo>
                    <a:pt x="52" y="10"/>
                  </a:lnTo>
                  <a:lnTo>
                    <a:pt x="49" y="45"/>
                  </a:lnTo>
                  <a:lnTo>
                    <a:pt x="0" y="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E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7" name="Freeform 157">
              <a:extLst>
                <a:ext uri="{FF2B5EF4-FFF2-40B4-BE49-F238E27FC236}">
                  <a16:creationId xmlns:a16="http://schemas.microsoft.com/office/drawing/2014/main" id="{0066DBDC-06A7-4462-91D6-2928B66E2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734" y="5721469"/>
              <a:ext cx="25400" cy="65088"/>
            </a:xfrm>
            <a:custGeom>
              <a:avLst/>
              <a:gdLst>
                <a:gd name="T0" fmla="*/ 16 w 16"/>
                <a:gd name="T1" fmla="*/ 3 h 41"/>
                <a:gd name="T2" fmla="*/ 16 w 16"/>
                <a:gd name="T3" fmla="*/ 41 h 41"/>
                <a:gd name="T4" fmla="*/ 0 w 16"/>
                <a:gd name="T5" fmla="*/ 39 h 41"/>
                <a:gd name="T6" fmla="*/ 2 w 16"/>
                <a:gd name="T7" fmla="*/ 0 h 41"/>
                <a:gd name="T8" fmla="*/ 16 w 16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">
                  <a:moveTo>
                    <a:pt x="16" y="3"/>
                  </a:moveTo>
                  <a:lnTo>
                    <a:pt x="16" y="41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8" name="Freeform 158">
              <a:extLst>
                <a:ext uri="{FF2B5EF4-FFF2-40B4-BE49-F238E27FC236}">
                  <a16:creationId xmlns:a16="http://schemas.microsoft.com/office/drawing/2014/main" id="{27EC39DC-D21A-4BAB-9B64-E60A185F5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859" y="5729406"/>
              <a:ext cx="23813" cy="61913"/>
            </a:xfrm>
            <a:custGeom>
              <a:avLst/>
              <a:gdLst>
                <a:gd name="T0" fmla="*/ 15 w 15"/>
                <a:gd name="T1" fmla="*/ 1 h 39"/>
                <a:gd name="T2" fmla="*/ 14 w 15"/>
                <a:gd name="T3" fmla="*/ 39 h 39"/>
                <a:gd name="T4" fmla="*/ 0 w 15"/>
                <a:gd name="T5" fmla="*/ 39 h 39"/>
                <a:gd name="T6" fmla="*/ 0 w 15"/>
                <a:gd name="T7" fmla="*/ 0 h 39"/>
                <a:gd name="T8" fmla="*/ 15 w 15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9">
                  <a:moveTo>
                    <a:pt x="15" y="1"/>
                  </a:moveTo>
                  <a:lnTo>
                    <a:pt x="14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9" name="Freeform 159">
              <a:extLst>
                <a:ext uri="{FF2B5EF4-FFF2-40B4-BE49-F238E27FC236}">
                  <a16:creationId xmlns:a16="http://schemas.microsoft.com/office/drawing/2014/main" id="{7301E730-22A9-4AD9-8160-E669FC37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184" y="5681781"/>
              <a:ext cx="39688" cy="65088"/>
            </a:xfrm>
            <a:custGeom>
              <a:avLst/>
              <a:gdLst>
                <a:gd name="T0" fmla="*/ 25 w 25"/>
                <a:gd name="T1" fmla="*/ 4 h 41"/>
                <a:gd name="T2" fmla="*/ 14 w 25"/>
                <a:gd name="T3" fmla="*/ 41 h 41"/>
                <a:gd name="T4" fmla="*/ 0 w 25"/>
                <a:gd name="T5" fmla="*/ 38 h 41"/>
                <a:gd name="T6" fmla="*/ 11 w 25"/>
                <a:gd name="T7" fmla="*/ 0 h 41"/>
                <a:gd name="T8" fmla="*/ 25 w 25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25" y="4"/>
                  </a:moveTo>
                  <a:lnTo>
                    <a:pt x="14" y="41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0" name="Freeform 160">
              <a:extLst>
                <a:ext uri="{FF2B5EF4-FFF2-40B4-BE49-F238E27FC236}">
                  <a16:creationId xmlns:a16="http://schemas.microsoft.com/office/drawing/2014/main" id="{A7FF074B-5254-4448-8A37-F5558AA5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221" y="5651619"/>
              <a:ext cx="41275" cy="65088"/>
            </a:xfrm>
            <a:custGeom>
              <a:avLst/>
              <a:gdLst>
                <a:gd name="T0" fmla="*/ 26 w 26"/>
                <a:gd name="T1" fmla="*/ 5 h 41"/>
                <a:gd name="T2" fmla="*/ 16 w 26"/>
                <a:gd name="T3" fmla="*/ 41 h 41"/>
                <a:gd name="T4" fmla="*/ 0 w 26"/>
                <a:gd name="T5" fmla="*/ 38 h 41"/>
                <a:gd name="T6" fmla="*/ 11 w 26"/>
                <a:gd name="T7" fmla="*/ 0 h 41"/>
                <a:gd name="T8" fmla="*/ 26 w 26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6" y="5"/>
                  </a:moveTo>
                  <a:lnTo>
                    <a:pt x="16" y="41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1" name="Freeform 161">
              <a:extLst>
                <a:ext uri="{FF2B5EF4-FFF2-40B4-BE49-F238E27FC236}">
                  <a16:creationId xmlns:a16="http://schemas.microsoft.com/office/drawing/2014/main" id="{6F7E5E94-5613-4DA0-9524-48D22E97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284" y="5032494"/>
              <a:ext cx="209550" cy="385763"/>
            </a:xfrm>
            <a:custGeom>
              <a:avLst/>
              <a:gdLst>
                <a:gd name="T0" fmla="*/ 83 w 84"/>
                <a:gd name="T1" fmla="*/ 134 h 154"/>
                <a:gd name="T2" fmla="*/ 20 w 84"/>
                <a:gd name="T3" fmla="*/ 1 h 154"/>
                <a:gd name="T4" fmla="*/ 0 w 84"/>
                <a:gd name="T5" fmla="*/ 77 h 154"/>
                <a:gd name="T6" fmla="*/ 8 w 84"/>
                <a:gd name="T7" fmla="*/ 137 h 154"/>
                <a:gd name="T8" fmla="*/ 83 w 84"/>
                <a:gd name="T9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4">
                  <a:moveTo>
                    <a:pt x="83" y="134"/>
                  </a:moveTo>
                  <a:cubicBezTo>
                    <a:pt x="84" y="102"/>
                    <a:pt x="40" y="0"/>
                    <a:pt x="20" y="1"/>
                  </a:cubicBezTo>
                  <a:cubicBezTo>
                    <a:pt x="1" y="2"/>
                    <a:pt x="0" y="73"/>
                    <a:pt x="0" y="77"/>
                  </a:cubicBezTo>
                  <a:cubicBezTo>
                    <a:pt x="0" y="81"/>
                    <a:pt x="8" y="132"/>
                    <a:pt x="8" y="137"/>
                  </a:cubicBezTo>
                  <a:cubicBezTo>
                    <a:pt x="9" y="143"/>
                    <a:pt x="83" y="154"/>
                    <a:pt x="83" y="13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2" name="Freeform 162">
              <a:extLst>
                <a:ext uri="{FF2B5EF4-FFF2-40B4-BE49-F238E27FC236}">
                  <a16:creationId xmlns:a16="http://schemas.microsoft.com/office/drawing/2014/main" id="{921F77EC-6A9F-4B41-82B0-2B2FC0FC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284" y="5067419"/>
              <a:ext cx="209550" cy="350838"/>
            </a:xfrm>
            <a:custGeom>
              <a:avLst/>
              <a:gdLst>
                <a:gd name="T0" fmla="*/ 28 w 84"/>
                <a:gd name="T1" fmla="*/ 12 h 140"/>
                <a:gd name="T2" fmla="*/ 36 w 84"/>
                <a:gd name="T3" fmla="*/ 0 h 140"/>
                <a:gd name="T4" fmla="*/ 83 w 84"/>
                <a:gd name="T5" fmla="*/ 120 h 140"/>
                <a:gd name="T6" fmla="*/ 8 w 84"/>
                <a:gd name="T7" fmla="*/ 123 h 140"/>
                <a:gd name="T8" fmla="*/ 0 w 84"/>
                <a:gd name="T9" fmla="*/ 63 h 140"/>
                <a:gd name="T10" fmla="*/ 6 w 84"/>
                <a:gd name="T11" fmla="*/ 8 h 140"/>
                <a:gd name="T12" fmla="*/ 28 w 84"/>
                <a:gd name="T13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40">
                  <a:moveTo>
                    <a:pt x="28" y="12"/>
                  </a:moveTo>
                  <a:cubicBezTo>
                    <a:pt x="32" y="9"/>
                    <a:pt x="35" y="5"/>
                    <a:pt x="36" y="0"/>
                  </a:cubicBezTo>
                  <a:cubicBezTo>
                    <a:pt x="57" y="28"/>
                    <a:pt x="84" y="95"/>
                    <a:pt x="83" y="120"/>
                  </a:cubicBezTo>
                  <a:cubicBezTo>
                    <a:pt x="83" y="140"/>
                    <a:pt x="9" y="129"/>
                    <a:pt x="8" y="123"/>
                  </a:cubicBezTo>
                  <a:cubicBezTo>
                    <a:pt x="8" y="118"/>
                    <a:pt x="0" y="67"/>
                    <a:pt x="0" y="63"/>
                  </a:cubicBezTo>
                  <a:cubicBezTo>
                    <a:pt x="0" y="61"/>
                    <a:pt x="0" y="29"/>
                    <a:pt x="6" y="8"/>
                  </a:cubicBezTo>
                  <a:cubicBezTo>
                    <a:pt x="12" y="14"/>
                    <a:pt x="21" y="16"/>
                    <a:pt x="28" y="1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3" name="Freeform 163">
              <a:extLst>
                <a:ext uri="{FF2B5EF4-FFF2-40B4-BE49-F238E27FC236}">
                  <a16:creationId xmlns:a16="http://schemas.microsoft.com/office/drawing/2014/main" id="{C9B39BB1-3E98-46C2-B23F-5456BB5E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334" y="4986456"/>
              <a:ext cx="144463" cy="77788"/>
            </a:xfrm>
            <a:custGeom>
              <a:avLst/>
              <a:gdLst>
                <a:gd name="T0" fmla="*/ 91 w 91"/>
                <a:gd name="T1" fmla="*/ 22 h 49"/>
                <a:gd name="T2" fmla="*/ 82 w 91"/>
                <a:gd name="T3" fmla="*/ 3 h 49"/>
                <a:gd name="T4" fmla="*/ 0 w 91"/>
                <a:gd name="T5" fmla="*/ 0 h 49"/>
                <a:gd name="T6" fmla="*/ 30 w 91"/>
                <a:gd name="T7" fmla="*/ 49 h 49"/>
                <a:gd name="T8" fmla="*/ 91 w 91"/>
                <a:gd name="T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9">
                  <a:moveTo>
                    <a:pt x="91" y="22"/>
                  </a:moveTo>
                  <a:lnTo>
                    <a:pt x="82" y="3"/>
                  </a:lnTo>
                  <a:lnTo>
                    <a:pt x="0" y="0"/>
                  </a:lnTo>
                  <a:lnTo>
                    <a:pt x="30" y="49"/>
                  </a:lnTo>
                  <a:lnTo>
                    <a:pt x="9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4" name="Freeform 164">
              <a:extLst>
                <a:ext uri="{FF2B5EF4-FFF2-40B4-BE49-F238E27FC236}">
                  <a16:creationId xmlns:a16="http://schemas.microsoft.com/office/drawing/2014/main" id="{C18C3BF5-A093-4E7A-A10E-1F4812C6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784" y="4972169"/>
              <a:ext cx="107950" cy="61913"/>
            </a:xfrm>
            <a:custGeom>
              <a:avLst/>
              <a:gdLst>
                <a:gd name="T0" fmla="*/ 0 w 68"/>
                <a:gd name="T1" fmla="*/ 16 h 39"/>
                <a:gd name="T2" fmla="*/ 16 w 68"/>
                <a:gd name="T3" fmla="*/ 0 h 39"/>
                <a:gd name="T4" fmla="*/ 68 w 68"/>
                <a:gd name="T5" fmla="*/ 11 h 39"/>
                <a:gd name="T6" fmla="*/ 22 w 68"/>
                <a:gd name="T7" fmla="*/ 39 h 39"/>
                <a:gd name="T8" fmla="*/ 0 w 68"/>
                <a:gd name="T9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9">
                  <a:moveTo>
                    <a:pt x="0" y="16"/>
                  </a:moveTo>
                  <a:lnTo>
                    <a:pt x="16" y="0"/>
                  </a:lnTo>
                  <a:lnTo>
                    <a:pt x="68" y="11"/>
                  </a:lnTo>
                  <a:lnTo>
                    <a:pt x="22" y="3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5" name="Freeform 165">
              <a:extLst>
                <a:ext uri="{FF2B5EF4-FFF2-40B4-BE49-F238E27FC236}">
                  <a16:creationId xmlns:a16="http://schemas.microsoft.com/office/drawing/2014/main" id="{B7E20FD9-7DF3-4616-BF21-56652469B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921" y="5042019"/>
              <a:ext cx="1493838" cy="687388"/>
            </a:xfrm>
            <a:custGeom>
              <a:avLst/>
              <a:gdLst>
                <a:gd name="T0" fmla="*/ 34 w 596"/>
                <a:gd name="T1" fmla="*/ 120 h 274"/>
                <a:gd name="T2" fmla="*/ 119 w 596"/>
                <a:gd name="T3" fmla="*/ 113 h 274"/>
                <a:gd name="T4" fmla="*/ 87 w 596"/>
                <a:gd name="T5" fmla="*/ 123 h 274"/>
                <a:gd name="T6" fmla="*/ 89 w 596"/>
                <a:gd name="T7" fmla="*/ 147 h 274"/>
                <a:gd name="T8" fmla="*/ 456 w 596"/>
                <a:gd name="T9" fmla="*/ 232 h 274"/>
                <a:gd name="T10" fmla="*/ 468 w 596"/>
                <a:gd name="T11" fmla="*/ 230 h 274"/>
                <a:gd name="T12" fmla="*/ 485 w 596"/>
                <a:gd name="T13" fmla="*/ 236 h 274"/>
                <a:gd name="T14" fmla="*/ 494 w 596"/>
                <a:gd name="T15" fmla="*/ 246 h 274"/>
                <a:gd name="T16" fmla="*/ 484 w 596"/>
                <a:gd name="T17" fmla="*/ 230 h 274"/>
                <a:gd name="T18" fmla="*/ 524 w 596"/>
                <a:gd name="T19" fmla="*/ 253 h 274"/>
                <a:gd name="T20" fmla="*/ 514 w 596"/>
                <a:gd name="T21" fmla="*/ 233 h 274"/>
                <a:gd name="T22" fmla="*/ 548 w 596"/>
                <a:gd name="T23" fmla="*/ 253 h 274"/>
                <a:gd name="T24" fmla="*/ 556 w 596"/>
                <a:gd name="T25" fmla="*/ 239 h 274"/>
                <a:gd name="T26" fmla="*/ 484 w 596"/>
                <a:gd name="T27" fmla="*/ 199 h 274"/>
                <a:gd name="T28" fmla="*/ 523 w 596"/>
                <a:gd name="T29" fmla="*/ 207 h 274"/>
                <a:gd name="T30" fmla="*/ 548 w 596"/>
                <a:gd name="T31" fmla="*/ 211 h 274"/>
                <a:gd name="T32" fmla="*/ 552 w 596"/>
                <a:gd name="T33" fmla="*/ 202 h 274"/>
                <a:gd name="T34" fmla="*/ 554 w 596"/>
                <a:gd name="T35" fmla="*/ 192 h 274"/>
                <a:gd name="T36" fmla="*/ 493 w 596"/>
                <a:gd name="T37" fmla="*/ 177 h 274"/>
                <a:gd name="T38" fmla="*/ 539 w 596"/>
                <a:gd name="T39" fmla="*/ 179 h 274"/>
                <a:gd name="T40" fmla="*/ 563 w 596"/>
                <a:gd name="T41" fmla="*/ 180 h 274"/>
                <a:gd name="T42" fmla="*/ 548 w 596"/>
                <a:gd name="T43" fmla="*/ 162 h 274"/>
                <a:gd name="T44" fmla="*/ 498 w 596"/>
                <a:gd name="T45" fmla="*/ 134 h 274"/>
                <a:gd name="T46" fmla="*/ 560 w 596"/>
                <a:gd name="T47" fmla="*/ 151 h 274"/>
                <a:gd name="T48" fmla="*/ 550 w 596"/>
                <a:gd name="T49" fmla="*/ 136 h 274"/>
                <a:gd name="T50" fmla="*/ 499 w 596"/>
                <a:gd name="T51" fmla="*/ 106 h 274"/>
                <a:gd name="T52" fmla="*/ 542 w 596"/>
                <a:gd name="T53" fmla="*/ 122 h 274"/>
                <a:gd name="T54" fmla="*/ 596 w 596"/>
                <a:gd name="T55" fmla="*/ 116 h 274"/>
                <a:gd name="T56" fmla="*/ 595 w 596"/>
                <a:gd name="T57" fmla="*/ 101 h 274"/>
                <a:gd name="T58" fmla="*/ 508 w 596"/>
                <a:gd name="T59" fmla="*/ 83 h 274"/>
                <a:gd name="T60" fmla="*/ 507 w 596"/>
                <a:gd name="T61" fmla="*/ 74 h 274"/>
                <a:gd name="T62" fmla="*/ 549 w 596"/>
                <a:gd name="T63" fmla="*/ 65 h 274"/>
                <a:gd name="T64" fmla="*/ 525 w 596"/>
                <a:gd name="T65" fmla="*/ 59 h 274"/>
                <a:gd name="T66" fmla="*/ 500 w 596"/>
                <a:gd name="T67" fmla="*/ 48 h 274"/>
                <a:gd name="T68" fmla="*/ 501 w 596"/>
                <a:gd name="T69" fmla="*/ 41 h 274"/>
                <a:gd name="T70" fmla="*/ 531 w 596"/>
                <a:gd name="T71" fmla="*/ 38 h 274"/>
                <a:gd name="T72" fmla="*/ 118 w 596"/>
                <a:gd name="T73" fmla="*/ 13 h 274"/>
                <a:gd name="T74" fmla="*/ 82 w 596"/>
                <a:gd name="T75" fmla="*/ 12 h 274"/>
                <a:gd name="T76" fmla="*/ 88 w 596"/>
                <a:gd name="T77" fmla="*/ 19 h 274"/>
                <a:gd name="T78" fmla="*/ 50 w 596"/>
                <a:gd name="T79" fmla="*/ 24 h 274"/>
                <a:gd name="T80" fmla="*/ 65 w 596"/>
                <a:gd name="T81" fmla="*/ 35 h 274"/>
                <a:gd name="T82" fmla="*/ 54 w 596"/>
                <a:gd name="T83" fmla="*/ 34 h 274"/>
                <a:gd name="T84" fmla="*/ 75 w 596"/>
                <a:gd name="T85" fmla="*/ 40 h 274"/>
                <a:gd name="T86" fmla="*/ 27 w 596"/>
                <a:gd name="T87" fmla="*/ 44 h 274"/>
                <a:gd name="T88" fmla="*/ 41 w 596"/>
                <a:gd name="T89" fmla="*/ 49 h 274"/>
                <a:gd name="T90" fmla="*/ 74 w 596"/>
                <a:gd name="T91" fmla="*/ 60 h 274"/>
                <a:gd name="T92" fmla="*/ 9 w 596"/>
                <a:gd name="T93" fmla="*/ 50 h 274"/>
                <a:gd name="T94" fmla="*/ 4 w 596"/>
                <a:gd name="T95" fmla="*/ 64 h 274"/>
                <a:gd name="T96" fmla="*/ 77 w 596"/>
                <a:gd name="T97" fmla="*/ 67 h 274"/>
                <a:gd name="T98" fmla="*/ 49 w 596"/>
                <a:gd name="T99" fmla="*/ 72 h 274"/>
                <a:gd name="T100" fmla="*/ 75 w 596"/>
                <a:gd name="T101" fmla="*/ 75 h 274"/>
                <a:gd name="T102" fmla="*/ 15 w 596"/>
                <a:gd name="T103" fmla="*/ 89 h 274"/>
                <a:gd name="T104" fmla="*/ 17 w 596"/>
                <a:gd name="T105" fmla="*/ 98 h 274"/>
                <a:gd name="T106" fmla="*/ 4 w 596"/>
                <a:gd name="T107" fmla="*/ 105 h 274"/>
                <a:gd name="T108" fmla="*/ 29 w 596"/>
                <a:gd name="T109" fmla="*/ 94 h 274"/>
                <a:gd name="T110" fmla="*/ 55 w 596"/>
                <a:gd name="T111" fmla="*/ 101 h 274"/>
                <a:gd name="T112" fmla="*/ 65 w 596"/>
                <a:gd name="T113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274">
                  <a:moveTo>
                    <a:pt x="4" y="105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27" y="114"/>
                    <a:pt x="136" y="115"/>
                    <a:pt x="144" y="116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310" y="150"/>
                    <a:pt x="418" y="204"/>
                    <a:pt x="456" y="232"/>
                  </a:cubicBezTo>
                  <a:cubicBezTo>
                    <a:pt x="485" y="258"/>
                    <a:pt x="485" y="258"/>
                    <a:pt x="485" y="258"/>
                  </a:cubicBezTo>
                  <a:cubicBezTo>
                    <a:pt x="490" y="255"/>
                    <a:pt x="490" y="255"/>
                    <a:pt x="490" y="255"/>
                  </a:cubicBezTo>
                  <a:cubicBezTo>
                    <a:pt x="468" y="230"/>
                    <a:pt x="468" y="230"/>
                    <a:pt x="468" y="230"/>
                  </a:cubicBezTo>
                  <a:cubicBezTo>
                    <a:pt x="468" y="230"/>
                    <a:pt x="468" y="230"/>
                    <a:pt x="468" y="230"/>
                  </a:cubicBezTo>
                  <a:cubicBezTo>
                    <a:pt x="482" y="233"/>
                    <a:pt x="482" y="233"/>
                    <a:pt x="482" y="233"/>
                  </a:cubicBezTo>
                  <a:cubicBezTo>
                    <a:pt x="485" y="236"/>
                    <a:pt x="485" y="236"/>
                    <a:pt x="485" y="236"/>
                  </a:cubicBezTo>
                  <a:cubicBezTo>
                    <a:pt x="507" y="274"/>
                    <a:pt x="507" y="274"/>
                    <a:pt x="507" y="274"/>
                  </a:cubicBezTo>
                  <a:cubicBezTo>
                    <a:pt x="508" y="272"/>
                    <a:pt x="508" y="272"/>
                    <a:pt x="508" y="272"/>
                  </a:cubicBezTo>
                  <a:cubicBezTo>
                    <a:pt x="494" y="246"/>
                    <a:pt x="494" y="246"/>
                    <a:pt x="494" y="246"/>
                  </a:cubicBezTo>
                  <a:cubicBezTo>
                    <a:pt x="516" y="268"/>
                    <a:pt x="516" y="268"/>
                    <a:pt x="516" y="268"/>
                  </a:cubicBezTo>
                  <a:cubicBezTo>
                    <a:pt x="516" y="265"/>
                    <a:pt x="516" y="265"/>
                    <a:pt x="516" y="265"/>
                  </a:cubicBezTo>
                  <a:cubicBezTo>
                    <a:pt x="484" y="230"/>
                    <a:pt x="484" y="230"/>
                    <a:pt x="484" y="230"/>
                  </a:cubicBezTo>
                  <a:cubicBezTo>
                    <a:pt x="484" y="222"/>
                    <a:pt x="484" y="222"/>
                    <a:pt x="484" y="222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3"/>
                    <a:pt x="524" y="253"/>
                    <a:pt x="524" y="253"/>
                  </a:cubicBezTo>
                  <a:cubicBezTo>
                    <a:pt x="497" y="225"/>
                    <a:pt x="497" y="225"/>
                    <a:pt x="497" y="225"/>
                  </a:cubicBezTo>
                  <a:cubicBezTo>
                    <a:pt x="513" y="236"/>
                    <a:pt x="513" y="236"/>
                    <a:pt x="513" y="236"/>
                  </a:cubicBezTo>
                  <a:cubicBezTo>
                    <a:pt x="514" y="233"/>
                    <a:pt x="514" y="233"/>
                    <a:pt x="514" y="233"/>
                  </a:cubicBezTo>
                  <a:cubicBezTo>
                    <a:pt x="482" y="208"/>
                    <a:pt x="482" y="208"/>
                    <a:pt x="482" y="208"/>
                  </a:cubicBezTo>
                  <a:cubicBezTo>
                    <a:pt x="481" y="203"/>
                    <a:pt x="481" y="203"/>
                    <a:pt x="481" y="203"/>
                  </a:cubicBezTo>
                  <a:cubicBezTo>
                    <a:pt x="548" y="253"/>
                    <a:pt x="548" y="253"/>
                    <a:pt x="548" y="253"/>
                  </a:cubicBezTo>
                  <a:cubicBezTo>
                    <a:pt x="553" y="252"/>
                    <a:pt x="553" y="252"/>
                    <a:pt x="553" y="252"/>
                  </a:cubicBezTo>
                  <a:cubicBezTo>
                    <a:pt x="508" y="217"/>
                    <a:pt x="508" y="217"/>
                    <a:pt x="508" y="217"/>
                  </a:cubicBezTo>
                  <a:cubicBezTo>
                    <a:pt x="556" y="239"/>
                    <a:pt x="556" y="239"/>
                    <a:pt x="556" y="239"/>
                  </a:cubicBezTo>
                  <a:cubicBezTo>
                    <a:pt x="559" y="237"/>
                    <a:pt x="559" y="237"/>
                    <a:pt x="559" y="237"/>
                  </a:cubicBezTo>
                  <a:cubicBezTo>
                    <a:pt x="488" y="202"/>
                    <a:pt x="488" y="202"/>
                    <a:pt x="488" y="202"/>
                  </a:cubicBezTo>
                  <a:cubicBezTo>
                    <a:pt x="484" y="199"/>
                    <a:pt x="484" y="199"/>
                    <a:pt x="484" y="199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05" y="197"/>
                    <a:pt x="505" y="197"/>
                    <a:pt x="505" y="197"/>
                  </a:cubicBezTo>
                  <a:cubicBezTo>
                    <a:pt x="545" y="212"/>
                    <a:pt x="545" y="212"/>
                    <a:pt x="545" y="212"/>
                  </a:cubicBezTo>
                  <a:cubicBezTo>
                    <a:pt x="548" y="211"/>
                    <a:pt x="548" y="211"/>
                    <a:pt x="548" y="211"/>
                  </a:cubicBezTo>
                  <a:cubicBezTo>
                    <a:pt x="492" y="185"/>
                    <a:pt x="492" y="185"/>
                    <a:pt x="492" y="185"/>
                  </a:cubicBezTo>
                  <a:cubicBezTo>
                    <a:pt x="491" y="180"/>
                    <a:pt x="491" y="180"/>
                    <a:pt x="491" y="180"/>
                  </a:cubicBezTo>
                  <a:cubicBezTo>
                    <a:pt x="552" y="202"/>
                    <a:pt x="552" y="202"/>
                    <a:pt x="552" y="202"/>
                  </a:cubicBezTo>
                  <a:cubicBezTo>
                    <a:pt x="555" y="200"/>
                    <a:pt x="555" y="200"/>
                    <a:pt x="555" y="200"/>
                  </a:cubicBezTo>
                  <a:cubicBezTo>
                    <a:pt x="523" y="188"/>
                    <a:pt x="523" y="188"/>
                    <a:pt x="523" y="188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5" y="191"/>
                    <a:pt x="555" y="191"/>
                    <a:pt x="555" y="191"/>
                  </a:cubicBezTo>
                  <a:cubicBezTo>
                    <a:pt x="509" y="183"/>
                    <a:pt x="509" y="183"/>
                    <a:pt x="509" y="183"/>
                  </a:cubicBezTo>
                  <a:cubicBezTo>
                    <a:pt x="493" y="177"/>
                    <a:pt x="493" y="177"/>
                    <a:pt x="493" y="177"/>
                  </a:cubicBezTo>
                  <a:cubicBezTo>
                    <a:pt x="500" y="171"/>
                    <a:pt x="500" y="171"/>
                    <a:pt x="500" y="171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499" y="165"/>
                    <a:pt x="499" y="165"/>
                    <a:pt x="499" y="165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563" y="180"/>
                    <a:pt x="563" y="180"/>
                    <a:pt x="563" y="180"/>
                  </a:cubicBezTo>
                  <a:cubicBezTo>
                    <a:pt x="566" y="177"/>
                    <a:pt x="566" y="177"/>
                    <a:pt x="566" y="177"/>
                  </a:cubicBezTo>
                  <a:cubicBezTo>
                    <a:pt x="510" y="153"/>
                    <a:pt x="510" y="153"/>
                    <a:pt x="510" y="153"/>
                  </a:cubicBezTo>
                  <a:cubicBezTo>
                    <a:pt x="548" y="162"/>
                    <a:pt x="548" y="162"/>
                    <a:pt x="548" y="162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00" y="143"/>
                    <a:pt x="500" y="143"/>
                    <a:pt x="500" y="143"/>
                  </a:cubicBezTo>
                  <a:cubicBezTo>
                    <a:pt x="498" y="134"/>
                    <a:pt x="498" y="134"/>
                    <a:pt x="498" y="134"/>
                  </a:cubicBezTo>
                  <a:cubicBezTo>
                    <a:pt x="512" y="133"/>
                    <a:pt x="512" y="133"/>
                    <a:pt x="512" y="133"/>
                  </a:cubicBezTo>
                  <a:cubicBezTo>
                    <a:pt x="555" y="154"/>
                    <a:pt x="555" y="154"/>
                    <a:pt x="555" y="154"/>
                  </a:cubicBezTo>
                  <a:cubicBezTo>
                    <a:pt x="560" y="151"/>
                    <a:pt x="560" y="151"/>
                    <a:pt x="560" y="151"/>
                  </a:cubicBezTo>
                  <a:cubicBezTo>
                    <a:pt x="521" y="129"/>
                    <a:pt x="521" y="129"/>
                    <a:pt x="521" y="129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0" y="136"/>
                    <a:pt x="550" y="136"/>
                    <a:pt x="550" y="136"/>
                  </a:cubicBezTo>
                  <a:cubicBezTo>
                    <a:pt x="506" y="118"/>
                    <a:pt x="506" y="118"/>
                    <a:pt x="506" y="118"/>
                  </a:cubicBezTo>
                  <a:cubicBezTo>
                    <a:pt x="499" y="107"/>
                    <a:pt x="499" y="107"/>
                    <a:pt x="499" y="107"/>
                  </a:cubicBezTo>
                  <a:cubicBezTo>
                    <a:pt x="499" y="107"/>
                    <a:pt x="499" y="106"/>
                    <a:pt x="499" y="106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40" y="123"/>
                    <a:pt x="540" y="123"/>
                    <a:pt x="540" y="123"/>
                  </a:cubicBezTo>
                  <a:cubicBezTo>
                    <a:pt x="542" y="122"/>
                    <a:pt x="542" y="122"/>
                    <a:pt x="542" y="122"/>
                  </a:cubicBezTo>
                  <a:cubicBezTo>
                    <a:pt x="510" y="103"/>
                    <a:pt x="510" y="103"/>
                    <a:pt x="510" y="103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6" y="116"/>
                    <a:pt x="596" y="116"/>
                    <a:pt x="596" y="116"/>
                  </a:cubicBezTo>
                  <a:cubicBezTo>
                    <a:pt x="540" y="104"/>
                    <a:pt x="540" y="104"/>
                    <a:pt x="540" y="104"/>
                  </a:cubicBezTo>
                  <a:cubicBezTo>
                    <a:pt x="593" y="103"/>
                    <a:pt x="593" y="103"/>
                    <a:pt x="593" y="103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516" y="99"/>
                    <a:pt x="516" y="99"/>
                    <a:pt x="516" y="99"/>
                  </a:cubicBezTo>
                  <a:cubicBezTo>
                    <a:pt x="505" y="97"/>
                    <a:pt x="505" y="97"/>
                    <a:pt x="505" y="97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67" y="85"/>
                    <a:pt x="567" y="85"/>
                    <a:pt x="567" y="85"/>
                  </a:cubicBezTo>
                  <a:cubicBezTo>
                    <a:pt x="570" y="81"/>
                    <a:pt x="570" y="81"/>
                    <a:pt x="570" y="81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46" y="70"/>
                    <a:pt x="546" y="70"/>
                    <a:pt x="546" y="70"/>
                  </a:cubicBezTo>
                  <a:cubicBezTo>
                    <a:pt x="549" y="65"/>
                    <a:pt x="549" y="65"/>
                    <a:pt x="549" y="65"/>
                  </a:cubicBezTo>
                  <a:cubicBezTo>
                    <a:pt x="504" y="66"/>
                    <a:pt x="504" y="66"/>
                    <a:pt x="504" y="66"/>
                  </a:cubicBezTo>
                  <a:cubicBezTo>
                    <a:pt x="500" y="58"/>
                    <a:pt x="500" y="58"/>
                    <a:pt x="500" y="58"/>
                  </a:cubicBezTo>
                  <a:cubicBezTo>
                    <a:pt x="525" y="59"/>
                    <a:pt x="525" y="59"/>
                    <a:pt x="525" y="59"/>
                  </a:cubicBezTo>
                  <a:cubicBezTo>
                    <a:pt x="524" y="56"/>
                    <a:pt x="524" y="56"/>
                    <a:pt x="524" y="56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500" y="48"/>
                    <a:pt x="500" y="48"/>
                    <a:pt x="500" y="48"/>
                  </a:cubicBezTo>
                  <a:cubicBezTo>
                    <a:pt x="549" y="55"/>
                    <a:pt x="549" y="55"/>
                    <a:pt x="549" y="55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501" y="40"/>
                    <a:pt x="501" y="40"/>
                    <a:pt x="501" y="40"/>
                  </a:cubicBezTo>
                  <a:cubicBezTo>
                    <a:pt x="532" y="41"/>
                    <a:pt x="532" y="41"/>
                    <a:pt x="532" y="41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461" y="30"/>
                    <a:pt x="461" y="30"/>
                    <a:pt x="461" y="30"/>
                  </a:cubicBezTo>
                  <a:cubicBezTo>
                    <a:pt x="354" y="1"/>
                    <a:pt x="121" y="12"/>
                    <a:pt x="121" y="12"/>
                  </a:cubicBezTo>
                  <a:cubicBezTo>
                    <a:pt x="120" y="12"/>
                    <a:pt x="119" y="13"/>
                    <a:pt x="118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75"/>
                    <a:pt x="75" y="76"/>
                    <a:pt x="75" y="76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0" y="98"/>
                    <a:pt x="0" y="98"/>
                    <a:pt x="0" y="98"/>
                  </a:cubicBezTo>
                  <a:lnTo>
                    <a:pt x="4" y="105"/>
                  </a:lnTo>
                  <a:close/>
                  <a:moveTo>
                    <a:pt x="55" y="101"/>
                  </a:moveTo>
                  <a:cubicBezTo>
                    <a:pt x="18" y="99"/>
                    <a:pt x="18" y="99"/>
                    <a:pt x="18" y="99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63" y="92"/>
                    <a:pt x="63" y="92"/>
                    <a:pt x="63" y="92"/>
                  </a:cubicBezTo>
                  <a:lnTo>
                    <a:pt x="55" y="101"/>
                  </a:lnTo>
                  <a:close/>
                  <a:moveTo>
                    <a:pt x="51" y="85"/>
                  </a:moveTo>
                  <a:cubicBezTo>
                    <a:pt x="65" y="82"/>
                    <a:pt x="65" y="82"/>
                    <a:pt x="65" y="82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6" name="Freeform 166">
              <a:extLst>
                <a:ext uri="{FF2B5EF4-FFF2-40B4-BE49-F238E27FC236}">
                  <a16:creationId xmlns:a16="http://schemas.microsoft.com/office/drawing/2014/main" id="{0AF0BF05-B763-4F6A-8BB6-79279D86A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21" y="5145206"/>
              <a:ext cx="1417638" cy="584200"/>
            </a:xfrm>
            <a:custGeom>
              <a:avLst/>
              <a:gdLst>
                <a:gd name="T0" fmla="*/ 40 w 566"/>
                <a:gd name="T1" fmla="*/ 46 h 233"/>
                <a:gd name="T2" fmla="*/ 15 w 566"/>
                <a:gd name="T3" fmla="*/ 48 h 233"/>
                <a:gd name="T4" fmla="*/ 75 w 566"/>
                <a:gd name="T5" fmla="*/ 35 h 233"/>
                <a:gd name="T6" fmla="*/ 16 w 566"/>
                <a:gd name="T7" fmla="*/ 38 h 233"/>
                <a:gd name="T8" fmla="*/ 49 w 566"/>
                <a:gd name="T9" fmla="*/ 31 h 233"/>
                <a:gd name="T10" fmla="*/ 35 w 566"/>
                <a:gd name="T11" fmla="*/ 28 h 233"/>
                <a:gd name="T12" fmla="*/ 78 w 566"/>
                <a:gd name="T13" fmla="*/ 25 h 233"/>
                <a:gd name="T14" fmla="*/ 4 w 566"/>
                <a:gd name="T15" fmla="*/ 23 h 233"/>
                <a:gd name="T16" fmla="*/ 49 w 566"/>
                <a:gd name="T17" fmla="*/ 19 h 233"/>
                <a:gd name="T18" fmla="*/ 34 w 566"/>
                <a:gd name="T19" fmla="*/ 12 h 233"/>
                <a:gd name="T20" fmla="*/ 74 w 566"/>
                <a:gd name="T21" fmla="*/ 19 h 233"/>
                <a:gd name="T22" fmla="*/ 47 w 566"/>
                <a:gd name="T23" fmla="*/ 11 h 233"/>
                <a:gd name="T24" fmla="*/ 385 w 566"/>
                <a:gd name="T25" fmla="*/ 48 h 233"/>
                <a:gd name="T26" fmla="*/ 499 w 566"/>
                <a:gd name="T27" fmla="*/ 66 h 233"/>
                <a:gd name="T28" fmla="*/ 550 w 566"/>
                <a:gd name="T29" fmla="*/ 95 h 233"/>
                <a:gd name="T30" fmla="*/ 521 w 566"/>
                <a:gd name="T31" fmla="*/ 88 h 233"/>
                <a:gd name="T32" fmla="*/ 555 w 566"/>
                <a:gd name="T33" fmla="*/ 113 h 233"/>
                <a:gd name="T34" fmla="*/ 498 w 566"/>
                <a:gd name="T35" fmla="*/ 93 h 233"/>
                <a:gd name="T36" fmla="*/ 552 w 566"/>
                <a:gd name="T37" fmla="*/ 118 h 233"/>
                <a:gd name="T38" fmla="*/ 510 w 566"/>
                <a:gd name="T39" fmla="*/ 112 h 233"/>
                <a:gd name="T40" fmla="*/ 563 w 566"/>
                <a:gd name="T41" fmla="*/ 139 h 233"/>
                <a:gd name="T42" fmla="*/ 499 w 566"/>
                <a:gd name="T43" fmla="*/ 124 h 233"/>
                <a:gd name="T44" fmla="*/ 536 w 566"/>
                <a:gd name="T45" fmla="*/ 141 h 233"/>
                <a:gd name="T46" fmla="*/ 493 w 566"/>
                <a:gd name="T47" fmla="*/ 136 h 233"/>
                <a:gd name="T48" fmla="*/ 555 w 566"/>
                <a:gd name="T49" fmla="*/ 150 h 233"/>
                <a:gd name="T50" fmla="*/ 523 w 566"/>
                <a:gd name="T51" fmla="*/ 147 h 233"/>
                <a:gd name="T52" fmla="*/ 552 w 566"/>
                <a:gd name="T53" fmla="*/ 161 h 233"/>
                <a:gd name="T54" fmla="*/ 492 w 566"/>
                <a:gd name="T55" fmla="*/ 144 h 233"/>
                <a:gd name="T56" fmla="*/ 545 w 566"/>
                <a:gd name="T57" fmla="*/ 171 h 233"/>
                <a:gd name="T58" fmla="*/ 523 w 566"/>
                <a:gd name="T59" fmla="*/ 166 h 233"/>
                <a:gd name="T60" fmla="*/ 494 w 566"/>
                <a:gd name="T61" fmla="*/ 154 h 233"/>
                <a:gd name="T62" fmla="*/ 488 w 566"/>
                <a:gd name="T63" fmla="*/ 161 h 233"/>
                <a:gd name="T64" fmla="*/ 556 w 566"/>
                <a:gd name="T65" fmla="*/ 198 h 233"/>
                <a:gd name="T66" fmla="*/ 553 w 566"/>
                <a:gd name="T67" fmla="*/ 211 h 233"/>
                <a:gd name="T68" fmla="*/ 481 w 566"/>
                <a:gd name="T69" fmla="*/ 162 h 233"/>
                <a:gd name="T70" fmla="*/ 514 w 566"/>
                <a:gd name="T71" fmla="*/ 192 h 233"/>
                <a:gd name="T72" fmla="*/ 497 w 566"/>
                <a:gd name="T73" fmla="*/ 184 h 233"/>
                <a:gd name="T74" fmla="*/ 524 w 566"/>
                <a:gd name="T75" fmla="*/ 215 h 233"/>
                <a:gd name="T76" fmla="*/ 484 w 566"/>
                <a:gd name="T77" fmla="*/ 189 h 233"/>
                <a:gd name="T78" fmla="*/ 516 w 566"/>
                <a:gd name="T79" fmla="*/ 227 h 233"/>
                <a:gd name="T80" fmla="*/ 508 w 566"/>
                <a:gd name="T81" fmla="*/ 231 h 233"/>
                <a:gd name="T82" fmla="*/ 485 w 566"/>
                <a:gd name="T83" fmla="*/ 195 h 233"/>
                <a:gd name="T84" fmla="*/ 468 w 566"/>
                <a:gd name="T85" fmla="*/ 189 h 233"/>
                <a:gd name="T86" fmla="*/ 490 w 566"/>
                <a:gd name="T87" fmla="*/ 214 h 233"/>
                <a:gd name="T88" fmla="*/ 456 w 566"/>
                <a:gd name="T89" fmla="*/ 191 h 233"/>
                <a:gd name="T90" fmla="*/ 172 w 566"/>
                <a:gd name="T91" fmla="*/ 83 h 233"/>
                <a:gd name="T92" fmla="*/ 91 w 566"/>
                <a:gd name="T93" fmla="*/ 101 h 233"/>
                <a:gd name="T94" fmla="*/ 87 w 566"/>
                <a:gd name="T95" fmla="*/ 82 h 233"/>
                <a:gd name="T96" fmla="*/ 144 w 566"/>
                <a:gd name="T97" fmla="*/ 75 h 233"/>
                <a:gd name="T98" fmla="*/ 86 w 566"/>
                <a:gd name="T99" fmla="*/ 69 h 233"/>
                <a:gd name="T100" fmla="*/ 34 w 566"/>
                <a:gd name="T101" fmla="*/ 79 h 233"/>
                <a:gd name="T102" fmla="*/ 4 w 566"/>
                <a:gd name="T103" fmla="*/ 64 h 233"/>
                <a:gd name="T104" fmla="*/ 17 w 566"/>
                <a:gd name="T105" fmla="*/ 5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233">
                  <a:moveTo>
                    <a:pt x="17" y="57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4"/>
                    <a:pt x="75" y="34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385" y="48"/>
                    <a:pt x="385" y="48"/>
                    <a:pt x="385" y="48"/>
                  </a:cubicBezTo>
                  <a:cubicBezTo>
                    <a:pt x="499" y="66"/>
                    <a:pt x="499" y="66"/>
                    <a:pt x="499" y="66"/>
                  </a:cubicBezTo>
                  <a:cubicBezTo>
                    <a:pt x="499" y="66"/>
                    <a:pt x="499" y="66"/>
                    <a:pt x="499" y="66"/>
                  </a:cubicBezTo>
                  <a:cubicBezTo>
                    <a:pt x="506" y="77"/>
                    <a:pt x="506" y="77"/>
                    <a:pt x="506" y="77"/>
                  </a:cubicBezTo>
                  <a:cubicBezTo>
                    <a:pt x="550" y="95"/>
                    <a:pt x="550" y="95"/>
                    <a:pt x="550" y="95"/>
                  </a:cubicBezTo>
                  <a:cubicBezTo>
                    <a:pt x="548" y="97"/>
                    <a:pt x="548" y="97"/>
                    <a:pt x="548" y="97"/>
                  </a:cubicBezTo>
                  <a:cubicBezTo>
                    <a:pt x="521" y="88"/>
                    <a:pt x="521" y="88"/>
                    <a:pt x="521" y="88"/>
                  </a:cubicBezTo>
                  <a:cubicBezTo>
                    <a:pt x="560" y="110"/>
                    <a:pt x="560" y="110"/>
                    <a:pt x="560" y="110"/>
                  </a:cubicBezTo>
                  <a:cubicBezTo>
                    <a:pt x="555" y="113"/>
                    <a:pt x="555" y="113"/>
                    <a:pt x="555" y="113"/>
                  </a:cubicBezTo>
                  <a:cubicBezTo>
                    <a:pt x="512" y="92"/>
                    <a:pt x="512" y="92"/>
                    <a:pt x="512" y="92"/>
                  </a:cubicBezTo>
                  <a:cubicBezTo>
                    <a:pt x="498" y="93"/>
                    <a:pt x="498" y="93"/>
                    <a:pt x="498" y="93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10" y="112"/>
                    <a:pt x="510" y="112"/>
                    <a:pt x="510" y="112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494" y="113"/>
                    <a:pt x="494" y="113"/>
                    <a:pt x="494" y="113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539" y="138"/>
                    <a:pt x="539" y="138"/>
                    <a:pt x="539" y="138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00" y="130"/>
                    <a:pt x="500" y="130"/>
                    <a:pt x="500" y="130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509" y="142"/>
                    <a:pt x="509" y="142"/>
                    <a:pt x="509" y="142"/>
                  </a:cubicBezTo>
                  <a:cubicBezTo>
                    <a:pt x="555" y="150"/>
                    <a:pt x="555" y="150"/>
                    <a:pt x="555" y="150"/>
                  </a:cubicBezTo>
                  <a:cubicBezTo>
                    <a:pt x="554" y="151"/>
                    <a:pt x="554" y="151"/>
                    <a:pt x="554" y="151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52" y="161"/>
                    <a:pt x="552" y="161"/>
                    <a:pt x="552" y="161"/>
                  </a:cubicBezTo>
                  <a:cubicBezTo>
                    <a:pt x="491" y="139"/>
                    <a:pt x="491" y="139"/>
                    <a:pt x="491" y="139"/>
                  </a:cubicBezTo>
                  <a:cubicBezTo>
                    <a:pt x="492" y="144"/>
                    <a:pt x="492" y="144"/>
                    <a:pt x="492" y="144"/>
                  </a:cubicBezTo>
                  <a:cubicBezTo>
                    <a:pt x="548" y="170"/>
                    <a:pt x="548" y="170"/>
                    <a:pt x="548" y="170"/>
                  </a:cubicBezTo>
                  <a:cubicBezTo>
                    <a:pt x="545" y="171"/>
                    <a:pt x="545" y="171"/>
                    <a:pt x="545" y="171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23" y="166"/>
                    <a:pt x="523" y="166"/>
                    <a:pt x="523" y="166"/>
                  </a:cubicBezTo>
                  <a:cubicBezTo>
                    <a:pt x="521" y="168"/>
                    <a:pt x="521" y="168"/>
                    <a:pt x="521" y="168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84" y="158"/>
                    <a:pt x="484" y="158"/>
                    <a:pt x="484" y="158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559" y="196"/>
                    <a:pt x="559" y="196"/>
                    <a:pt x="559" y="196"/>
                  </a:cubicBezTo>
                  <a:cubicBezTo>
                    <a:pt x="556" y="198"/>
                    <a:pt x="556" y="198"/>
                    <a:pt x="556" y="198"/>
                  </a:cubicBezTo>
                  <a:cubicBezTo>
                    <a:pt x="508" y="176"/>
                    <a:pt x="508" y="176"/>
                    <a:pt x="508" y="176"/>
                  </a:cubicBezTo>
                  <a:cubicBezTo>
                    <a:pt x="553" y="211"/>
                    <a:pt x="553" y="211"/>
                    <a:pt x="553" y="211"/>
                  </a:cubicBezTo>
                  <a:cubicBezTo>
                    <a:pt x="548" y="212"/>
                    <a:pt x="548" y="212"/>
                    <a:pt x="548" y="212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514" y="192"/>
                    <a:pt x="514" y="192"/>
                    <a:pt x="514" y="192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497" y="184"/>
                    <a:pt x="497" y="184"/>
                    <a:pt x="497" y="184"/>
                  </a:cubicBezTo>
                  <a:cubicBezTo>
                    <a:pt x="524" y="212"/>
                    <a:pt x="524" y="212"/>
                    <a:pt x="524" y="212"/>
                  </a:cubicBezTo>
                  <a:cubicBezTo>
                    <a:pt x="524" y="215"/>
                    <a:pt x="524" y="215"/>
                    <a:pt x="524" y="215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516" y="224"/>
                    <a:pt x="516" y="224"/>
                    <a:pt x="516" y="224"/>
                  </a:cubicBezTo>
                  <a:cubicBezTo>
                    <a:pt x="516" y="227"/>
                    <a:pt x="516" y="227"/>
                    <a:pt x="516" y="227"/>
                  </a:cubicBezTo>
                  <a:cubicBezTo>
                    <a:pt x="494" y="205"/>
                    <a:pt x="494" y="205"/>
                    <a:pt x="494" y="205"/>
                  </a:cubicBezTo>
                  <a:cubicBezTo>
                    <a:pt x="508" y="231"/>
                    <a:pt x="508" y="231"/>
                    <a:pt x="508" y="231"/>
                  </a:cubicBezTo>
                  <a:cubicBezTo>
                    <a:pt x="507" y="233"/>
                    <a:pt x="507" y="233"/>
                    <a:pt x="507" y="233"/>
                  </a:cubicBezTo>
                  <a:cubicBezTo>
                    <a:pt x="485" y="195"/>
                    <a:pt x="485" y="195"/>
                    <a:pt x="485" y="195"/>
                  </a:cubicBezTo>
                  <a:cubicBezTo>
                    <a:pt x="482" y="192"/>
                    <a:pt x="482" y="192"/>
                    <a:pt x="482" y="192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85" y="217"/>
                    <a:pt x="485" y="217"/>
                    <a:pt x="485" y="217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18" y="163"/>
                    <a:pt x="310" y="109"/>
                    <a:pt x="187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36" y="74"/>
                    <a:pt x="127" y="73"/>
                    <a:pt x="119" y="72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58"/>
                    <a:pt x="17" y="58"/>
                    <a:pt x="17" y="58"/>
                  </a:cubicBezTo>
                  <a:lnTo>
                    <a:pt x="17" y="57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7" name="Freeform 167">
              <a:extLst>
                <a:ext uri="{FF2B5EF4-FFF2-40B4-BE49-F238E27FC236}">
                  <a16:creationId xmlns:a16="http://schemas.microsoft.com/office/drawing/2014/main" id="{BB775882-D56F-45A8-8F1B-D28411A46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96" y="5315069"/>
              <a:ext cx="71438" cy="34925"/>
            </a:xfrm>
            <a:custGeom>
              <a:avLst/>
              <a:gdLst>
                <a:gd name="T0" fmla="*/ 0 w 45"/>
                <a:gd name="T1" fmla="*/ 0 h 22"/>
                <a:gd name="T2" fmla="*/ 15 w 45"/>
                <a:gd name="T3" fmla="*/ 3 h 22"/>
                <a:gd name="T4" fmla="*/ 45 w 45"/>
                <a:gd name="T5" fmla="*/ 21 h 22"/>
                <a:gd name="T6" fmla="*/ 42 w 45"/>
                <a:gd name="T7" fmla="*/ 22 h 22"/>
                <a:gd name="T8" fmla="*/ 0 w 4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2">
                  <a:moveTo>
                    <a:pt x="0" y="0"/>
                  </a:moveTo>
                  <a:lnTo>
                    <a:pt x="15" y="3"/>
                  </a:lnTo>
                  <a:lnTo>
                    <a:pt x="45" y="21"/>
                  </a:lnTo>
                  <a:lnTo>
                    <a:pt x="4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8" name="Freeform 168">
              <a:extLst>
                <a:ext uri="{FF2B5EF4-FFF2-40B4-BE49-F238E27FC236}">
                  <a16:creationId xmlns:a16="http://schemas.microsoft.com/office/drawing/2014/main" id="{87EB54A8-4743-4707-90D4-A97C98727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509" y="5129331"/>
              <a:ext cx="566738" cy="103188"/>
            </a:xfrm>
            <a:custGeom>
              <a:avLst/>
              <a:gdLst>
                <a:gd name="T0" fmla="*/ 357 w 357"/>
                <a:gd name="T1" fmla="*/ 60 h 65"/>
                <a:gd name="T2" fmla="*/ 169 w 357"/>
                <a:gd name="T3" fmla="*/ 43 h 65"/>
                <a:gd name="T4" fmla="*/ 16 w 357"/>
                <a:gd name="T5" fmla="*/ 0 h 65"/>
                <a:gd name="T6" fmla="*/ 0 w 357"/>
                <a:gd name="T7" fmla="*/ 8 h 65"/>
                <a:gd name="T8" fmla="*/ 166 w 357"/>
                <a:gd name="T9" fmla="*/ 57 h 65"/>
                <a:gd name="T10" fmla="*/ 357 w 357"/>
                <a:gd name="T11" fmla="*/ 65 h 65"/>
                <a:gd name="T12" fmla="*/ 357 w 357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65">
                  <a:moveTo>
                    <a:pt x="357" y="60"/>
                  </a:moveTo>
                  <a:lnTo>
                    <a:pt x="169" y="43"/>
                  </a:lnTo>
                  <a:lnTo>
                    <a:pt x="16" y="0"/>
                  </a:lnTo>
                  <a:lnTo>
                    <a:pt x="0" y="8"/>
                  </a:lnTo>
                  <a:lnTo>
                    <a:pt x="166" y="57"/>
                  </a:lnTo>
                  <a:lnTo>
                    <a:pt x="357" y="65"/>
                  </a:lnTo>
                  <a:lnTo>
                    <a:pt x="357" y="60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9" name="Freeform 169">
              <a:extLst>
                <a:ext uri="{FF2B5EF4-FFF2-40B4-BE49-F238E27FC236}">
                  <a16:creationId xmlns:a16="http://schemas.microsoft.com/office/drawing/2014/main" id="{EF7B8818-CF39-4592-9DE5-A56B5DDF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59" y="5207119"/>
              <a:ext cx="560388" cy="120650"/>
            </a:xfrm>
            <a:custGeom>
              <a:avLst/>
              <a:gdLst>
                <a:gd name="T0" fmla="*/ 352 w 353"/>
                <a:gd name="T1" fmla="*/ 73 h 76"/>
                <a:gd name="T2" fmla="*/ 167 w 353"/>
                <a:gd name="T3" fmla="*/ 44 h 76"/>
                <a:gd name="T4" fmla="*/ 17 w 353"/>
                <a:gd name="T5" fmla="*/ 0 h 76"/>
                <a:gd name="T6" fmla="*/ 0 w 353"/>
                <a:gd name="T7" fmla="*/ 5 h 76"/>
                <a:gd name="T8" fmla="*/ 162 w 353"/>
                <a:gd name="T9" fmla="*/ 52 h 76"/>
                <a:gd name="T10" fmla="*/ 353 w 353"/>
                <a:gd name="T11" fmla="*/ 76 h 76"/>
                <a:gd name="T12" fmla="*/ 352 w 353"/>
                <a:gd name="T1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76">
                  <a:moveTo>
                    <a:pt x="352" y="73"/>
                  </a:moveTo>
                  <a:lnTo>
                    <a:pt x="167" y="44"/>
                  </a:lnTo>
                  <a:lnTo>
                    <a:pt x="17" y="0"/>
                  </a:lnTo>
                  <a:lnTo>
                    <a:pt x="0" y="5"/>
                  </a:lnTo>
                  <a:lnTo>
                    <a:pt x="162" y="52"/>
                  </a:lnTo>
                  <a:lnTo>
                    <a:pt x="353" y="76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0" name="Freeform 170">
              <a:extLst>
                <a:ext uri="{FF2B5EF4-FFF2-40B4-BE49-F238E27FC236}">
                  <a16:creationId xmlns:a16="http://schemas.microsoft.com/office/drawing/2014/main" id="{EBBFE251-C92C-44CE-B897-30B20512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834" y="5254744"/>
              <a:ext cx="488950" cy="141288"/>
            </a:xfrm>
            <a:custGeom>
              <a:avLst/>
              <a:gdLst>
                <a:gd name="T0" fmla="*/ 306 w 308"/>
                <a:gd name="T1" fmla="*/ 84 h 89"/>
                <a:gd name="T2" fmla="*/ 155 w 308"/>
                <a:gd name="T3" fmla="*/ 54 h 89"/>
                <a:gd name="T4" fmla="*/ 38 w 308"/>
                <a:gd name="T5" fmla="*/ 5 h 89"/>
                <a:gd name="T6" fmla="*/ 0 w 308"/>
                <a:gd name="T7" fmla="*/ 0 h 89"/>
                <a:gd name="T8" fmla="*/ 151 w 308"/>
                <a:gd name="T9" fmla="*/ 67 h 89"/>
                <a:gd name="T10" fmla="*/ 308 w 308"/>
                <a:gd name="T11" fmla="*/ 89 h 89"/>
                <a:gd name="T12" fmla="*/ 306 w 308"/>
                <a:gd name="T1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89">
                  <a:moveTo>
                    <a:pt x="306" y="84"/>
                  </a:moveTo>
                  <a:lnTo>
                    <a:pt x="155" y="54"/>
                  </a:lnTo>
                  <a:lnTo>
                    <a:pt x="38" y="5"/>
                  </a:lnTo>
                  <a:lnTo>
                    <a:pt x="0" y="0"/>
                  </a:lnTo>
                  <a:lnTo>
                    <a:pt x="151" y="67"/>
                  </a:lnTo>
                  <a:lnTo>
                    <a:pt x="308" y="89"/>
                  </a:lnTo>
                  <a:lnTo>
                    <a:pt x="306" y="84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1" name="Freeform 171">
              <a:extLst>
                <a:ext uri="{FF2B5EF4-FFF2-40B4-BE49-F238E27FC236}">
                  <a16:creationId xmlns:a16="http://schemas.microsoft.com/office/drawing/2014/main" id="{79E3DFFE-AD5B-425A-80D4-51CE17F2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321" y="5189656"/>
              <a:ext cx="212725" cy="52388"/>
            </a:xfrm>
            <a:custGeom>
              <a:avLst/>
              <a:gdLst>
                <a:gd name="T0" fmla="*/ 85 w 85"/>
                <a:gd name="T1" fmla="*/ 21 h 21"/>
                <a:gd name="T2" fmla="*/ 43 w 85"/>
                <a:gd name="T3" fmla="*/ 16 h 21"/>
                <a:gd name="T4" fmla="*/ 0 w 85"/>
                <a:gd name="T5" fmla="*/ 0 h 21"/>
                <a:gd name="T6" fmla="*/ 38 w 85"/>
                <a:gd name="T7" fmla="*/ 3 h 21"/>
                <a:gd name="T8" fmla="*/ 85 w 8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1">
                  <a:moveTo>
                    <a:pt x="85" y="21"/>
                  </a:moveTo>
                  <a:cubicBezTo>
                    <a:pt x="82" y="21"/>
                    <a:pt x="43" y="16"/>
                    <a:pt x="4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3"/>
                    <a:pt x="38" y="3"/>
                    <a:pt x="38" y="3"/>
                  </a:cubicBezTo>
                  <a:lnTo>
                    <a:pt x="85" y="21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2" name="Freeform 172">
              <a:extLst>
                <a:ext uri="{FF2B5EF4-FFF2-40B4-BE49-F238E27FC236}">
                  <a16:creationId xmlns:a16="http://schemas.microsoft.com/office/drawing/2014/main" id="{3968B05C-85C6-4343-94A1-6E920015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21" y="5154731"/>
              <a:ext cx="173038" cy="26988"/>
            </a:xfrm>
            <a:custGeom>
              <a:avLst/>
              <a:gdLst>
                <a:gd name="T0" fmla="*/ 69 w 69"/>
                <a:gd name="T1" fmla="*/ 10 h 11"/>
                <a:gd name="T2" fmla="*/ 35 w 69"/>
                <a:gd name="T3" fmla="*/ 10 h 11"/>
                <a:gd name="T4" fmla="*/ 0 w 69"/>
                <a:gd name="T5" fmla="*/ 1 h 11"/>
                <a:gd name="T6" fmla="*/ 31 w 69"/>
                <a:gd name="T7" fmla="*/ 0 h 11"/>
                <a:gd name="T8" fmla="*/ 69 w 6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">
                  <a:moveTo>
                    <a:pt x="69" y="10"/>
                  </a:moveTo>
                  <a:cubicBezTo>
                    <a:pt x="68" y="11"/>
                    <a:pt x="35" y="10"/>
                    <a:pt x="35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3" name="Freeform 173">
              <a:extLst>
                <a:ext uri="{FF2B5EF4-FFF2-40B4-BE49-F238E27FC236}">
                  <a16:creationId xmlns:a16="http://schemas.microsoft.com/office/drawing/2014/main" id="{8257DD7B-95D1-4E8C-8C99-E461848C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159" y="5188069"/>
              <a:ext cx="174625" cy="26988"/>
            </a:xfrm>
            <a:custGeom>
              <a:avLst/>
              <a:gdLst>
                <a:gd name="T0" fmla="*/ 70 w 70"/>
                <a:gd name="T1" fmla="*/ 10 h 11"/>
                <a:gd name="T2" fmla="*/ 36 w 70"/>
                <a:gd name="T3" fmla="*/ 10 h 11"/>
                <a:gd name="T4" fmla="*/ 0 w 70"/>
                <a:gd name="T5" fmla="*/ 1 h 11"/>
                <a:gd name="T6" fmla="*/ 31 w 70"/>
                <a:gd name="T7" fmla="*/ 0 h 11"/>
                <a:gd name="T8" fmla="*/ 70 w 7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">
                  <a:moveTo>
                    <a:pt x="70" y="10"/>
                  </a:moveTo>
                  <a:cubicBezTo>
                    <a:pt x="68" y="11"/>
                    <a:pt x="36" y="10"/>
                    <a:pt x="36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70" y="10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4" name="Freeform 174">
              <a:extLst>
                <a:ext uri="{FF2B5EF4-FFF2-40B4-BE49-F238E27FC236}">
                  <a16:creationId xmlns:a16="http://schemas.microsoft.com/office/drawing/2014/main" id="{E5B41DCB-36B5-4AFC-B4E1-141B84E3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921" y="5116631"/>
              <a:ext cx="173038" cy="23813"/>
            </a:xfrm>
            <a:custGeom>
              <a:avLst/>
              <a:gdLst>
                <a:gd name="T0" fmla="*/ 69 w 69"/>
                <a:gd name="T1" fmla="*/ 2 h 9"/>
                <a:gd name="T2" fmla="*/ 36 w 69"/>
                <a:gd name="T3" fmla="*/ 9 h 9"/>
                <a:gd name="T4" fmla="*/ 0 w 69"/>
                <a:gd name="T5" fmla="*/ 8 h 9"/>
                <a:gd name="T6" fmla="*/ 29 w 69"/>
                <a:gd name="T7" fmla="*/ 0 h 9"/>
                <a:gd name="T8" fmla="*/ 69 w 6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">
                  <a:moveTo>
                    <a:pt x="69" y="2"/>
                  </a:moveTo>
                  <a:cubicBezTo>
                    <a:pt x="68" y="3"/>
                    <a:pt x="36" y="9"/>
                    <a:pt x="36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69" y="2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5" name="Freeform 175">
              <a:extLst>
                <a:ext uri="{FF2B5EF4-FFF2-40B4-BE49-F238E27FC236}">
                  <a16:creationId xmlns:a16="http://schemas.microsoft.com/office/drawing/2014/main" id="{1420EA06-84B1-4081-89ED-32EAAE12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659" y="5253156"/>
              <a:ext cx="176213" cy="26988"/>
            </a:xfrm>
            <a:custGeom>
              <a:avLst/>
              <a:gdLst>
                <a:gd name="T0" fmla="*/ 70 w 70"/>
                <a:gd name="T1" fmla="*/ 6 h 11"/>
                <a:gd name="T2" fmla="*/ 49 w 70"/>
                <a:gd name="T3" fmla="*/ 11 h 11"/>
                <a:gd name="T4" fmla="*/ 0 w 70"/>
                <a:gd name="T5" fmla="*/ 5 h 11"/>
                <a:gd name="T6" fmla="*/ 30 w 70"/>
                <a:gd name="T7" fmla="*/ 0 h 11"/>
                <a:gd name="T8" fmla="*/ 70 w 7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">
                  <a:moveTo>
                    <a:pt x="70" y="6"/>
                  </a:moveTo>
                  <a:cubicBezTo>
                    <a:pt x="68" y="7"/>
                    <a:pt x="49" y="11"/>
                    <a:pt x="49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70" y="6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6" name="Freeform 176">
              <a:extLst>
                <a:ext uri="{FF2B5EF4-FFF2-40B4-BE49-F238E27FC236}">
                  <a16:creationId xmlns:a16="http://schemas.microsoft.com/office/drawing/2014/main" id="{AA003709-40EF-421B-ACE7-42ACE4E3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759" y="5153144"/>
              <a:ext cx="139700" cy="23813"/>
            </a:xfrm>
            <a:custGeom>
              <a:avLst/>
              <a:gdLst>
                <a:gd name="T0" fmla="*/ 88 w 88"/>
                <a:gd name="T1" fmla="*/ 6 h 15"/>
                <a:gd name="T2" fmla="*/ 87 w 88"/>
                <a:gd name="T3" fmla="*/ 15 h 15"/>
                <a:gd name="T4" fmla="*/ 0 w 88"/>
                <a:gd name="T5" fmla="*/ 0 h 15"/>
                <a:gd name="T6" fmla="*/ 88 w 88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lnTo>
                    <a:pt x="87" y="15"/>
                  </a:lnTo>
                  <a:lnTo>
                    <a:pt x="0" y="0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7" name="Freeform 177">
              <a:extLst>
                <a:ext uri="{FF2B5EF4-FFF2-40B4-BE49-F238E27FC236}">
                  <a16:creationId xmlns:a16="http://schemas.microsoft.com/office/drawing/2014/main" id="{69815073-DFE1-433C-8C03-9F55B14F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021" y="5127744"/>
              <a:ext cx="334963" cy="79375"/>
            </a:xfrm>
            <a:custGeom>
              <a:avLst/>
              <a:gdLst>
                <a:gd name="T0" fmla="*/ 205 w 211"/>
                <a:gd name="T1" fmla="*/ 38 h 50"/>
                <a:gd name="T2" fmla="*/ 211 w 211"/>
                <a:gd name="T3" fmla="*/ 50 h 50"/>
                <a:gd name="T4" fmla="*/ 120 w 211"/>
                <a:gd name="T5" fmla="*/ 34 h 50"/>
                <a:gd name="T6" fmla="*/ 0 w 211"/>
                <a:gd name="T7" fmla="*/ 0 h 50"/>
                <a:gd name="T8" fmla="*/ 121 w 211"/>
                <a:gd name="T9" fmla="*/ 25 h 50"/>
                <a:gd name="T10" fmla="*/ 205 w 211"/>
                <a:gd name="T1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50">
                  <a:moveTo>
                    <a:pt x="205" y="38"/>
                  </a:moveTo>
                  <a:lnTo>
                    <a:pt x="211" y="50"/>
                  </a:lnTo>
                  <a:lnTo>
                    <a:pt x="120" y="34"/>
                  </a:lnTo>
                  <a:lnTo>
                    <a:pt x="0" y="0"/>
                  </a:lnTo>
                  <a:lnTo>
                    <a:pt x="121" y="25"/>
                  </a:lnTo>
                  <a:lnTo>
                    <a:pt x="205" y="38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8" name="Freeform 178">
              <a:extLst>
                <a:ext uri="{FF2B5EF4-FFF2-40B4-BE49-F238E27FC236}">
                  <a16:creationId xmlns:a16="http://schemas.microsoft.com/office/drawing/2014/main" id="{92A3870E-C553-4676-BB23-5E584827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796" y="5194419"/>
              <a:ext cx="333375" cy="58738"/>
            </a:xfrm>
            <a:custGeom>
              <a:avLst/>
              <a:gdLst>
                <a:gd name="T0" fmla="*/ 142 w 210"/>
                <a:gd name="T1" fmla="*/ 29 h 37"/>
                <a:gd name="T2" fmla="*/ 88 w 210"/>
                <a:gd name="T3" fmla="*/ 37 h 37"/>
                <a:gd name="T4" fmla="*/ 0 w 210"/>
                <a:gd name="T5" fmla="*/ 0 h 37"/>
                <a:gd name="T6" fmla="*/ 69 w 210"/>
                <a:gd name="T7" fmla="*/ 4 h 37"/>
                <a:gd name="T8" fmla="*/ 210 w 210"/>
                <a:gd name="T9" fmla="*/ 29 h 37"/>
                <a:gd name="T10" fmla="*/ 142 w 210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7">
                  <a:moveTo>
                    <a:pt x="142" y="29"/>
                  </a:moveTo>
                  <a:lnTo>
                    <a:pt x="88" y="37"/>
                  </a:lnTo>
                  <a:lnTo>
                    <a:pt x="0" y="0"/>
                  </a:lnTo>
                  <a:lnTo>
                    <a:pt x="69" y="4"/>
                  </a:lnTo>
                  <a:lnTo>
                    <a:pt x="210" y="29"/>
                  </a:lnTo>
                  <a:lnTo>
                    <a:pt x="142" y="29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9" name="Freeform 179">
              <a:extLst>
                <a:ext uri="{FF2B5EF4-FFF2-40B4-BE49-F238E27FC236}">
                  <a16:creationId xmlns:a16="http://schemas.microsoft.com/office/drawing/2014/main" id="{E070F78E-A0A0-4B8F-A11D-4C31696F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184" y="5265856"/>
              <a:ext cx="263525" cy="47625"/>
            </a:xfrm>
            <a:custGeom>
              <a:avLst/>
              <a:gdLst>
                <a:gd name="T0" fmla="*/ 166 w 166"/>
                <a:gd name="T1" fmla="*/ 30 h 30"/>
                <a:gd name="T2" fmla="*/ 48 w 166"/>
                <a:gd name="T3" fmla="*/ 17 h 30"/>
                <a:gd name="T4" fmla="*/ 0 w 166"/>
                <a:gd name="T5" fmla="*/ 1 h 30"/>
                <a:gd name="T6" fmla="*/ 60 w 166"/>
                <a:gd name="T7" fmla="*/ 0 h 30"/>
                <a:gd name="T8" fmla="*/ 166 w 16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">
                  <a:moveTo>
                    <a:pt x="166" y="30"/>
                  </a:moveTo>
                  <a:lnTo>
                    <a:pt x="48" y="17"/>
                  </a:lnTo>
                  <a:lnTo>
                    <a:pt x="0" y="1"/>
                  </a:lnTo>
                  <a:lnTo>
                    <a:pt x="60" y="0"/>
                  </a:lnTo>
                  <a:lnTo>
                    <a:pt x="166" y="30"/>
                  </a:lnTo>
                  <a:close/>
                </a:path>
              </a:pathLst>
            </a:custGeom>
            <a:solidFill>
              <a:srgbClr val="87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0" name="Freeform 180">
              <a:extLst>
                <a:ext uri="{FF2B5EF4-FFF2-40B4-BE49-F238E27FC236}">
                  <a16:creationId xmlns:a16="http://schemas.microsoft.com/office/drawing/2014/main" id="{D14DF6D8-6482-411A-BC0C-23C8E8183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696" y="5259506"/>
              <a:ext cx="215900" cy="53975"/>
            </a:xfrm>
            <a:custGeom>
              <a:avLst/>
              <a:gdLst>
                <a:gd name="T0" fmla="*/ 0 w 136"/>
                <a:gd name="T1" fmla="*/ 0 h 34"/>
                <a:gd name="T2" fmla="*/ 59 w 136"/>
                <a:gd name="T3" fmla="*/ 30 h 34"/>
                <a:gd name="T4" fmla="*/ 136 w 136"/>
                <a:gd name="T5" fmla="*/ 34 h 34"/>
                <a:gd name="T6" fmla="*/ 81 w 136"/>
                <a:gd name="T7" fmla="*/ 11 h 34"/>
                <a:gd name="T8" fmla="*/ 0 w 1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4">
                  <a:moveTo>
                    <a:pt x="0" y="0"/>
                  </a:moveTo>
                  <a:lnTo>
                    <a:pt x="59" y="30"/>
                  </a:lnTo>
                  <a:lnTo>
                    <a:pt x="136" y="34"/>
                  </a:lnTo>
                  <a:lnTo>
                    <a:pt x="8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1" name="Freeform 181">
              <a:extLst>
                <a:ext uri="{FF2B5EF4-FFF2-40B4-BE49-F238E27FC236}">
                  <a16:creationId xmlns:a16="http://schemas.microsoft.com/office/drawing/2014/main" id="{6B20A215-AF4A-41BB-BDE0-47C4DDAB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321" y="5097581"/>
              <a:ext cx="180975" cy="22225"/>
            </a:xfrm>
            <a:custGeom>
              <a:avLst/>
              <a:gdLst>
                <a:gd name="T0" fmla="*/ 114 w 114"/>
                <a:gd name="T1" fmla="*/ 11 h 14"/>
                <a:gd name="T2" fmla="*/ 60 w 114"/>
                <a:gd name="T3" fmla="*/ 14 h 14"/>
                <a:gd name="T4" fmla="*/ 0 w 114"/>
                <a:gd name="T5" fmla="*/ 0 h 14"/>
                <a:gd name="T6" fmla="*/ 60 w 114"/>
                <a:gd name="T7" fmla="*/ 1 h 14"/>
                <a:gd name="T8" fmla="*/ 114 w 1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">
                  <a:moveTo>
                    <a:pt x="114" y="11"/>
                  </a:moveTo>
                  <a:lnTo>
                    <a:pt x="60" y="14"/>
                  </a:lnTo>
                  <a:lnTo>
                    <a:pt x="0" y="0"/>
                  </a:lnTo>
                  <a:lnTo>
                    <a:pt x="60" y="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2" name="Freeform 182">
              <a:extLst>
                <a:ext uri="{FF2B5EF4-FFF2-40B4-BE49-F238E27FC236}">
                  <a16:creationId xmlns:a16="http://schemas.microsoft.com/office/drawing/2014/main" id="{6011E622-288C-4864-A01B-8AA64994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284" y="5029319"/>
              <a:ext cx="193675" cy="52388"/>
            </a:xfrm>
            <a:custGeom>
              <a:avLst/>
              <a:gdLst>
                <a:gd name="T0" fmla="*/ 122 w 122"/>
                <a:gd name="T1" fmla="*/ 29 h 33"/>
                <a:gd name="T2" fmla="*/ 3 w 122"/>
                <a:gd name="T3" fmla="*/ 0 h 33"/>
                <a:gd name="T4" fmla="*/ 0 w 122"/>
                <a:gd name="T5" fmla="*/ 3 h 33"/>
                <a:gd name="T6" fmla="*/ 96 w 122"/>
                <a:gd name="T7" fmla="*/ 33 h 33"/>
                <a:gd name="T8" fmla="*/ 122 w 122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3">
                  <a:moveTo>
                    <a:pt x="122" y="29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96" y="33"/>
                  </a:lnTo>
                  <a:lnTo>
                    <a:pt x="122" y="29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3" name="Freeform 183">
              <a:extLst>
                <a:ext uri="{FF2B5EF4-FFF2-40B4-BE49-F238E27FC236}">
                  <a16:creationId xmlns:a16="http://schemas.microsoft.com/office/drawing/2014/main" id="{2CA55E79-B83B-422B-911C-AACB0FD9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996" y="5296019"/>
              <a:ext cx="1179513" cy="433388"/>
            </a:xfrm>
            <a:custGeom>
              <a:avLst/>
              <a:gdLst>
                <a:gd name="T0" fmla="*/ 0 w 471"/>
                <a:gd name="T1" fmla="*/ 21 h 173"/>
                <a:gd name="T2" fmla="*/ 23 w 471"/>
                <a:gd name="T3" fmla="*/ 15 h 173"/>
                <a:gd name="T4" fmla="*/ 57 w 471"/>
                <a:gd name="T5" fmla="*/ 15 h 173"/>
                <a:gd name="T6" fmla="*/ 35 w 471"/>
                <a:gd name="T7" fmla="*/ 12 h 173"/>
                <a:gd name="T8" fmla="*/ 84 w 471"/>
                <a:gd name="T9" fmla="*/ 0 h 173"/>
                <a:gd name="T10" fmla="*/ 202 w 471"/>
                <a:gd name="T11" fmla="*/ 39 h 173"/>
                <a:gd name="T12" fmla="*/ 292 w 471"/>
                <a:gd name="T13" fmla="*/ 45 h 173"/>
                <a:gd name="T14" fmla="*/ 400 w 471"/>
                <a:gd name="T15" fmla="*/ 100 h 173"/>
                <a:gd name="T16" fmla="*/ 401 w 471"/>
                <a:gd name="T17" fmla="*/ 101 h 173"/>
                <a:gd name="T18" fmla="*/ 423 w 471"/>
                <a:gd name="T19" fmla="*/ 112 h 173"/>
                <a:gd name="T20" fmla="*/ 471 w 471"/>
                <a:gd name="T21" fmla="*/ 137 h 173"/>
                <a:gd name="T22" fmla="*/ 469 w 471"/>
                <a:gd name="T23" fmla="*/ 138 h 173"/>
                <a:gd name="T24" fmla="*/ 421 w 471"/>
                <a:gd name="T25" fmla="*/ 116 h 173"/>
                <a:gd name="T26" fmla="*/ 466 w 471"/>
                <a:gd name="T27" fmla="*/ 151 h 173"/>
                <a:gd name="T28" fmla="*/ 461 w 471"/>
                <a:gd name="T29" fmla="*/ 152 h 173"/>
                <a:gd name="T30" fmla="*/ 394 w 471"/>
                <a:gd name="T31" fmla="*/ 102 h 173"/>
                <a:gd name="T32" fmla="*/ 395 w 471"/>
                <a:gd name="T33" fmla="*/ 107 h 173"/>
                <a:gd name="T34" fmla="*/ 427 w 471"/>
                <a:gd name="T35" fmla="*/ 132 h 173"/>
                <a:gd name="T36" fmla="*/ 426 w 471"/>
                <a:gd name="T37" fmla="*/ 135 h 173"/>
                <a:gd name="T38" fmla="*/ 410 w 471"/>
                <a:gd name="T39" fmla="*/ 124 h 173"/>
                <a:gd name="T40" fmla="*/ 437 w 471"/>
                <a:gd name="T41" fmla="*/ 152 h 173"/>
                <a:gd name="T42" fmla="*/ 437 w 471"/>
                <a:gd name="T43" fmla="*/ 155 h 173"/>
                <a:gd name="T44" fmla="*/ 397 w 471"/>
                <a:gd name="T45" fmla="*/ 121 h 173"/>
                <a:gd name="T46" fmla="*/ 397 w 471"/>
                <a:gd name="T47" fmla="*/ 129 h 173"/>
                <a:gd name="T48" fmla="*/ 429 w 471"/>
                <a:gd name="T49" fmla="*/ 164 h 173"/>
                <a:gd name="T50" fmla="*/ 429 w 471"/>
                <a:gd name="T51" fmla="*/ 167 h 173"/>
                <a:gd name="T52" fmla="*/ 407 w 471"/>
                <a:gd name="T53" fmla="*/ 145 h 173"/>
                <a:gd name="T54" fmla="*/ 421 w 471"/>
                <a:gd name="T55" fmla="*/ 171 h 173"/>
                <a:gd name="T56" fmla="*/ 420 w 471"/>
                <a:gd name="T57" fmla="*/ 173 h 173"/>
                <a:gd name="T58" fmla="*/ 398 w 471"/>
                <a:gd name="T59" fmla="*/ 135 h 173"/>
                <a:gd name="T60" fmla="*/ 395 w 471"/>
                <a:gd name="T61" fmla="*/ 132 h 173"/>
                <a:gd name="T62" fmla="*/ 381 w 471"/>
                <a:gd name="T63" fmla="*/ 129 h 173"/>
                <a:gd name="T64" fmla="*/ 381 w 471"/>
                <a:gd name="T65" fmla="*/ 129 h 173"/>
                <a:gd name="T66" fmla="*/ 403 w 471"/>
                <a:gd name="T67" fmla="*/ 154 h 173"/>
                <a:gd name="T68" fmla="*/ 398 w 471"/>
                <a:gd name="T69" fmla="*/ 157 h 173"/>
                <a:gd name="T70" fmla="*/ 369 w 471"/>
                <a:gd name="T71" fmla="*/ 131 h 173"/>
                <a:gd name="T72" fmla="*/ 100 w 471"/>
                <a:gd name="T73" fmla="*/ 23 h 173"/>
                <a:gd name="T74" fmla="*/ 85 w 471"/>
                <a:gd name="T75" fmla="*/ 23 h 173"/>
                <a:gd name="T76" fmla="*/ 2 w 471"/>
                <a:gd name="T77" fmla="*/ 46 h 173"/>
                <a:gd name="T78" fmla="*/ 4 w 471"/>
                <a:gd name="T79" fmla="*/ 41 h 173"/>
                <a:gd name="T80" fmla="*/ 59 w 471"/>
                <a:gd name="T81" fmla="*/ 22 h 173"/>
                <a:gd name="T82" fmla="*/ 0 w 471"/>
                <a:gd name="T83" fmla="*/ 22 h 173"/>
                <a:gd name="T84" fmla="*/ 0 w 471"/>
                <a:gd name="T85" fmla="*/ 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1" h="173">
                  <a:moveTo>
                    <a:pt x="0" y="21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0" y="14"/>
                    <a:pt x="43" y="13"/>
                    <a:pt x="35" y="1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45"/>
                    <a:pt x="346" y="72"/>
                    <a:pt x="400" y="100"/>
                  </a:cubicBezTo>
                  <a:cubicBezTo>
                    <a:pt x="401" y="101"/>
                    <a:pt x="401" y="101"/>
                    <a:pt x="401" y="101"/>
                  </a:cubicBezTo>
                  <a:cubicBezTo>
                    <a:pt x="423" y="112"/>
                    <a:pt x="423" y="112"/>
                    <a:pt x="423" y="112"/>
                  </a:cubicBezTo>
                  <a:cubicBezTo>
                    <a:pt x="440" y="121"/>
                    <a:pt x="457" y="129"/>
                    <a:pt x="471" y="137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21" y="116"/>
                    <a:pt x="421" y="116"/>
                    <a:pt x="421" y="116"/>
                  </a:cubicBezTo>
                  <a:cubicBezTo>
                    <a:pt x="466" y="151"/>
                    <a:pt x="466" y="151"/>
                    <a:pt x="466" y="151"/>
                  </a:cubicBezTo>
                  <a:cubicBezTo>
                    <a:pt x="461" y="152"/>
                    <a:pt x="461" y="152"/>
                    <a:pt x="461" y="152"/>
                  </a:cubicBezTo>
                  <a:cubicBezTo>
                    <a:pt x="394" y="102"/>
                    <a:pt x="394" y="102"/>
                    <a:pt x="394" y="102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427" y="132"/>
                    <a:pt x="427" y="132"/>
                    <a:pt x="427" y="132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10" y="124"/>
                    <a:pt x="410" y="124"/>
                    <a:pt x="410" y="124"/>
                  </a:cubicBezTo>
                  <a:cubicBezTo>
                    <a:pt x="437" y="152"/>
                    <a:pt x="437" y="152"/>
                    <a:pt x="437" y="152"/>
                  </a:cubicBezTo>
                  <a:cubicBezTo>
                    <a:pt x="437" y="155"/>
                    <a:pt x="437" y="155"/>
                    <a:pt x="437" y="155"/>
                  </a:cubicBezTo>
                  <a:cubicBezTo>
                    <a:pt x="397" y="121"/>
                    <a:pt x="397" y="121"/>
                    <a:pt x="397" y="121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429" y="164"/>
                    <a:pt x="429" y="164"/>
                    <a:pt x="429" y="164"/>
                  </a:cubicBezTo>
                  <a:cubicBezTo>
                    <a:pt x="429" y="167"/>
                    <a:pt x="429" y="167"/>
                    <a:pt x="429" y="167"/>
                  </a:cubicBezTo>
                  <a:cubicBezTo>
                    <a:pt x="407" y="145"/>
                    <a:pt x="407" y="145"/>
                    <a:pt x="407" y="145"/>
                  </a:cubicBezTo>
                  <a:cubicBezTo>
                    <a:pt x="421" y="171"/>
                    <a:pt x="421" y="171"/>
                    <a:pt x="421" y="171"/>
                  </a:cubicBezTo>
                  <a:cubicBezTo>
                    <a:pt x="420" y="173"/>
                    <a:pt x="420" y="173"/>
                    <a:pt x="420" y="173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395" y="132"/>
                    <a:pt x="395" y="132"/>
                    <a:pt x="395" y="132"/>
                  </a:cubicBezTo>
                  <a:cubicBezTo>
                    <a:pt x="381" y="129"/>
                    <a:pt x="381" y="129"/>
                    <a:pt x="381" y="129"/>
                  </a:cubicBezTo>
                  <a:cubicBezTo>
                    <a:pt x="381" y="129"/>
                    <a:pt x="381" y="129"/>
                    <a:pt x="381" y="129"/>
                  </a:cubicBezTo>
                  <a:cubicBezTo>
                    <a:pt x="403" y="154"/>
                    <a:pt x="403" y="154"/>
                    <a:pt x="403" y="154"/>
                  </a:cubicBezTo>
                  <a:cubicBezTo>
                    <a:pt x="398" y="157"/>
                    <a:pt x="398" y="157"/>
                    <a:pt x="398" y="157"/>
                  </a:cubicBezTo>
                  <a:cubicBezTo>
                    <a:pt x="369" y="131"/>
                    <a:pt x="369" y="131"/>
                    <a:pt x="369" y="131"/>
                  </a:cubicBezTo>
                  <a:cubicBezTo>
                    <a:pt x="331" y="103"/>
                    <a:pt x="223" y="49"/>
                    <a:pt x="100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87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4" name="Freeform 184">
              <a:extLst>
                <a:ext uri="{FF2B5EF4-FFF2-40B4-BE49-F238E27FC236}">
                  <a16:creationId xmlns:a16="http://schemas.microsoft.com/office/drawing/2014/main" id="{439F2148-ECDE-440F-9BEA-984022762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34" y="5408731"/>
              <a:ext cx="325438" cy="112713"/>
            </a:xfrm>
            <a:custGeom>
              <a:avLst/>
              <a:gdLst>
                <a:gd name="T0" fmla="*/ 205 w 205"/>
                <a:gd name="T1" fmla="*/ 71 h 71"/>
                <a:gd name="T2" fmla="*/ 80 w 205"/>
                <a:gd name="T3" fmla="*/ 26 h 71"/>
                <a:gd name="T4" fmla="*/ 0 w 205"/>
                <a:gd name="T5" fmla="*/ 0 h 71"/>
                <a:gd name="T6" fmla="*/ 80 w 205"/>
                <a:gd name="T7" fmla="*/ 3 h 71"/>
                <a:gd name="T8" fmla="*/ 205 w 205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71">
                  <a:moveTo>
                    <a:pt x="205" y="71"/>
                  </a:moveTo>
                  <a:lnTo>
                    <a:pt x="80" y="26"/>
                  </a:lnTo>
                  <a:lnTo>
                    <a:pt x="0" y="0"/>
                  </a:lnTo>
                  <a:lnTo>
                    <a:pt x="80" y="3"/>
                  </a:lnTo>
                  <a:lnTo>
                    <a:pt x="205" y="71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5" name="Freeform 185">
              <a:extLst>
                <a:ext uri="{FF2B5EF4-FFF2-40B4-BE49-F238E27FC236}">
                  <a16:creationId xmlns:a16="http://schemas.microsoft.com/office/drawing/2014/main" id="{7D951068-36BB-448E-A794-8E7A5D55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246" y="5427781"/>
              <a:ext cx="255588" cy="136525"/>
            </a:xfrm>
            <a:custGeom>
              <a:avLst/>
              <a:gdLst>
                <a:gd name="T0" fmla="*/ 0 w 161"/>
                <a:gd name="T1" fmla="*/ 0 h 86"/>
                <a:gd name="T2" fmla="*/ 107 w 161"/>
                <a:gd name="T3" fmla="*/ 76 h 86"/>
                <a:gd name="T4" fmla="*/ 160 w 161"/>
                <a:gd name="T5" fmla="*/ 86 h 86"/>
                <a:gd name="T6" fmla="*/ 161 w 161"/>
                <a:gd name="T7" fmla="*/ 78 h 86"/>
                <a:gd name="T8" fmla="*/ 109 w 161"/>
                <a:gd name="T9" fmla="*/ 46 h 86"/>
                <a:gd name="T10" fmla="*/ 0 w 161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86">
                  <a:moveTo>
                    <a:pt x="0" y="0"/>
                  </a:moveTo>
                  <a:lnTo>
                    <a:pt x="107" y="76"/>
                  </a:lnTo>
                  <a:lnTo>
                    <a:pt x="160" y="86"/>
                  </a:lnTo>
                  <a:lnTo>
                    <a:pt x="161" y="78"/>
                  </a:lnTo>
                  <a:lnTo>
                    <a:pt x="1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6" name="Freeform 186">
              <a:extLst>
                <a:ext uri="{FF2B5EF4-FFF2-40B4-BE49-F238E27FC236}">
                  <a16:creationId xmlns:a16="http://schemas.microsoft.com/office/drawing/2014/main" id="{72B55D4A-B04A-4C72-B541-ED13E0BB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284" y="5372219"/>
              <a:ext cx="366713" cy="239713"/>
            </a:xfrm>
            <a:custGeom>
              <a:avLst/>
              <a:gdLst>
                <a:gd name="T0" fmla="*/ 106 w 146"/>
                <a:gd name="T1" fmla="*/ 88 h 95"/>
                <a:gd name="T2" fmla="*/ 0 w 146"/>
                <a:gd name="T3" fmla="*/ 4 h 95"/>
                <a:gd name="T4" fmla="*/ 8 w 146"/>
                <a:gd name="T5" fmla="*/ 0 h 95"/>
                <a:gd name="T6" fmla="*/ 106 w 146"/>
                <a:gd name="T7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95">
                  <a:moveTo>
                    <a:pt x="106" y="88"/>
                  </a:moveTo>
                  <a:cubicBezTo>
                    <a:pt x="86" y="95"/>
                    <a:pt x="26" y="38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6" y="57"/>
                    <a:pt x="146" y="74"/>
                    <a:pt x="106" y="8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7" name="Freeform 187">
              <a:extLst>
                <a:ext uri="{FF2B5EF4-FFF2-40B4-BE49-F238E27FC236}">
                  <a16:creationId xmlns:a16="http://schemas.microsoft.com/office/drawing/2014/main" id="{0DD44240-7842-4314-A02D-E953F582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09" y="4994394"/>
              <a:ext cx="301625" cy="150813"/>
            </a:xfrm>
            <a:custGeom>
              <a:avLst/>
              <a:gdLst>
                <a:gd name="T0" fmla="*/ 15 w 121"/>
                <a:gd name="T1" fmla="*/ 17 h 60"/>
                <a:gd name="T2" fmla="*/ 114 w 121"/>
                <a:gd name="T3" fmla="*/ 60 h 60"/>
                <a:gd name="T4" fmla="*/ 121 w 121"/>
                <a:gd name="T5" fmla="*/ 55 h 60"/>
                <a:gd name="T6" fmla="*/ 15 w 121"/>
                <a:gd name="T7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60">
                  <a:moveTo>
                    <a:pt x="15" y="17"/>
                  </a:moveTo>
                  <a:cubicBezTo>
                    <a:pt x="0" y="35"/>
                    <a:pt x="74" y="44"/>
                    <a:pt x="114" y="6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69" y="24"/>
                    <a:pt x="30" y="0"/>
                    <a:pt x="15" y="1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8" name="Freeform 188">
              <a:extLst>
                <a:ext uri="{FF2B5EF4-FFF2-40B4-BE49-F238E27FC236}">
                  <a16:creationId xmlns:a16="http://schemas.microsoft.com/office/drawing/2014/main" id="{D1A7099B-81A7-4089-8019-A1ACE8B1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646" y="6285031"/>
              <a:ext cx="384175" cy="119063"/>
            </a:xfrm>
            <a:custGeom>
              <a:avLst/>
              <a:gdLst>
                <a:gd name="T0" fmla="*/ 153 w 153"/>
                <a:gd name="T1" fmla="*/ 29 h 47"/>
                <a:gd name="T2" fmla="*/ 151 w 153"/>
                <a:gd name="T3" fmla="*/ 5 h 47"/>
                <a:gd name="T4" fmla="*/ 1 w 153"/>
                <a:gd name="T5" fmla="*/ 0 h 47"/>
                <a:gd name="T6" fmla="*/ 0 w 153"/>
                <a:gd name="T7" fmla="*/ 26 h 47"/>
                <a:gd name="T8" fmla="*/ 153 w 153"/>
                <a:gd name="T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7">
                  <a:moveTo>
                    <a:pt x="153" y="29"/>
                  </a:moveTo>
                  <a:cubicBezTo>
                    <a:pt x="151" y="5"/>
                    <a:pt x="151" y="5"/>
                    <a:pt x="151" y="5"/>
                  </a:cubicBezTo>
                  <a:cubicBezTo>
                    <a:pt x="97" y="13"/>
                    <a:pt x="58" y="11"/>
                    <a:pt x="1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62" y="47"/>
                    <a:pt x="153" y="29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9" name="Freeform 189">
              <a:extLst>
                <a:ext uri="{FF2B5EF4-FFF2-40B4-BE49-F238E27FC236}">
                  <a16:creationId xmlns:a16="http://schemas.microsoft.com/office/drawing/2014/main" id="{3B4828BC-BCB2-483A-BACA-1EE0879C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209" y="6158031"/>
              <a:ext cx="373063" cy="190500"/>
            </a:xfrm>
            <a:custGeom>
              <a:avLst/>
              <a:gdLst>
                <a:gd name="T0" fmla="*/ 146 w 149"/>
                <a:gd name="T1" fmla="*/ 76 h 76"/>
                <a:gd name="T2" fmla="*/ 149 w 149"/>
                <a:gd name="T3" fmla="*/ 52 h 76"/>
                <a:gd name="T4" fmla="*/ 7 w 149"/>
                <a:gd name="T5" fmla="*/ 0 h 76"/>
                <a:gd name="T6" fmla="*/ 0 w 149"/>
                <a:gd name="T7" fmla="*/ 19 h 76"/>
                <a:gd name="T8" fmla="*/ 146 w 14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6">
                  <a:moveTo>
                    <a:pt x="146" y="76"/>
                  </a:moveTo>
                  <a:cubicBezTo>
                    <a:pt x="149" y="52"/>
                    <a:pt x="149" y="52"/>
                    <a:pt x="149" y="52"/>
                  </a:cubicBezTo>
                  <a:cubicBezTo>
                    <a:pt x="101" y="41"/>
                    <a:pt x="61" y="24"/>
                    <a:pt x="7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62" y="64"/>
                    <a:pt x="146" y="76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0" name="Freeform 190">
              <a:extLst>
                <a:ext uri="{FF2B5EF4-FFF2-40B4-BE49-F238E27FC236}">
                  <a16:creationId xmlns:a16="http://schemas.microsoft.com/office/drawing/2014/main" id="{54F081A2-FE8A-4B49-A045-7783A7320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934" y="5962769"/>
              <a:ext cx="165100" cy="79375"/>
            </a:xfrm>
            <a:custGeom>
              <a:avLst/>
              <a:gdLst>
                <a:gd name="T0" fmla="*/ 66 w 66"/>
                <a:gd name="T1" fmla="*/ 21 h 32"/>
                <a:gd name="T2" fmla="*/ 0 w 66"/>
                <a:gd name="T3" fmla="*/ 0 h 32"/>
                <a:gd name="T4" fmla="*/ 39 w 66"/>
                <a:gd name="T5" fmla="*/ 30 h 32"/>
                <a:gd name="T6" fmla="*/ 66 w 66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2">
                  <a:moveTo>
                    <a:pt x="66" y="21"/>
                  </a:moveTo>
                  <a:cubicBezTo>
                    <a:pt x="59" y="24"/>
                    <a:pt x="19" y="14"/>
                    <a:pt x="0" y="0"/>
                  </a:cubicBezTo>
                  <a:cubicBezTo>
                    <a:pt x="0" y="0"/>
                    <a:pt x="15" y="26"/>
                    <a:pt x="39" y="30"/>
                  </a:cubicBezTo>
                  <a:cubicBezTo>
                    <a:pt x="51" y="32"/>
                    <a:pt x="66" y="21"/>
                    <a:pt x="66" y="21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1" name="Freeform 191">
              <a:extLst>
                <a:ext uri="{FF2B5EF4-FFF2-40B4-BE49-F238E27FC236}">
                  <a16:creationId xmlns:a16="http://schemas.microsoft.com/office/drawing/2014/main" id="{6490E5E1-D1BD-4F4A-B8FB-220E0BF4B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759" y="4735631"/>
              <a:ext cx="328613" cy="203200"/>
            </a:xfrm>
            <a:custGeom>
              <a:avLst/>
              <a:gdLst>
                <a:gd name="T0" fmla="*/ 121 w 131"/>
                <a:gd name="T1" fmla="*/ 67 h 81"/>
                <a:gd name="T2" fmla="*/ 116 w 131"/>
                <a:gd name="T3" fmla="*/ 81 h 81"/>
                <a:gd name="T4" fmla="*/ 124 w 131"/>
                <a:gd name="T5" fmla="*/ 81 h 81"/>
                <a:gd name="T6" fmla="*/ 131 w 131"/>
                <a:gd name="T7" fmla="*/ 81 h 81"/>
                <a:gd name="T8" fmla="*/ 121 w 131"/>
                <a:gd name="T9" fmla="*/ 67 h 81"/>
                <a:gd name="T10" fmla="*/ 49 w 131"/>
                <a:gd name="T11" fmla="*/ 45 h 81"/>
                <a:gd name="T12" fmla="*/ 48 w 131"/>
                <a:gd name="T13" fmla="*/ 45 h 81"/>
                <a:gd name="T14" fmla="*/ 49 w 131"/>
                <a:gd name="T15" fmla="*/ 45 h 81"/>
                <a:gd name="T16" fmla="*/ 49 w 131"/>
                <a:gd name="T17" fmla="*/ 45 h 81"/>
                <a:gd name="T18" fmla="*/ 64 w 131"/>
                <a:gd name="T19" fmla="*/ 0 h 81"/>
                <a:gd name="T20" fmla="*/ 38 w 131"/>
                <a:gd name="T21" fmla="*/ 37 h 81"/>
                <a:gd name="T22" fmla="*/ 23 w 131"/>
                <a:gd name="T23" fmla="*/ 34 h 81"/>
                <a:gd name="T24" fmla="*/ 13 w 131"/>
                <a:gd name="T25" fmla="*/ 44 h 81"/>
                <a:gd name="T26" fmla="*/ 14 w 131"/>
                <a:gd name="T27" fmla="*/ 45 h 81"/>
                <a:gd name="T28" fmla="*/ 10 w 131"/>
                <a:gd name="T29" fmla="*/ 46 h 81"/>
                <a:gd name="T30" fmla="*/ 0 w 131"/>
                <a:gd name="T31" fmla="*/ 44 h 81"/>
                <a:gd name="T32" fmla="*/ 12 w 131"/>
                <a:gd name="T33" fmla="*/ 59 h 81"/>
                <a:gd name="T34" fmla="*/ 69 w 131"/>
                <a:gd name="T35" fmla="*/ 77 h 81"/>
                <a:gd name="T36" fmla="*/ 80 w 131"/>
                <a:gd name="T37" fmla="*/ 60 h 81"/>
                <a:gd name="T38" fmla="*/ 118 w 131"/>
                <a:gd name="T39" fmla="*/ 64 h 81"/>
                <a:gd name="T40" fmla="*/ 112 w 131"/>
                <a:gd name="T41" fmla="*/ 60 h 81"/>
                <a:gd name="T42" fmla="*/ 106 w 131"/>
                <a:gd name="T43" fmla="*/ 57 h 81"/>
                <a:gd name="T44" fmla="*/ 106 w 131"/>
                <a:gd name="T45" fmla="*/ 57 h 81"/>
                <a:gd name="T46" fmla="*/ 103 w 131"/>
                <a:gd name="T47" fmla="*/ 54 h 81"/>
                <a:gd name="T48" fmla="*/ 104 w 131"/>
                <a:gd name="T49" fmla="*/ 54 h 81"/>
                <a:gd name="T50" fmla="*/ 98 w 131"/>
                <a:gd name="T51" fmla="*/ 42 h 81"/>
                <a:gd name="T52" fmla="*/ 91 w 131"/>
                <a:gd name="T53" fmla="*/ 42 h 81"/>
                <a:gd name="T54" fmla="*/ 107 w 131"/>
                <a:gd name="T55" fmla="*/ 4 h 81"/>
                <a:gd name="T56" fmla="*/ 64 w 131"/>
                <a:gd name="T5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81">
                  <a:moveTo>
                    <a:pt x="121" y="67"/>
                  </a:moveTo>
                  <a:cubicBezTo>
                    <a:pt x="116" y="81"/>
                    <a:pt x="116" y="81"/>
                    <a:pt x="116" y="81"/>
                  </a:cubicBezTo>
                  <a:cubicBezTo>
                    <a:pt x="119" y="81"/>
                    <a:pt x="121" y="81"/>
                    <a:pt x="124" y="81"/>
                  </a:cubicBezTo>
                  <a:cubicBezTo>
                    <a:pt x="126" y="81"/>
                    <a:pt x="129" y="81"/>
                    <a:pt x="131" y="81"/>
                  </a:cubicBezTo>
                  <a:cubicBezTo>
                    <a:pt x="128" y="76"/>
                    <a:pt x="125" y="71"/>
                    <a:pt x="121" y="67"/>
                  </a:cubicBezTo>
                  <a:moveTo>
                    <a:pt x="49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moveTo>
                    <a:pt x="64" y="0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5"/>
                    <a:pt x="4" y="44"/>
                    <a:pt x="0" y="44"/>
                  </a:cubicBezTo>
                  <a:cubicBezTo>
                    <a:pt x="4" y="49"/>
                    <a:pt x="8" y="54"/>
                    <a:pt x="12" y="59"/>
                  </a:cubicBezTo>
                  <a:cubicBezTo>
                    <a:pt x="29" y="68"/>
                    <a:pt x="49" y="73"/>
                    <a:pt x="69" y="77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2"/>
                    <a:pt x="114" y="60"/>
                    <a:pt x="112" y="60"/>
                  </a:cubicBezTo>
                  <a:cubicBezTo>
                    <a:pt x="110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DDA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2" name="Freeform 192">
              <a:extLst>
                <a:ext uri="{FF2B5EF4-FFF2-40B4-BE49-F238E27FC236}">
                  <a16:creationId xmlns:a16="http://schemas.microsoft.com/office/drawing/2014/main" id="{61389E60-3FE9-40AF-8848-E5E2CE86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771" y="4846756"/>
              <a:ext cx="57150" cy="38100"/>
            </a:xfrm>
            <a:custGeom>
              <a:avLst/>
              <a:gdLst>
                <a:gd name="T0" fmla="*/ 0 w 23"/>
                <a:gd name="T1" fmla="*/ 0 h 15"/>
                <a:gd name="T2" fmla="*/ 0 w 23"/>
                <a:gd name="T3" fmla="*/ 0 h 15"/>
                <a:gd name="T4" fmla="*/ 23 w 23"/>
                <a:gd name="T5" fmla="*/ 15 h 15"/>
                <a:gd name="T6" fmla="*/ 11 w 23"/>
                <a:gd name="T7" fmla="*/ 0 h 15"/>
                <a:gd name="T8" fmla="*/ 0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1"/>
                    <a:pt x="23" y="15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</a:path>
              </a:pathLst>
            </a:custGeom>
            <a:solidFill>
              <a:srgbClr val="DD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3" name="Freeform 193">
              <a:extLst>
                <a:ext uri="{FF2B5EF4-FFF2-40B4-BE49-F238E27FC236}">
                  <a16:creationId xmlns:a16="http://schemas.microsoft.com/office/drawing/2014/main" id="{A55C763B-E643-44E3-B26B-870064AD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796" y="4886444"/>
              <a:ext cx="130175" cy="52388"/>
            </a:xfrm>
            <a:custGeom>
              <a:avLst/>
              <a:gdLst>
                <a:gd name="T0" fmla="*/ 11 w 52"/>
                <a:gd name="T1" fmla="*/ 0 h 21"/>
                <a:gd name="T2" fmla="*/ 0 w 52"/>
                <a:gd name="T3" fmla="*/ 17 h 21"/>
                <a:gd name="T4" fmla="*/ 47 w 52"/>
                <a:gd name="T5" fmla="*/ 21 h 21"/>
                <a:gd name="T6" fmla="*/ 52 w 52"/>
                <a:gd name="T7" fmla="*/ 7 h 21"/>
                <a:gd name="T8" fmla="*/ 49 w 52"/>
                <a:gd name="T9" fmla="*/ 4 h 21"/>
                <a:gd name="T10" fmla="*/ 11 w 5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1">
                  <a:moveTo>
                    <a:pt x="1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9"/>
                    <a:pt x="32" y="21"/>
                    <a:pt x="47" y="2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D8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4" name="Freeform 194">
              <a:extLst>
                <a:ext uri="{FF2B5EF4-FFF2-40B4-BE49-F238E27FC236}">
                  <a16:creationId xmlns:a16="http://schemas.microsoft.com/office/drawing/2014/main" id="{C87333B7-D22F-4EA3-9523-8936CAB5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409" y="4041894"/>
              <a:ext cx="1050925" cy="1198563"/>
            </a:xfrm>
            <a:custGeom>
              <a:avLst/>
              <a:gdLst>
                <a:gd name="T0" fmla="*/ 405 w 420"/>
                <a:gd name="T1" fmla="*/ 426 h 478"/>
                <a:gd name="T2" fmla="*/ 35 w 420"/>
                <a:gd name="T3" fmla="*/ 10 h 478"/>
                <a:gd name="T4" fmla="*/ 296 w 420"/>
                <a:gd name="T5" fmla="*/ 151 h 478"/>
                <a:gd name="T6" fmla="*/ 405 w 420"/>
                <a:gd name="T7" fmla="*/ 42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478">
                  <a:moveTo>
                    <a:pt x="405" y="426"/>
                  </a:moveTo>
                  <a:cubicBezTo>
                    <a:pt x="369" y="478"/>
                    <a:pt x="0" y="30"/>
                    <a:pt x="35" y="10"/>
                  </a:cubicBezTo>
                  <a:cubicBezTo>
                    <a:pt x="52" y="0"/>
                    <a:pt x="234" y="74"/>
                    <a:pt x="296" y="151"/>
                  </a:cubicBezTo>
                  <a:cubicBezTo>
                    <a:pt x="350" y="218"/>
                    <a:pt x="420" y="405"/>
                    <a:pt x="405" y="426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5" name="Freeform 195">
              <a:extLst>
                <a:ext uri="{FF2B5EF4-FFF2-40B4-BE49-F238E27FC236}">
                  <a16:creationId xmlns:a16="http://schemas.microsoft.com/office/drawing/2014/main" id="{BC692A71-3AA1-43AC-BA71-C3EC6624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659" y="4084756"/>
              <a:ext cx="573088" cy="641350"/>
            </a:xfrm>
            <a:custGeom>
              <a:avLst/>
              <a:gdLst>
                <a:gd name="T0" fmla="*/ 203 w 229"/>
                <a:gd name="T1" fmla="*/ 68 h 256"/>
                <a:gd name="T2" fmla="*/ 188 w 229"/>
                <a:gd name="T3" fmla="*/ 256 h 256"/>
                <a:gd name="T4" fmla="*/ 0 w 229"/>
                <a:gd name="T5" fmla="*/ 33 h 256"/>
                <a:gd name="T6" fmla="*/ 203 w 229"/>
                <a:gd name="T7" fmla="*/ 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56">
                  <a:moveTo>
                    <a:pt x="203" y="68"/>
                  </a:moveTo>
                  <a:cubicBezTo>
                    <a:pt x="229" y="114"/>
                    <a:pt x="196" y="229"/>
                    <a:pt x="188" y="25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3" y="0"/>
                    <a:pt x="177" y="23"/>
                    <a:pt x="203" y="68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6" name="Freeform 196">
              <a:extLst>
                <a:ext uri="{FF2B5EF4-FFF2-40B4-BE49-F238E27FC236}">
                  <a16:creationId xmlns:a16="http://schemas.microsoft.com/office/drawing/2014/main" id="{0E82C0C0-974A-4228-B839-389DF706E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984" y="4227631"/>
              <a:ext cx="512763" cy="498475"/>
            </a:xfrm>
            <a:custGeom>
              <a:avLst/>
              <a:gdLst>
                <a:gd name="T0" fmla="*/ 82 w 205"/>
                <a:gd name="T1" fmla="*/ 21 h 199"/>
                <a:gd name="T2" fmla="*/ 172 w 205"/>
                <a:gd name="T3" fmla="*/ 0 h 199"/>
                <a:gd name="T4" fmla="*/ 179 w 205"/>
                <a:gd name="T5" fmla="*/ 11 h 199"/>
                <a:gd name="T6" fmla="*/ 164 w 205"/>
                <a:gd name="T7" fmla="*/ 199 h 199"/>
                <a:gd name="T8" fmla="*/ 0 w 205"/>
                <a:gd name="T9" fmla="*/ 4 h 199"/>
                <a:gd name="T10" fmla="*/ 82 w 205"/>
                <a:gd name="T11" fmla="*/ 2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99">
                  <a:moveTo>
                    <a:pt x="82" y="21"/>
                  </a:moveTo>
                  <a:cubicBezTo>
                    <a:pt x="119" y="21"/>
                    <a:pt x="152" y="13"/>
                    <a:pt x="172" y="0"/>
                  </a:cubicBezTo>
                  <a:cubicBezTo>
                    <a:pt x="174" y="4"/>
                    <a:pt x="177" y="8"/>
                    <a:pt x="179" y="11"/>
                  </a:cubicBezTo>
                  <a:cubicBezTo>
                    <a:pt x="205" y="57"/>
                    <a:pt x="172" y="172"/>
                    <a:pt x="164" y="19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15"/>
                    <a:pt x="49" y="21"/>
                    <a:pt x="82" y="21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7" name="Freeform 197">
              <a:extLst>
                <a:ext uri="{FF2B5EF4-FFF2-40B4-BE49-F238E27FC236}">
                  <a16:creationId xmlns:a16="http://schemas.microsoft.com/office/drawing/2014/main" id="{9F209CD7-684D-4719-B6F6-3A687CDB0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259" y="4184769"/>
              <a:ext cx="749300" cy="700088"/>
            </a:xfrm>
            <a:custGeom>
              <a:avLst/>
              <a:gdLst>
                <a:gd name="T0" fmla="*/ 299 w 299"/>
                <a:gd name="T1" fmla="*/ 73 h 279"/>
                <a:gd name="T2" fmla="*/ 125 w 299"/>
                <a:gd name="T3" fmla="*/ 30 h 279"/>
                <a:gd name="T4" fmla="*/ 106 w 299"/>
                <a:gd name="T5" fmla="*/ 279 h 279"/>
                <a:gd name="T6" fmla="*/ 299 w 299"/>
                <a:gd name="T7" fmla="*/ 7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279">
                  <a:moveTo>
                    <a:pt x="299" y="73"/>
                  </a:moveTo>
                  <a:cubicBezTo>
                    <a:pt x="273" y="44"/>
                    <a:pt x="173" y="0"/>
                    <a:pt x="125" y="30"/>
                  </a:cubicBezTo>
                  <a:cubicBezTo>
                    <a:pt x="40" y="81"/>
                    <a:pt x="0" y="200"/>
                    <a:pt x="106" y="279"/>
                  </a:cubicBezTo>
                  <a:lnTo>
                    <a:pt x="299" y="73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8" name="Freeform 198">
              <a:extLst>
                <a:ext uri="{FF2B5EF4-FFF2-40B4-BE49-F238E27FC236}">
                  <a16:creationId xmlns:a16="http://schemas.microsoft.com/office/drawing/2014/main" id="{9524752E-6D0C-47A5-9DB5-1788FED2B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221" y="4184769"/>
              <a:ext cx="541338" cy="700088"/>
            </a:xfrm>
            <a:custGeom>
              <a:avLst/>
              <a:gdLst>
                <a:gd name="T0" fmla="*/ 28 w 216"/>
                <a:gd name="T1" fmla="*/ 165 h 279"/>
                <a:gd name="T2" fmla="*/ 0 w 216"/>
                <a:gd name="T3" fmla="*/ 65 h 279"/>
                <a:gd name="T4" fmla="*/ 42 w 216"/>
                <a:gd name="T5" fmla="*/ 30 h 279"/>
                <a:gd name="T6" fmla="*/ 216 w 216"/>
                <a:gd name="T7" fmla="*/ 73 h 279"/>
                <a:gd name="T8" fmla="*/ 23 w 216"/>
                <a:gd name="T9" fmla="*/ 279 h 279"/>
                <a:gd name="T10" fmla="*/ 2 w 216"/>
                <a:gd name="T11" fmla="*/ 262 h 279"/>
                <a:gd name="T12" fmla="*/ 28 w 216"/>
                <a:gd name="T13" fmla="*/ 1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79">
                  <a:moveTo>
                    <a:pt x="28" y="165"/>
                  </a:moveTo>
                  <a:cubicBezTo>
                    <a:pt x="28" y="121"/>
                    <a:pt x="17" y="84"/>
                    <a:pt x="0" y="65"/>
                  </a:cubicBezTo>
                  <a:cubicBezTo>
                    <a:pt x="12" y="51"/>
                    <a:pt x="26" y="39"/>
                    <a:pt x="42" y="30"/>
                  </a:cubicBezTo>
                  <a:cubicBezTo>
                    <a:pt x="90" y="0"/>
                    <a:pt x="190" y="44"/>
                    <a:pt x="216" y="73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15" y="274"/>
                    <a:pt x="8" y="268"/>
                    <a:pt x="2" y="262"/>
                  </a:cubicBezTo>
                  <a:cubicBezTo>
                    <a:pt x="18" y="242"/>
                    <a:pt x="28" y="206"/>
                    <a:pt x="28" y="16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9" name="Freeform 199">
              <a:extLst>
                <a:ext uri="{FF2B5EF4-FFF2-40B4-BE49-F238E27FC236}">
                  <a16:creationId xmlns:a16="http://schemas.microsoft.com/office/drawing/2014/main" id="{BFC38AE6-63DF-4BF2-A292-341D9E2CE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409" y="4229219"/>
              <a:ext cx="485775" cy="720725"/>
            </a:xfrm>
            <a:custGeom>
              <a:avLst/>
              <a:gdLst>
                <a:gd name="T0" fmla="*/ 30 w 194"/>
                <a:gd name="T1" fmla="*/ 287 h 287"/>
                <a:gd name="T2" fmla="*/ 175 w 194"/>
                <a:gd name="T3" fmla="*/ 198 h 287"/>
                <a:gd name="T4" fmla="*/ 0 w 194"/>
                <a:gd name="T5" fmla="*/ 26 h 287"/>
                <a:gd name="T6" fmla="*/ 30 w 194"/>
                <a:gd name="T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87">
                  <a:moveTo>
                    <a:pt x="30" y="287"/>
                  </a:moveTo>
                  <a:cubicBezTo>
                    <a:pt x="69" y="287"/>
                    <a:pt x="165" y="254"/>
                    <a:pt x="175" y="198"/>
                  </a:cubicBezTo>
                  <a:cubicBezTo>
                    <a:pt x="194" y="100"/>
                    <a:pt x="129" y="0"/>
                    <a:pt x="0" y="26"/>
                  </a:cubicBezTo>
                  <a:lnTo>
                    <a:pt x="30" y="287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0" name="Freeform 200">
              <a:extLst>
                <a:ext uri="{FF2B5EF4-FFF2-40B4-BE49-F238E27FC236}">
                  <a16:creationId xmlns:a16="http://schemas.microsoft.com/office/drawing/2014/main" id="{D3CE000A-E9FA-443F-AFFB-92CF3BC9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484" y="4257794"/>
              <a:ext cx="762000" cy="787400"/>
            </a:xfrm>
            <a:custGeom>
              <a:avLst/>
              <a:gdLst>
                <a:gd name="T0" fmla="*/ 284 w 304"/>
                <a:gd name="T1" fmla="*/ 197 h 314"/>
                <a:gd name="T2" fmla="*/ 89 w 304"/>
                <a:gd name="T3" fmla="*/ 267 h 314"/>
                <a:gd name="T4" fmla="*/ 59 w 304"/>
                <a:gd name="T5" fmla="*/ 102 h 314"/>
                <a:gd name="T6" fmla="*/ 188 w 304"/>
                <a:gd name="T7" fmla="*/ 15 h 314"/>
                <a:gd name="T8" fmla="*/ 284 w 304"/>
                <a:gd name="T9" fmla="*/ 19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14">
                  <a:moveTo>
                    <a:pt x="284" y="197"/>
                  </a:moveTo>
                  <a:cubicBezTo>
                    <a:pt x="266" y="259"/>
                    <a:pt x="177" y="314"/>
                    <a:pt x="89" y="267"/>
                  </a:cubicBezTo>
                  <a:cubicBezTo>
                    <a:pt x="0" y="220"/>
                    <a:pt x="50" y="134"/>
                    <a:pt x="59" y="102"/>
                  </a:cubicBezTo>
                  <a:cubicBezTo>
                    <a:pt x="85" y="10"/>
                    <a:pt x="134" y="0"/>
                    <a:pt x="188" y="15"/>
                  </a:cubicBezTo>
                  <a:cubicBezTo>
                    <a:pt x="266" y="38"/>
                    <a:pt x="304" y="131"/>
                    <a:pt x="284" y="19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1" name="Freeform 201">
              <a:extLst>
                <a:ext uri="{FF2B5EF4-FFF2-40B4-BE49-F238E27FC236}">
                  <a16:creationId xmlns:a16="http://schemas.microsoft.com/office/drawing/2014/main" id="{D9FBE51C-A50C-41AF-A1FF-610181C0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696" y="4235569"/>
              <a:ext cx="385763" cy="257175"/>
            </a:xfrm>
            <a:custGeom>
              <a:avLst/>
              <a:gdLst>
                <a:gd name="T0" fmla="*/ 0 w 154"/>
                <a:gd name="T1" fmla="*/ 20 h 103"/>
                <a:gd name="T2" fmla="*/ 124 w 154"/>
                <a:gd name="T3" fmla="*/ 88 h 103"/>
                <a:gd name="T4" fmla="*/ 68 w 154"/>
                <a:gd name="T5" fmla="*/ 9 h 103"/>
                <a:gd name="T6" fmla="*/ 0 w 154"/>
                <a:gd name="T7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03">
                  <a:moveTo>
                    <a:pt x="0" y="20"/>
                  </a:moveTo>
                  <a:cubicBezTo>
                    <a:pt x="6" y="36"/>
                    <a:pt x="94" y="74"/>
                    <a:pt x="124" y="88"/>
                  </a:cubicBezTo>
                  <a:cubicBezTo>
                    <a:pt x="154" y="103"/>
                    <a:pt x="94" y="18"/>
                    <a:pt x="68" y="9"/>
                  </a:cubicBezTo>
                  <a:cubicBezTo>
                    <a:pt x="41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214">
              <a:extLst>
                <a:ext uri="{FF2B5EF4-FFF2-40B4-BE49-F238E27FC236}">
                  <a16:creationId xmlns:a16="http://schemas.microsoft.com/office/drawing/2014/main" id="{CCDEC911-5B7D-4E2C-BCB9-FB4C1CBF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671" y="4803894"/>
              <a:ext cx="219075" cy="80963"/>
            </a:xfrm>
            <a:custGeom>
              <a:avLst/>
              <a:gdLst>
                <a:gd name="T0" fmla="*/ 81 w 87"/>
                <a:gd name="T1" fmla="*/ 0 h 32"/>
                <a:gd name="T2" fmla="*/ 1 w 87"/>
                <a:gd name="T3" fmla="*/ 5 h 32"/>
                <a:gd name="T4" fmla="*/ 0 w 87"/>
                <a:gd name="T5" fmla="*/ 5 h 32"/>
                <a:gd name="T6" fmla="*/ 87 w 87"/>
                <a:gd name="T7" fmla="*/ 3 h 32"/>
                <a:gd name="T8" fmla="*/ 81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1" y="0"/>
                  </a:moveTo>
                  <a:cubicBezTo>
                    <a:pt x="50" y="20"/>
                    <a:pt x="20" y="16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19"/>
                    <a:pt x="50" y="32"/>
                    <a:pt x="87" y="3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215">
              <a:extLst>
                <a:ext uri="{FF2B5EF4-FFF2-40B4-BE49-F238E27FC236}">
                  <a16:creationId xmlns:a16="http://schemas.microsoft.com/office/drawing/2014/main" id="{FF712392-7FE2-4981-A4D5-810D6210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584" y="4786431"/>
              <a:ext cx="39688" cy="38100"/>
            </a:xfrm>
            <a:custGeom>
              <a:avLst/>
              <a:gdLst>
                <a:gd name="T0" fmla="*/ 15 w 16"/>
                <a:gd name="T1" fmla="*/ 14 h 15"/>
                <a:gd name="T2" fmla="*/ 11 w 16"/>
                <a:gd name="T3" fmla="*/ 5 h 15"/>
                <a:gd name="T4" fmla="*/ 1 w 16"/>
                <a:gd name="T5" fmla="*/ 2 h 15"/>
                <a:gd name="T6" fmla="*/ 6 w 16"/>
                <a:gd name="T7" fmla="*/ 11 h 15"/>
                <a:gd name="T8" fmla="*/ 15 w 1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14"/>
                  </a:moveTo>
                  <a:cubicBezTo>
                    <a:pt x="16" y="12"/>
                    <a:pt x="14" y="8"/>
                    <a:pt x="11" y="5"/>
                  </a:cubicBezTo>
                  <a:cubicBezTo>
                    <a:pt x="7" y="2"/>
                    <a:pt x="3" y="0"/>
                    <a:pt x="1" y="2"/>
                  </a:cubicBezTo>
                  <a:cubicBezTo>
                    <a:pt x="0" y="3"/>
                    <a:pt x="2" y="7"/>
                    <a:pt x="6" y="11"/>
                  </a:cubicBezTo>
                  <a:cubicBezTo>
                    <a:pt x="10" y="14"/>
                    <a:pt x="14" y="15"/>
                    <a:pt x="15" y="14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216">
              <a:extLst>
                <a:ext uri="{FF2B5EF4-FFF2-40B4-BE49-F238E27FC236}">
                  <a16:creationId xmlns:a16="http://schemas.microsoft.com/office/drawing/2014/main" id="{AC0A173E-75F5-4F7E-A068-5F4C618C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459" y="4375269"/>
              <a:ext cx="314325" cy="493713"/>
            </a:xfrm>
            <a:custGeom>
              <a:avLst/>
              <a:gdLst>
                <a:gd name="T0" fmla="*/ 2 w 126"/>
                <a:gd name="T1" fmla="*/ 197 h 197"/>
                <a:gd name="T2" fmla="*/ 89 w 126"/>
                <a:gd name="T3" fmla="*/ 23 h 197"/>
                <a:gd name="T4" fmla="*/ 85 w 126"/>
                <a:gd name="T5" fmla="*/ 170 h 197"/>
                <a:gd name="T6" fmla="*/ 2 w 126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97">
                  <a:moveTo>
                    <a:pt x="2" y="197"/>
                  </a:moveTo>
                  <a:cubicBezTo>
                    <a:pt x="0" y="158"/>
                    <a:pt x="53" y="0"/>
                    <a:pt x="89" y="23"/>
                  </a:cubicBezTo>
                  <a:cubicBezTo>
                    <a:pt x="126" y="45"/>
                    <a:pt x="85" y="170"/>
                    <a:pt x="85" y="170"/>
                  </a:cubicBezTo>
                  <a:cubicBezTo>
                    <a:pt x="56" y="166"/>
                    <a:pt x="31" y="172"/>
                    <a:pt x="2" y="197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217">
              <a:extLst>
                <a:ext uri="{FF2B5EF4-FFF2-40B4-BE49-F238E27FC236}">
                  <a16:creationId xmlns:a16="http://schemas.microsoft.com/office/drawing/2014/main" id="{E3A95B6A-1E7B-4720-BDA4-95EB95CF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346" y="4768969"/>
              <a:ext cx="260350" cy="142875"/>
            </a:xfrm>
            <a:custGeom>
              <a:avLst/>
              <a:gdLst>
                <a:gd name="T0" fmla="*/ 23 w 104"/>
                <a:gd name="T1" fmla="*/ 52 h 57"/>
                <a:gd name="T2" fmla="*/ 100 w 104"/>
                <a:gd name="T3" fmla="*/ 26 h 57"/>
                <a:gd name="T4" fmla="*/ 39 w 104"/>
                <a:gd name="T5" fmla="*/ 18 h 57"/>
                <a:gd name="T6" fmla="*/ 23 w 104"/>
                <a:gd name="T7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7">
                  <a:moveTo>
                    <a:pt x="23" y="52"/>
                  </a:moveTo>
                  <a:cubicBezTo>
                    <a:pt x="50" y="57"/>
                    <a:pt x="104" y="52"/>
                    <a:pt x="100" y="26"/>
                  </a:cubicBezTo>
                  <a:cubicBezTo>
                    <a:pt x="97" y="0"/>
                    <a:pt x="46" y="15"/>
                    <a:pt x="39" y="18"/>
                  </a:cubicBezTo>
                  <a:cubicBezTo>
                    <a:pt x="23" y="27"/>
                    <a:pt x="0" y="48"/>
                    <a:pt x="23" y="52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218">
              <a:extLst>
                <a:ext uri="{FF2B5EF4-FFF2-40B4-BE49-F238E27FC236}">
                  <a16:creationId xmlns:a16="http://schemas.microsoft.com/office/drawing/2014/main" id="{9E8370F7-93D8-4F06-88DD-F8BC0AE09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734" y="4803894"/>
              <a:ext cx="153988" cy="85725"/>
            </a:xfrm>
            <a:custGeom>
              <a:avLst/>
              <a:gdLst>
                <a:gd name="T0" fmla="*/ 13 w 61"/>
                <a:gd name="T1" fmla="*/ 31 h 34"/>
                <a:gd name="T2" fmla="*/ 59 w 61"/>
                <a:gd name="T3" fmla="*/ 15 h 34"/>
                <a:gd name="T4" fmla="*/ 23 w 61"/>
                <a:gd name="T5" fmla="*/ 11 h 34"/>
                <a:gd name="T6" fmla="*/ 13 w 61"/>
                <a:gd name="T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4">
                  <a:moveTo>
                    <a:pt x="13" y="31"/>
                  </a:moveTo>
                  <a:cubicBezTo>
                    <a:pt x="29" y="34"/>
                    <a:pt x="61" y="31"/>
                    <a:pt x="59" y="15"/>
                  </a:cubicBezTo>
                  <a:cubicBezTo>
                    <a:pt x="58" y="0"/>
                    <a:pt x="27" y="8"/>
                    <a:pt x="23" y="11"/>
                  </a:cubicBezTo>
                  <a:cubicBezTo>
                    <a:pt x="13" y="16"/>
                    <a:pt x="0" y="28"/>
                    <a:pt x="13" y="31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219">
              <a:extLst>
                <a:ext uri="{FF2B5EF4-FFF2-40B4-BE49-F238E27FC236}">
                  <a16:creationId xmlns:a16="http://schemas.microsoft.com/office/drawing/2014/main" id="{6D762581-81E3-433B-935C-255E5B87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46" y="4829294"/>
              <a:ext cx="112713" cy="61913"/>
            </a:xfrm>
            <a:custGeom>
              <a:avLst/>
              <a:gdLst>
                <a:gd name="T0" fmla="*/ 10 w 45"/>
                <a:gd name="T1" fmla="*/ 23 h 25"/>
                <a:gd name="T2" fmla="*/ 44 w 45"/>
                <a:gd name="T3" fmla="*/ 12 h 25"/>
                <a:gd name="T4" fmla="*/ 17 w 45"/>
                <a:gd name="T5" fmla="*/ 8 h 25"/>
                <a:gd name="T6" fmla="*/ 10 w 4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5">
                  <a:moveTo>
                    <a:pt x="10" y="23"/>
                  </a:moveTo>
                  <a:cubicBezTo>
                    <a:pt x="22" y="25"/>
                    <a:pt x="45" y="23"/>
                    <a:pt x="44" y="12"/>
                  </a:cubicBezTo>
                  <a:cubicBezTo>
                    <a:pt x="42" y="0"/>
                    <a:pt x="20" y="7"/>
                    <a:pt x="17" y="8"/>
                  </a:cubicBezTo>
                  <a:cubicBezTo>
                    <a:pt x="10" y="12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220">
              <a:extLst>
                <a:ext uri="{FF2B5EF4-FFF2-40B4-BE49-F238E27FC236}">
                  <a16:creationId xmlns:a16="http://schemas.microsoft.com/office/drawing/2014/main" id="{676CB007-E6C2-491C-8BDE-8839AFD82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59" y="4033956"/>
              <a:ext cx="958850" cy="1071563"/>
            </a:xfrm>
            <a:custGeom>
              <a:avLst/>
              <a:gdLst>
                <a:gd name="T0" fmla="*/ 371 w 383"/>
                <a:gd name="T1" fmla="*/ 427 h 427"/>
                <a:gd name="T2" fmla="*/ 0 w 383"/>
                <a:gd name="T3" fmla="*/ 13 h 427"/>
                <a:gd name="T4" fmla="*/ 292 w 383"/>
                <a:gd name="T5" fmla="*/ 147 h 427"/>
                <a:gd name="T6" fmla="*/ 371 w 383"/>
                <a:gd name="T7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427">
                  <a:moveTo>
                    <a:pt x="371" y="427"/>
                  </a:moveTo>
                  <a:cubicBezTo>
                    <a:pt x="327" y="277"/>
                    <a:pt x="237" y="89"/>
                    <a:pt x="0" y="13"/>
                  </a:cubicBezTo>
                  <a:cubicBezTo>
                    <a:pt x="33" y="0"/>
                    <a:pt x="185" y="30"/>
                    <a:pt x="292" y="147"/>
                  </a:cubicBezTo>
                  <a:cubicBezTo>
                    <a:pt x="368" y="245"/>
                    <a:pt x="383" y="410"/>
                    <a:pt x="371" y="427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1" name="Freeform 221">
              <a:extLst>
                <a:ext uri="{FF2B5EF4-FFF2-40B4-BE49-F238E27FC236}">
                  <a16:creationId xmlns:a16="http://schemas.microsoft.com/office/drawing/2014/main" id="{547F9926-BFBC-43BA-AF03-FE13BEF3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121" y="4154606"/>
              <a:ext cx="322263" cy="285750"/>
            </a:xfrm>
            <a:custGeom>
              <a:avLst/>
              <a:gdLst>
                <a:gd name="T0" fmla="*/ 120 w 129"/>
                <a:gd name="T1" fmla="*/ 114 h 114"/>
                <a:gd name="T2" fmla="*/ 0 w 129"/>
                <a:gd name="T3" fmla="*/ 3 h 114"/>
                <a:gd name="T4" fmla="*/ 15 w 129"/>
                <a:gd name="T5" fmla="*/ 0 h 114"/>
                <a:gd name="T6" fmla="*/ 129 w 129"/>
                <a:gd name="T7" fmla="*/ 91 h 114"/>
                <a:gd name="T8" fmla="*/ 120 w 1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4">
                  <a:moveTo>
                    <a:pt x="120" y="114"/>
                  </a:moveTo>
                  <a:cubicBezTo>
                    <a:pt x="107" y="86"/>
                    <a:pt x="65" y="44"/>
                    <a:pt x="0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0" y="114"/>
                  </a:lnTo>
                  <a:close/>
                </a:path>
              </a:pathLst>
            </a:custGeom>
            <a:solidFill>
              <a:srgbClr val="C6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2" name="Freeform 222">
              <a:extLst>
                <a:ext uri="{FF2B5EF4-FFF2-40B4-BE49-F238E27FC236}">
                  <a16:creationId xmlns:a16="http://schemas.microsoft.com/office/drawing/2014/main" id="{41980233-DFB0-4500-AE33-5EC623A3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109" y="4360981"/>
              <a:ext cx="393700" cy="744538"/>
            </a:xfrm>
            <a:custGeom>
              <a:avLst/>
              <a:gdLst>
                <a:gd name="T0" fmla="*/ 50 w 157"/>
                <a:gd name="T1" fmla="*/ 0 h 297"/>
                <a:gd name="T2" fmla="*/ 66 w 157"/>
                <a:gd name="T3" fmla="*/ 17 h 297"/>
                <a:gd name="T4" fmla="*/ 145 w 157"/>
                <a:gd name="T5" fmla="*/ 297 h 297"/>
                <a:gd name="T6" fmla="*/ 0 w 157"/>
                <a:gd name="T7" fmla="*/ 11 h 297"/>
                <a:gd name="T8" fmla="*/ 50 w 157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97">
                  <a:moveTo>
                    <a:pt x="50" y="0"/>
                  </a:moveTo>
                  <a:cubicBezTo>
                    <a:pt x="56" y="5"/>
                    <a:pt x="61" y="11"/>
                    <a:pt x="66" y="17"/>
                  </a:cubicBezTo>
                  <a:cubicBezTo>
                    <a:pt x="142" y="115"/>
                    <a:pt x="157" y="280"/>
                    <a:pt x="145" y="297"/>
                  </a:cubicBezTo>
                  <a:cubicBezTo>
                    <a:pt x="131" y="212"/>
                    <a:pt x="79" y="95"/>
                    <a:pt x="0" y="11"/>
                  </a:cubicBezTo>
                  <a:cubicBezTo>
                    <a:pt x="25" y="12"/>
                    <a:pt x="31" y="5"/>
                    <a:pt x="50" y="0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3" name="Freeform 223">
              <a:extLst>
                <a:ext uri="{FF2B5EF4-FFF2-40B4-BE49-F238E27FC236}">
                  <a16:creationId xmlns:a16="http://schemas.microsoft.com/office/drawing/2014/main" id="{1D32E1DB-E80B-405A-A84C-C772C7F8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359" y="4140319"/>
              <a:ext cx="485775" cy="555625"/>
            </a:xfrm>
            <a:custGeom>
              <a:avLst/>
              <a:gdLst>
                <a:gd name="T0" fmla="*/ 194 w 194"/>
                <a:gd name="T1" fmla="*/ 193 h 222"/>
                <a:gd name="T2" fmla="*/ 27 w 194"/>
                <a:gd name="T3" fmla="*/ 0 h 222"/>
                <a:gd name="T4" fmla="*/ 0 w 194"/>
                <a:gd name="T5" fmla="*/ 7 h 222"/>
                <a:gd name="T6" fmla="*/ 187 w 194"/>
                <a:gd name="T7" fmla="*/ 222 h 222"/>
                <a:gd name="T8" fmla="*/ 194 w 194"/>
                <a:gd name="T9" fmla="*/ 19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194" y="193"/>
                  </a:moveTo>
                  <a:cubicBezTo>
                    <a:pt x="193" y="160"/>
                    <a:pt x="149" y="38"/>
                    <a:pt x="2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4" y="66"/>
                    <a:pt x="187" y="222"/>
                  </a:cubicBezTo>
                  <a:lnTo>
                    <a:pt x="194" y="193"/>
                  </a:lnTo>
                  <a:close/>
                </a:path>
              </a:pathLst>
            </a:custGeom>
            <a:solidFill>
              <a:srgbClr val="F7E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4" name="Freeform 224">
              <a:extLst>
                <a:ext uri="{FF2B5EF4-FFF2-40B4-BE49-F238E27FC236}">
                  <a16:creationId xmlns:a16="http://schemas.microsoft.com/office/drawing/2014/main" id="{2C16A874-AC7E-4F47-8ABA-F547174A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546" y="4289544"/>
              <a:ext cx="255588" cy="406400"/>
            </a:xfrm>
            <a:custGeom>
              <a:avLst/>
              <a:gdLst>
                <a:gd name="T0" fmla="*/ 33 w 102"/>
                <a:gd name="T1" fmla="*/ 0 h 162"/>
                <a:gd name="T2" fmla="*/ 102 w 102"/>
                <a:gd name="T3" fmla="*/ 133 h 162"/>
                <a:gd name="T4" fmla="*/ 95 w 102"/>
                <a:gd name="T5" fmla="*/ 162 h 162"/>
                <a:gd name="T6" fmla="*/ 0 w 102"/>
                <a:gd name="T7" fmla="*/ 8 h 162"/>
                <a:gd name="T8" fmla="*/ 33 w 10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2">
                  <a:moveTo>
                    <a:pt x="33" y="0"/>
                  </a:moveTo>
                  <a:cubicBezTo>
                    <a:pt x="82" y="50"/>
                    <a:pt x="101" y="111"/>
                    <a:pt x="102" y="13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76" y="93"/>
                    <a:pt x="37" y="43"/>
                    <a:pt x="0" y="8"/>
                  </a:cubicBezTo>
                  <a:cubicBezTo>
                    <a:pt x="11" y="7"/>
                    <a:pt x="22" y="4"/>
                    <a:pt x="33" y="0"/>
                  </a:cubicBezTo>
                  <a:close/>
                </a:path>
              </a:pathLst>
            </a:custGeom>
            <a:solidFill>
              <a:srgbClr val="EFD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5" name="Freeform 225">
              <a:extLst>
                <a:ext uri="{FF2B5EF4-FFF2-40B4-BE49-F238E27FC236}">
                  <a16:creationId xmlns:a16="http://schemas.microsoft.com/office/drawing/2014/main" id="{AB82A0D3-1D2D-440A-9839-39B6AAEE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309" y="5302369"/>
              <a:ext cx="157163" cy="184150"/>
            </a:xfrm>
            <a:custGeom>
              <a:avLst/>
              <a:gdLst>
                <a:gd name="T0" fmla="*/ 10 w 63"/>
                <a:gd name="T1" fmla="*/ 33 h 73"/>
                <a:gd name="T2" fmla="*/ 3 w 63"/>
                <a:gd name="T3" fmla="*/ 17 h 73"/>
                <a:gd name="T4" fmla="*/ 14 w 63"/>
                <a:gd name="T5" fmla="*/ 27 h 73"/>
                <a:gd name="T6" fmla="*/ 21 w 63"/>
                <a:gd name="T7" fmla="*/ 31 h 73"/>
                <a:gd name="T8" fmla="*/ 12 w 63"/>
                <a:gd name="T9" fmla="*/ 20 h 73"/>
                <a:gd name="T10" fmla="*/ 6 w 63"/>
                <a:gd name="T11" fmla="*/ 5 h 73"/>
                <a:gd name="T12" fmla="*/ 18 w 63"/>
                <a:gd name="T13" fmla="*/ 17 h 73"/>
                <a:gd name="T14" fmla="*/ 29 w 63"/>
                <a:gd name="T15" fmla="*/ 24 h 73"/>
                <a:gd name="T16" fmla="*/ 23 w 63"/>
                <a:gd name="T17" fmla="*/ 13 h 73"/>
                <a:gd name="T18" fmla="*/ 22 w 63"/>
                <a:gd name="T19" fmla="*/ 0 h 73"/>
                <a:gd name="T20" fmla="*/ 31 w 63"/>
                <a:gd name="T21" fmla="*/ 13 h 73"/>
                <a:gd name="T22" fmla="*/ 47 w 63"/>
                <a:gd name="T23" fmla="*/ 32 h 73"/>
                <a:gd name="T24" fmla="*/ 53 w 63"/>
                <a:gd name="T25" fmla="*/ 7 h 73"/>
                <a:gd name="T26" fmla="*/ 56 w 63"/>
                <a:gd name="T27" fmla="*/ 60 h 73"/>
                <a:gd name="T28" fmla="*/ 10 w 63"/>
                <a:gd name="T29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73">
                  <a:moveTo>
                    <a:pt x="10" y="33"/>
                  </a:moveTo>
                  <a:cubicBezTo>
                    <a:pt x="4" y="26"/>
                    <a:pt x="0" y="19"/>
                    <a:pt x="3" y="17"/>
                  </a:cubicBezTo>
                  <a:cubicBezTo>
                    <a:pt x="5" y="17"/>
                    <a:pt x="9" y="22"/>
                    <a:pt x="14" y="27"/>
                  </a:cubicBezTo>
                  <a:cubicBezTo>
                    <a:pt x="18" y="30"/>
                    <a:pt x="20" y="32"/>
                    <a:pt x="21" y="31"/>
                  </a:cubicBezTo>
                  <a:cubicBezTo>
                    <a:pt x="21" y="31"/>
                    <a:pt x="17" y="26"/>
                    <a:pt x="12" y="20"/>
                  </a:cubicBezTo>
                  <a:cubicBezTo>
                    <a:pt x="5" y="12"/>
                    <a:pt x="2" y="6"/>
                    <a:pt x="6" y="5"/>
                  </a:cubicBezTo>
                  <a:cubicBezTo>
                    <a:pt x="9" y="4"/>
                    <a:pt x="11" y="10"/>
                    <a:pt x="18" y="17"/>
                  </a:cubicBezTo>
                  <a:cubicBezTo>
                    <a:pt x="23" y="23"/>
                    <a:pt x="25" y="25"/>
                    <a:pt x="29" y="24"/>
                  </a:cubicBezTo>
                  <a:cubicBezTo>
                    <a:pt x="30" y="24"/>
                    <a:pt x="27" y="20"/>
                    <a:pt x="23" y="13"/>
                  </a:cubicBezTo>
                  <a:cubicBezTo>
                    <a:pt x="19" y="5"/>
                    <a:pt x="19" y="0"/>
                    <a:pt x="22" y="0"/>
                  </a:cubicBezTo>
                  <a:cubicBezTo>
                    <a:pt x="26" y="0"/>
                    <a:pt x="25" y="4"/>
                    <a:pt x="31" y="13"/>
                  </a:cubicBezTo>
                  <a:cubicBezTo>
                    <a:pt x="39" y="24"/>
                    <a:pt x="39" y="27"/>
                    <a:pt x="47" y="32"/>
                  </a:cubicBezTo>
                  <a:cubicBezTo>
                    <a:pt x="55" y="36"/>
                    <a:pt x="46" y="4"/>
                    <a:pt x="53" y="7"/>
                  </a:cubicBezTo>
                  <a:cubicBezTo>
                    <a:pt x="63" y="11"/>
                    <a:pt x="56" y="51"/>
                    <a:pt x="56" y="60"/>
                  </a:cubicBezTo>
                  <a:cubicBezTo>
                    <a:pt x="57" y="73"/>
                    <a:pt x="29" y="52"/>
                    <a:pt x="10" y="3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5090C80A-CBF7-4072-8D59-4BF57C919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971" y="5086469"/>
              <a:ext cx="161925" cy="128588"/>
            </a:xfrm>
            <a:custGeom>
              <a:avLst/>
              <a:gdLst>
                <a:gd name="T0" fmla="*/ 31 w 65"/>
                <a:gd name="T1" fmla="*/ 42 h 51"/>
                <a:gd name="T2" fmla="*/ 44 w 65"/>
                <a:gd name="T3" fmla="*/ 49 h 51"/>
                <a:gd name="T4" fmla="*/ 37 w 65"/>
                <a:gd name="T5" fmla="*/ 40 h 51"/>
                <a:gd name="T6" fmla="*/ 34 w 65"/>
                <a:gd name="T7" fmla="*/ 34 h 51"/>
                <a:gd name="T8" fmla="*/ 43 w 65"/>
                <a:gd name="T9" fmla="*/ 42 h 51"/>
                <a:gd name="T10" fmla="*/ 56 w 65"/>
                <a:gd name="T11" fmla="*/ 48 h 51"/>
                <a:gd name="T12" fmla="*/ 47 w 65"/>
                <a:gd name="T13" fmla="*/ 37 h 51"/>
                <a:gd name="T14" fmla="*/ 42 w 65"/>
                <a:gd name="T15" fmla="*/ 28 h 51"/>
                <a:gd name="T16" fmla="*/ 52 w 65"/>
                <a:gd name="T17" fmla="*/ 33 h 51"/>
                <a:gd name="T18" fmla="*/ 64 w 65"/>
                <a:gd name="T19" fmla="*/ 35 h 51"/>
                <a:gd name="T20" fmla="*/ 54 w 65"/>
                <a:gd name="T21" fmla="*/ 26 h 51"/>
                <a:gd name="T22" fmla="*/ 38 w 65"/>
                <a:gd name="T23" fmla="*/ 12 h 51"/>
                <a:gd name="T24" fmla="*/ 63 w 65"/>
                <a:gd name="T25" fmla="*/ 8 h 51"/>
                <a:gd name="T26" fmla="*/ 12 w 65"/>
                <a:gd name="T27" fmla="*/ 3 h 51"/>
                <a:gd name="T28" fmla="*/ 31 w 65"/>
                <a:gd name="T2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51">
                  <a:moveTo>
                    <a:pt x="31" y="42"/>
                  </a:moveTo>
                  <a:cubicBezTo>
                    <a:pt x="36" y="47"/>
                    <a:pt x="42" y="51"/>
                    <a:pt x="44" y="49"/>
                  </a:cubicBezTo>
                  <a:cubicBezTo>
                    <a:pt x="45" y="47"/>
                    <a:pt x="40" y="44"/>
                    <a:pt x="37" y="40"/>
                  </a:cubicBezTo>
                  <a:cubicBezTo>
                    <a:pt x="34" y="36"/>
                    <a:pt x="33" y="34"/>
                    <a:pt x="34" y="34"/>
                  </a:cubicBezTo>
                  <a:cubicBezTo>
                    <a:pt x="34" y="33"/>
                    <a:pt x="38" y="37"/>
                    <a:pt x="43" y="42"/>
                  </a:cubicBezTo>
                  <a:cubicBezTo>
                    <a:pt x="50" y="47"/>
                    <a:pt x="55" y="50"/>
                    <a:pt x="56" y="48"/>
                  </a:cubicBezTo>
                  <a:cubicBezTo>
                    <a:pt x="58" y="45"/>
                    <a:pt x="53" y="43"/>
                    <a:pt x="47" y="37"/>
                  </a:cubicBezTo>
                  <a:cubicBezTo>
                    <a:pt x="43" y="32"/>
                    <a:pt x="41" y="30"/>
                    <a:pt x="42" y="28"/>
                  </a:cubicBezTo>
                  <a:cubicBezTo>
                    <a:pt x="43" y="26"/>
                    <a:pt x="46" y="29"/>
                    <a:pt x="52" y="33"/>
                  </a:cubicBezTo>
                  <a:cubicBezTo>
                    <a:pt x="59" y="37"/>
                    <a:pt x="63" y="37"/>
                    <a:pt x="64" y="35"/>
                  </a:cubicBezTo>
                  <a:cubicBezTo>
                    <a:pt x="65" y="31"/>
                    <a:pt x="61" y="32"/>
                    <a:pt x="54" y="26"/>
                  </a:cubicBezTo>
                  <a:cubicBezTo>
                    <a:pt x="44" y="19"/>
                    <a:pt x="41" y="19"/>
                    <a:pt x="38" y="12"/>
                  </a:cubicBezTo>
                  <a:cubicBezTo>
                    <a:pt x="36" y="5"/>
                    <a:pt x="65" y="15"/>
                    <a:pt x="63" y="8"/>
                  </a:cubicBezTo>
                  <a:cubicBezTo>
                    <a:pt x="61" y="0"/>
                    <a:pt x="21" y="4"/>
                    <a:pt x="12" y="3"/>
                  </a:cubicBezTo>
                  <a:cubicBezTo>
                    <a:pt x="0" y="2"/>
                    <a:pt x="15" y="25"/>
                    <a:pt x="31" y="42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245BA60A-A6AF-4834-94AC-E1350849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496" y="5162669"/>
              <a:ext cx="68263" cy="77788"/>
            </a:xfrm>
            <a:custGeom>
              <a:avLst/>
              <a:gdLst>
                <a:gd name="T0" fmla="*/ 27 w 27"/>
                <a:gd name="T1" fmla="*/ 20 h 31"/>
                <a:gd name="T2" fmla="*/ 14 w 27"/>
                <a:gd name="T3" fmla="*/ 1 h 31"/>
                <a:gd name="T4" fmla="*/ 1 w 27"/>
                <a:gd name="T5" fmla="*/ 18 h 31"/>
                <a:gd name="T6" fmla="*/ 23 w 27"/>
                <a:gd name="T7" fmla="*/ 31 h 31"/>
                <a:gd name="T8" fmla="*/ 27 w 27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7" y="20"/>
                  </a:moveTo>
                  <a:cubicBezTo>
                    <a:pt x="24" y="12"/>
                    <a:pt x="21" y="0"/>
                    <a:pt x="14" y="1"/>
                  </a:cubicBezTo>
                  <a:cubicBezTo>
                    <a:pt x="7" y="2"/>
                    <a:pt x="0" y="13"/>
                    <a:pt x="1" y="18"/>
                  </a:cubicBezTo>
                  <a:cubicBezTo>
                    <a:pt x="3" y="23"/>
                    <a:pt x="23" y="31"/>
                    <a:pt x="23" y="31"/>
                  </a:cubicBezTo>
                  <a:lnTo>
                    <a:pt x="27" y="2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0D446D6C-297E-4A95-A554-7BE930A7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409" y="4848344"/>
              <a:ext cx="527050" cy="439738"/>
            </a:xfrm>
            <a:custGeom>
              <a:avLst/>
              <a:gdLst>
                <a:gd name="T0" fmla="*/ 189 w 211"/>
                <a:gd name="T1" fmla="*/ 175 h 175"/>
                <a:gd name="T2" fmla="*/ 208 w 211"/>
                <a:gd name="T3" fmla="*/ 150 h 175"/>
                <a:gd name="T4" fmla="*/ 52 w 211"/>
                <a:gd name="T5" fmla="*/ 14 h 175"/>
                <a:gd name="T6" fmla="*/ 189 w 211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75">
                  <a:moveTo>
                    <a:pt x="189" y="175"/>
                  </a:moveTo>
                  <a:cubicBezTo>
                    <a:pt x="202" y="171"/>
                    <a:pt x="211" y="162"/>
                    <a:pt x="208" y="150"/>
                  </a:cubicBezTo>
                  <a:cubicBezTo>
                    <a:pt x="206" y="138"/>
                    <a:pt x="105" y="27"/>
                    <a:pt x="52" y="14"/>
                  </a:cubicBezTo>
                  <a:cubicBezTo>
                    <a:pt x="0" y="0"/>
                    <a:pt x="189" y="175"/>
                    <a:pt x="189" y="175"/>
                  </a:cubicBezTo>
                  <a:close/>
                </a:path>
              </a:pathLst>
            </a:custGeom>
            <a:solidFill>
              <a:srgbClr val="EDC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" name="Freeform 229">
              <a:extLst>
                <a:ext uri="{FF2B5EF4-FFF2-40B4-BE49-F238E27FC236}">
                  <a16:creationId xmlns:a16="http://schemas.microsoft.com/office/drawing/2014/main" id="{46D01906-30A4-4F1E-9FF5-AF497B542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421" y="5194419"/>
              <a:ext cx="298450" cy="223838"/>
            </a:xfrm>
            <a:custGeom>
              <a:avLst/>
              <a:gdLst>
                <a:gd name="T0" fmla="*/ 119 w 119"/>
                <a:gd name="T1" fmla="*/ 52 h 89"/>
                <a:gd name="T2" fmla="*/ 79 w 119"/>
                <a:gd name="T3" fmla="*/ 88 h 89"/>
                <a:gd name="T4" fmla="*/ 0 w 119"/>
                <a:gd name="T5" fmla="*/ 11 h 89"/>
                <a:gd name="T6" fmla="*/ 7 w 119"/>
                <a:gd name="T7" fmla="*/ 0 h 89"/>
                <a:gd name="T8" fmla="*/ 82 w 119"/>
                <a:gd name="T9" fmla="*/ 59 h 89"/>
                <a:gd name="T10" fmla="*/ 97 w 119"/>
                <a:gd name="T11" fmla="*/ 18 h 89"/>
                <a:gd name="T12" fmla="*/ 119 w 119"/>
                <a:gd name="T13" fmla="*/ 5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9">
                  <a:moveTo>
                    <a:pt x="119" y="52"/>
                  </a:moveTo>
                  <a:cubicBezTo>
                    <a:pt x="110" y="74"/>
                    <a:pt x="98" y="89"/>
                    <a:pt x="79" y="88"/>
                  </a:cubicBezTo>
                  <a:cubicBezTo>
                    <a:pt x="60" y="88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1" y="58"/>
                    <a:pt x="82" y="59"/>
                  </a:cubicBezTo>
                  <a:cubicBezTo>
                    <a:pt x="92" y="59"/>
                    <a:pt x="97" y="18"/>
                    <a:pt x="97" y="18"/>
                  </a:cubicBezTo>
                  <a:lnTo>
                    <a:pt x="119" y="5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" name="Freeform 230">
              <a:extLst>
                <a:ext uri="{FF2B5EF4-FFF2-40B4-BE49-F238E27FC236}">
                  <a16:creationId xmlns:a16="http://schemas.microsoft.com/office/drawing/2014/main" id="{CA04CCF3-79DB-4CCD-BA7F-05A4DA71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371" y="5181719"/>
              <a:ext cx="322263" cy="457200"/>
            </a:xfrm>
            <a:custGeom>
              <a:avLst/>
              <a:gdLst>
                <a:gd name="T0" fmla="*/ 189 w 203"/>
                <a:gd name="T1" fmla="*/ 288 h 288"/>
                <a:gd name="T2" fmla="*/ 0 w 203"/>
                <a:gd name="T3" fmla="*/ 13 h 288"/>
                <a:gd name="T4" fmla="*/ 12 w 203"/>
                <a:gd name="T5" fmla="*/ 0 h 288"/>
                <a:gd name="T6" fmla="*/ 203 w 203"/>
                <a:gd name="T7" fmla="*/ 239 h 288"/>
                <a:gd name="T8" fmla="*/ 189 w 203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8">
                  <a:moveTo>
                    <a:pt x="189" y="288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203" y="239"/>
                  </a:lnTo>
                  <a:lnTo>
                    <a:pt x="189" y="288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" name="Freeform 231">
              <a:extLst>
                <a:ext uri="{FF2B5EF4-FFF2-40B4-BE49-F238E27FC236}">
                  <a16:creationId xmlns:a16="http://schemas.microsoft.com/office/drawing/2014/main" id="{6F59B707-33DB-4868-9890-08568C18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759" y="4962644"/>
              <a:ext cx="258763" cy="460375"/>
            </a:xfrm>
            <a:custGeom>
              <a:avLst/>
              <a:gdLst>
                <a:gd name="T0" fmla="*/ 81 w 103"/>
                <a:gd name="T1" fmla="*/ 184 h 184"/>
                <a:gd name="T2" fmla="*/ 103 w 103"/>
                <a:gd name="T3" fmla="*/ 79 h 184"/>
                <a:gd name="T4" fmla="*/ 71 w 103"/>
                <a:gd name="T5" fmla="*/ 11 h 184"/>
                <a:gd name="T6" fmla="*/ 0 w 103"/>
                <a:gd name="T7" fmla="*/ 131 h 184"/>
                <a:gd name="T8" fmla="*/ 81 w 103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84">
                  <a:moveTo>
                    <a:pt x="81" y="184"/>
                  </a:moveTo>
                  <a:cubicBezTo>
                    <a:pt x="99" y="165"/>
                    <a:pt x="103" y="104"/>
                    <a:pt x="103" y="79"/>
                  </a:cubicBezTo>
                  <a:cubicBezTo>
                    <a:pt x="103" y="39"/>
                    <a:pt x="86" y="18"/>
                    <a:pt x="71" y="11"/>
                  </a:cubicBezTo>
                  <a:cubicBezTo>
                    <a:pt x="44" y="0"/>
                    <a:pt x="3" y="117"/>
                    <a:pt x="0" y="131"/>
                  </a:cubicBezTo>
                  <a:cubicBezTo>
                    <a:pt x="48" y="164"/>
                    <a:pt x="79" y="170"/>
                    <a:pt x="81" y="18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" name="Freeform 232">
              <a:extLst>
                <a:ext uri="{FF2B5EF4-FFF2-40B4-BE49-F238E27FC236}">
                  <a16:creationId xmlns:a16="http://schemas.microsoft.com/office/drawing/2014/main" id="{E97CBEF2-FF04-4CBF-B37E-88FBFC084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221" y="4976931"/>
              <a:ext cx="241300" cy="446088"/>
            </a:xfrm>
            <a:custGeom>
              <a:avLst/>
              <a:gdLst>
                <a:gd name="T0" fmla="*/ 13 w 96"/>
                <a:gd name="T1" fmla="*/ 100 h 178"/>
                <a:gd name="T2" fmla="*/ 20 w 96"/>
                <a:gd name="T3" fmla="*/ 54 h 178"/>
                <a:gd name="T4" fmla="*/ 64 w 96"/>
                <a:gd name="T5" fmla="*/ 5 h 178"/>
                <a:gd name="T6" fmla="*/ 96 w 96"/>
                <a:gd name="T7" fmla="*/ 73 h 178"/>
                <a:gd name="T8" fmla="*/ 74 w 96"/>
                <a:gd name="T9" fmla="*/ 178 h 178"/>
                <a:gd name="T10" fmla="*/ 0 w 96"/>
                <a:gd name="T11" fmla="*/ 130 h 178"/>
                <a:gd name="T12" fmla="*/ 13 w 96"/>
                <a:gd name="T13" fmla="*/ 10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8">
                  <a:moveTo>
                    <a:pt x="13" y="100"/>
                  </a:moveTo>
                  <a:cubicBezTo>
                    <a:pt x="19" y="82"/>
                    <a:pt x="21" y="65"/>
                    <a:pt x="20" y="54"/>
                  </a:cubicBezTo>
                  <a:cubicBezTo>
                    <a:pt x="34" y="25"/>
                    <a:pt x="51" y="0"/>
                    <a:pt x="64" y="5"/>
                  </a:cubicBezTo>
                  <a:cubicBezTo>
                    <a:pt x="79" y="12"/>
                    <a:pt x="96" y="33"/>
                    <a:pt x="96" y="73"/>
                  </a:cubicBezTo>
                  <a:cubicBezTo>
                    <a:pt x="96" y="98"/>
                    <a:pt x="92" y="159"/>
                    <a:pt x="74" y="178"/>
                  </a:cubicBezTo>
                  <a:cubicBezTo>
                    <a:pt x="72" y="165"/>
                    <a:pt x="44" y="159"/>
                    <a:pt x="0" y="130"/>
                  </a:cubicBezTo>
                  <a:cubicBezTo>
                    <a:pt x="4" y="122"/>
                    <a:pt x="9" y="112"/>
                    <a:pt x="13" y="100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" name="Freeform 233">
              <a:extLst>
                <a:ext uri="{FF2B5EF4-FFF2-40B4-BE49-F238E27FC236}">
                  <a16:creationId xmlns:a16="http://schemas.microsoft.com/office/drawing/2014/main" id="{59137B27-B4CC-4328-9E65-E96C30D21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996" y="5242044"/>
              <a:ext cx="122238" cy="128588"/>
            </a:xfrm>
            <a:custGeom>
              <a:avLst/>
              <a:gdLst>
                <a:gd name="T0" fmla="*/ 77 w 77"/>
                <a:gd name="T1" fmla="*/ 59 h 81"/>
                <a:gd name="T2" fmla="*/ 8 w 77"/>
                <a:gd name="T3" fmla="*/ 0 h 81"/>
                <a:gd name="T4" fmla="*/ 0 w 77"/>
                <a:gd name="T5" fmla="*/ 29 h 81"/>
                <a:gd name="T6" fmla="*/ 66 w 77"/>
                <a:gd name="T7" fmla="*/ 81 h 81"/>
                <a:gd name="T8" fmla="*/ 77 w 77"/>
                <a:gd name="T9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7" y="59"/>
                  </a:moveTo>
                  <a:lnTo>
                    <a:pt x="8" y="0"/>
                  </a:lnTo>
                  <a:lnTo>
                    <a:pt x="0" y="29"/>
                  </a:lnTo>
                  <a:lnTo>
                    <a:pt x="66" y="81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234">
              <a:extLst>
                <a:ext uri="{FF2B5EF4-FFF2-40B4-BE49-F238E27FC236}">
                  <a16:creationId xmlns:a16="http://schemas.microsoft.com/office/drawing/2014/main" id="{8F5F4DAD-4D5A-450A-BE3D-EB236BD3A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4819769"/>
              <a:ext cx="949325" cy="1035050"/>
            </a:xfrm>
            <a:custGeom>
              <a:avLst/>
              <a:gdLst>
                <a:gd name="T0" fmla="*/ 111 w 379"/>
                <a:gd name="T1" fmla="*/ 395 h 413"/>
                <a:gd name="T2" fmla="*/ 261 w 379"/>
                <a:gd name="T3" fmla="*/ 394 h 413"/>
                <a:gd name="T4" fmla="*/ 366 w 379"/>
                <a:gd name="T5" fmla="*/ 273 h 413"/>
                <a:gd name="T6" fmla="*/ 111 w 379"/>
                <a:gd name="T7" fmla="*/ 10 h 413"/>
                <a:gd name="T8" fmla="*/ 0 w 379"/>
                <a:gd name="T9" fmla="*/ 112 h 413"/>
                <a:gd name="T10" fmla="*/ 111 w 379"/>
                <a:gd name="T11" fmla="*/ 39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413">
                  <a:moveTo>
                    <a:pt x="111" y="395"/>
                  </a:moveTo>
                  <a:cubicBezTo>
                    <a:pt x="180" y="413"/>
                    <a:pt x="225" y="406"/>
                    <a:pt x="261" y="394"/>
                  </a:cubicBezTo>
                  <a:cubicBezTo>
                    <a:pt x="273" y="390"/>
                    <a:pt x="379" y="352"/>
                    <a:pt x="366" y="273"/>
                  </a:cubicBezTo>
                  <a:cubicBezTo>
                    <a:pt x="353" y="195"/>
                    <a:pt x="224" y="0"/>
                    <a:pt x="111" y="10"/>
                  </a:cubicBezTo>
                  <a:cubicBezTo>
                    <a:pt x="4" y="18"/>
                    <a:pt x="0" y="112"/>
                    <a:pt x="0" y="112"/>
                  </a:cubicBezTo>
                  <a:cubicBezTo>
                    <a:pt x="0" y="112"/>
                    <a:pt x="71" y="384"/>
                    <a:pt x="111" y="39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235">
              <a:extLst>
                <a:ext uri="{FF2B5EF4-FFF2-40B4-BE49-F238E27FC236}">
                  <a16:creationId xmlns:a16="http://schemas.microsoft.com/office/drawing/2014/main" id="{AEBDED4F-EC96-4856-8B24-3D31C2A31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4838819"/>
              <a:ext cx="949325" cy="1016000"/>
            </a:xfrm>
            <a:custGeom>
              <a:avLst/>
              <a:gdLst>
                <a:gd name="T0" fmla="*/ 111 w 379"/>
                <a:gd name="T1" fmla="*/ 2 h 405"/>
                <a:gd name="T2" fmla="*/ 166 w 379"/>
                <a:gd name="T3" fmla="*/ 12 h 405"/>
                <a:gd name="T4" fmla="*/ 316 w 379"/>
                <a:gd name="T5" fmla="*/ 266 h 405"/>
                <a:gd name="T6" fmla="*/ 364 w 379"/>
                <a:gd name="T7" fmla="*/ 256 h 405"/>
                <a:gd name="T8" fmla="*/ 366 w 379"/>
                <a:gd name="T9" fmla="*/ 265 h 405"/>
                <a:gd name="T10" fmla="*/ 261 w 379"/>
                <a:gd name="T11" fmla="*/ 386 h 405"/>
                <a:gd name="T12" fmla="*/ 111 w 379"/>
                <a:gd name="T13" fmla="*/ 387 h 405"/>
                <a:gd name="T14" fmla="*/ 0 w 379"/>
                <a:gd name="T15" fmla="*/ 104 h 405"/>
                <a:gd name="T16" fmla="*/ 111 w 379"/>
                <a:gd name="T17" fmla="*/ 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405">
                  <a:moveTo>
                    <a:pt x="111" y="2"/>
                  </a:moveTo>
                  <a:cubicBezTo>
                    <a:pt x="129" y="0"/>
                    <a:pt x="148" y="4"/>
                    <a:pt x="166" y="12"/>
                  </a:cubicBezTo>
                  <a:cubicBezTo>
                    <a:pt x="316" y="120"/>
                    <a:pt x="279" y="264"/>
                    <a:pt x="316" y="266"/>
                  </a:cubicBezTo>
                  <a:cubicBezTo>
                    <a:pt x="329" y="267"/>
                    <a:pt x="353" y="256"/>
                    <a:pt x="364" y="256"/>
                  </a:cubicBezTo>
                  <a:cubicBezTo>
                    <a:pt x="365" y="259"/>
                    <a:pt x="365" y="262"/>
                    <a:pt x="366" y="265"/>
                  </a:cubicBezTo>
                  <a:cubicBezTo>
                    <a:pt x="379" y="344"/>
                    <a:pt x="273" y="382"/>
                    <a:pt x="261" y="386"/>
                  </a:cubicBezTo>
                  <a:cubicBezTo>
                    <a:pt x="225" y="398"/>
                    <a:pt x="180" y="405"/>
                    <a:pt x="111" y="387"/>
                  </a:cubicBezTo>
                  <a:cubicBezTo>
                    <a:pt x="71" y="376"/>
                    <a:pt x="0" y="104"/>
                    <a:pt x="0" y="104"/>
                  </a:cubicBezTo>
                  <a:cubicBezTo>
                    <a:pt x="0" y="104"/>
                    <a:pt x="4" y="10"/>
                    <a:pt x="111" y="2"/>
                  </a:cubicBezTo>
                  <a:close/>
                </a:path>
              </a:pathLst>
            </a:custGeom>
            <a:solidFill>
              <a:srgbClr val="46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236">
              <a:extLst>
                <a:ext uri="{FF2B5EF4-FFF2-40B4-BE49-F238E27FC236}">
                  <a16:creationId xmlns:a16="http://schemas.microsoft.com/office/drawing/2014/main" id="{984F5B88-3A70-4F41-9789-367FA375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4841994"/>
              <a:ext cx="774700" cy="1012825"/>
            </a:xfrm>
            <a:custGeom>
              <a:avLst/>
              <a:gdLst>
                <a:gd name="T0" fmla="*/ 111 w 309"/>
                <a:gd name="T1" fmla="*/ 1 h 404"/>
                <a:gd name="T2" fmla="*/ 115 w 309"/>
                <a:gd name="T3" fmla="*/ 0 h 404"/>
                <a:gd name="T4" fmla="*/ 231 w 309"/>
                <a:gd name="T5" fmla="*/ 244 h 404"/>
                <a:gd name="T6" fmla="*/ 309 w 309"/>
                <a:gd name="T7" fmla="*/ 362 h 404"/>
                <a:gd name="T8" fmla="*/ 261 w 309"/>
                <a:gd name="T9" fmla="*/ 385 h 404"/>
                <a:gd name="T10" fmla="*/ 111 w 309"/>
                <a:gd name="T11" fmla="*/ 386 h 404"/>
                <a:gd name="T12" fmla="*/ 0 w 309"/>
                <a:gd name="T13" fmla="*/ 103 h 404"/>
                <a:gd name="T14" fmla="*/ 111 w 309"/>
                <a:gd name="T15" fmla="*/ 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404">
                  <a:moveTo>
                    <a:pt x="111" y="1"/>
                  </a:moveTo>
                  <a:cubicBezTo>
                    <a:pt x="113" y="0"/>
                    <a:pt x="114" y="0"/>
                    <a:pt x="115" y="0"/>
                  </a:cubicBezTo>
                  <a:cubicBezTo>
                    <a:pt x="155" y="48"/>
                    <a:pt x="227" y="159"/>
                    <a:pt x="231" y="244"/>
                  </a:cubicBezTo>
                  <a:cubicBezTo>
                    <a:pt x="236" y="325"/>
                    <a:pt x="222" y="363"/>
                    <a:pt x="309" y="362"/>
                  </a:cubicBezTo>
                  <a:cubicBezTo>
                    <a:pt x="287" y="376"/>
                    <a:pt x="266" y="384"/>
                    <a:pt x="261" y="385"/>
                  </a:cubicBezTo>
                  <a:cubicBezTo>
                    <a:pt x="225" y="397"/>
                    <a:pt x="180" y="404"/>
                    <a:pt x="111" y="386"/>
                  </a:cubicBezTo>
                  <a:cubicBezTo>
                    <a:pt x="71" y="375"/>
                    <a:pt x="0" y="103"/>
                    <a:pt x="0" y="103"/>
                  </a:cubicBezTo>
                  <a:cubicBezTo>
                    <a:pt x="0" y="103"/>
                    <a:pt x="4" y="9"/>
                    <a:pt x="111" y="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 237">
              <a:extLst>
                <a:ext uri="{FF2B5EF4-FFF2-40B4-BE49-F238E27FC236}">
                  <a16:creationId xmlns:a16="http://schemas.microsoft.com/office/drawing/2014/main" id="{D8567092-766C-4D7E-B951-BD9F02E9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221" y="6034206"/>
              <a:ext cx="123825" cy="708025"/>
            </a:xfrm>
            <a:custGeom>
              <a:avLst/>
              <a:gdLst>
                <a:gd name="T0" fmla="*/ 67 w 78"/>
                <a:gd name="T1" fmla="*/ 2 h 446"/>
                <a:gd name="T2" fmla="*/ 78 w 78"/>
                <a:gd name="T3" fmla="*/ 446 h 446"/>
                <a:gd name="T4" fmla="*/ 56 w 78"/>
                <a:gd name="T5" fmla="*/ 446 h 446"/>
                <a:gd name="T6" fmla="*/ 0 w 78"/>
                <a:gd name="T7" fmla="*/ 0 h 446"/>
                <a:gd name="T8" fmla="*/ 67 w 78"/>
                <a:gd name="T9" fmla="*/ 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46">
                  <a:moveTo>
                    <a:pt x="67" y="2"/>
                  </a:moveTo>
                  <a:lnTo>
                    <a:pt x="78" y="446"/>
                  </a:lnTo>
                  <a:lnTo>
                    <a:pt x="56" y="446"/>
                  </a:lnTo>
                  <a:lnTo>
                    <a:pt x="0" y="0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" name="Freeform 238">
              <a:extLst>
                <a:ext uri="{FF2B5EF4-FFF2-40B4-BE49-F238E27FC236}">
                  <a16:creationId xmlns:a16="http://schemas.microsoft.com/office/drawing/2014/main" id="{F76882DB-A2BA-4A9B-8DCA-5445A3C2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221" y="6034206"/>
              <a:ext cx="117475" cy="519113"/>
            </a:xfrm>
            <a:custGeom>
              <a:avLst/>
              <a:gdLst>
                <a:gd name="T0" fmla="*/ 25 w 47"/>
                <a:gd name="T1" fmla="*/ 201 h 207"/>
                <a:gd name="T2" fmla="*/ 0 w 47"/>
                <a:gd name="T3" fmla="*/ 0 h 207"/>
                <a:gd name="T4" fmla="*/ 42 w 47"/>
                <a:gd name="T5" fmla="*/ 1 h 207"/>
                <a:gd name="T6" fmla="*/ 47 w 47"/>
                <a:gd name="T7" fmla="*/ 207 h 207"/>
                <a:gd name="T8" fmla="*/ 25 w 47"/>
                <a:gd name="T9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07">
                  <a:moveTo>
                    <a:pt x="25" y="20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0" y="204"/>
                    <a:pt x="32" y="202"/>
                    <a:pt x="25" y="20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" name="Freeform 239">
              <a:extLst>
                <a:ext uri="{FF2B5EF4-FFF2-40B4-BE49-F238E27FC236}">
                  <a16:creationId xmlns:a16="http://schemas.microsoft.com/office/drawing/2014/main" id="{B03FDB64-0F74-4DFD-9BDA-CE307C8D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921" y="6027856"/>
              <a:ext cx="111125" cy="714375"/>
            </a:xfrm>
            <a:custGeom>
              <a:avLst/>
              <a:gdLst>
                <a:gd name="T0" fmla="*/ 65 w 70"/>
                <a:gd name="T1" fmla="*/ 3 h 450"/>
                <a:gd name="T2" fmla="*/ 70 w 70"/>
                <a:gd name="T3" fmla="*/ 450 h 450"/>
                <a:gd name="T4" fmla="*/ 48 w 70"/>
                <a:gd name="T5" fmla="*/ 450 h 450"/>
                <a:gd name="T6" fmla="*/ 0 w 70"/>
                <a:gd name="T7" fmla="*/ 0 h 450"/>
                <a:gd name="T8" fmla="*/ 65 w 70"/>
                <a:gd name="T9" fmla="*/ 3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50">
                  <a:moveTo>
                    <a:pt x="65" y="3"/>
                  </a:moveTo>
                  <a:lnTo>
                    <a:pt x="70" y="450"/>
                  </a:lnTo>
                  <a:lnTo>
                    <a:pt x="48" y="450"/>
                  </a:lnTo>
                  <a:lnTo>
                    <a:pt x="0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240">
              <a:extLst>
                <a:ext uri="{FF2B5EF4-FFF2-40B4-BE49-F238E27FC236}">
                  <a16:creationId xmlns:a16="http://schemas.microsoft.com/office/drawing/2014/main" id="{57A57205-E8D5-40B4-9F67-F9820CC46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921" y="6027856"/>
              <a:ext cx="107950" cy="506413"/>
            </a:xfrm>
            <a:custGeom>
              <a:avLst/>
              <a:gdLst>
                <a:gd name="T0" fmla="*/ 42 w 43"/>
                <a:gd name="T1" fmla="*/ 202 h 202"/>
                <a:gd name="T2" fmla="*/ 21 w 43"/>
                <a:gd name="T3" fmla="*/ 198 h 202"/>
                <a:gd name="T4" fmla="*/ 0 w 43"/>
                <a:gd name="T5" fmla="*/ 0 h 202"/>
                <a:gd name="T6" fmla="*/ 41 w 43"/>
                <a:gd name="T7" fmla="*/ 2 h 202"/>
                <a:gd name="T8" fmla="*/ 43 w 43"/>
                <a:gd name="T9" fmla="*/ 202 h 202"/>
                <a:gd name="T10" fmla="*/ 42 w 43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2">
                  <a:moveTo>
                    <a:pt x="42" y="202"/>
                  </a:moveTo>
                  <a:cubicBezTo>
                    <a:pt x="35" y="200"/>
                    <a:pt x="28" y="199"/>
                    <a:pt x="21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2" y="20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9" name="Freeform 241">
              <a:extLst>
                <a:ext uri="{FF2B5EF4-FFF2-40B4-BE49-F238E27FC236}">
                  <a16:creationId xmlns:a16="http://schemas.microsoft.com/office/drawing/2014/main" id="{D0F5A3E5-7AA7-4575-B7C1-1BF59917D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634" y="5711944"/>
              <a:ext cx="485775" cy="693738"/>
            </a:xfrm>
            <a:custGeom>
              <a:avLst/>
              <a:gdLst>
                <a:gd name="T0" fmla="*/ 182 w 194"/>
                <a:gd name="T1" fmla="*/ 261 h 277"/>
                <a:gd name="T2" fmla="*/ 38 w 194"/>
                <a:gd name="T3" fmla="*/ 270 h 277"/>
                <a:gd name="T4" fmla="*/ 2 w 194"/>
                <a:gd name="T5" fmla="*/ 19 h 277"/>
                <a:gd name="T6" fmla="*/ 185 w 194"/>
                <a:gd name="T7" fmla="*/ 13 h 277"/>
                <a:gd name="T8" fmla="*/ 182 w 194"/>
                <a:gd name="T9" fmla="*/ 2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77">
                  <a:moveTo>
                    <a:pt x="182" y="261"/>
                  </a:moveTo>
                  <a:cubicBezTo>
                    <a:pt x="175" y="276"/>
                    <a:pt x="57" y="277"/>
                    <a:pt x="38" y="270"/>
                  </a:cubicBezTo>
                  <a:cubicBezTo>
                    <a:pt x="38" y="270"/>
                    <a:pt x="0" y="115"/>
                    <a:pt x="2" y="19"/>
                  </a:cubicBezTo>
                  <a:cubicBezTo>
                    <a:pt x="2" y="19"/>
                    <a:pt x="180" y="0"/>
                    <a:pt x="185" y="13"/>
                  </a:cubicBezTo>
                  <a:cubicBezTo>
                    <a:pt x="194" y="37"/>
                    <a:pt x="188" y="247"/>
                    <a:pt x="182" y="261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0" name="Freeform 242">
              <a:extLst>
                <a:ext uri="{FF2B5EF4-FFF2-40B4-BE49-F238E27FC236}">
                  <a16:creationId xmlns:a16="http://schemas.microsoft.com/office/drawing/2014/main" id="{3F499FB0-0673-4AA5-B64C-33D3B381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221" y="5711944"/>
              <a:ext cx="484188" cy="676275"/>
            </a:xfrm>
            <a:custGeom>
              <a:avLst/>
              <a:gdLst>
                <a:gd name="T0" fmla="*/ 120 w 193"/>
                <a:gd name="T1" fmla="*/ 84 h 270"/>
                <a:gd name="T2" fmla="*/ 3 w 193"/>
                <a:gd name="T3" fmla="*/ 75 h 270"/>
                <a:gd name="T4" fmla="*/ 1 w 193"/>
                <a:gd name="T5" fmla="*/ 19 h 270"/>
                <a:gd name="T6" fmla="*/ 184 w 193"/>
                <a:gd name="T7" fmla="*/ 13 h 270"/>
                <a:gd name="T8" fmla="*/ 181 w 193"/>
                <a:gd name="T9" fmla="*/ 261 h 270"/>
                <a:gd name="T10" fmla="*/ 123 w 193"/>
                <a:gd name="T11" fmla="*/ 270 h 270"/>
                <a:gd name="T12" fmla="*/ 120 w 193"/>
                <a:gd name="T13" fmla="*/ 8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270">
                  <a:moveTo>
                    <a:pt x="120" y="84"/>
                  </a:moveTo>
                  <a:cubicBezTo>
                    <a:pt x="111" y="84"/>
                    <a:pt x="36" y="77"/>
                    <a:pt x="3" y="75"/>
                  </a:cubicBezTo>
                  <a:cubicBezTo>
                    <a:pt x="2" y="55"/>
                    <a:pt x="0" y="36"/>
                    <a:pt x="1" y="19"/>
                  </a:cubicBezTo>
                  <a:cubicBezTo>
                    <a:pt x="1" y="19"/>
                    <a:pt x="179" y="0"/>
                    <a:pt x="184" y="13"/>
                  </a:cubicBezTo>
                  <a:cubicBezTo>
                    <a:pt x="193" y="37"/>
                    <a:pt x="187" y="247"/>
                    <a:pt x="181" y="261"/>
                  </a:cubicBezTo>
                  <a:cubicBezTo>
                    <a:pt x="177" y="269"/>
                    <a:pt x="158" y="269"/>
                    <a:pt x="123" y="270"/>
                  </a:cubicBezTo>
                  <a:cubicBezTo>
                    <a:pt x="116" y="202"/>
                    <a:pt x="120" y="99"/>
                    <a:pt x="120" y="84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Freeform 243">
              <a:extLst>
                <a:ext uri="{FF2B5EF4-FFF2-40B4-BE49-F238E27FC236}">
                  <a16:creationId xmlns:a16="http://schemas.microsoft.com/office/drawing/2014/main" id="{A44E5F3E-D781-43BA-B030-868A7562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834" y="6326306"/>
              <a:ext cx="393700" cy="92075"/>
            </a:xfrm>
            <a:custGeom>
              <a:avLst/>
              <a:gdLst>
                <a:gd name="T0" fmla="*/ 0 w 157"/>
                <a:gd name="T1" fmla="*/ 0 h 37"/>
                <a:gd name="T2" fmla="*/ 157 w 157"/>
                <a:gd name="T3" fmla="*/ 0 h 37"/>
                <a:gd name="T4" fmla="*/ 157 w 157"/>
                <a:gd name="T5" fmla="*/ 26 h 37"/>
                <a:gd name="T6" fmla="*/ 3 w 157"/>
                <a:gd name="T7" fmla="*/ 27 h 37"/>
                <a:gd name="T8" fmla="*/ 0 w 15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">
                  <a:moveTo>
                    <a:pt x="0" y="0"/>
                  </a:moveTo>
                  <a:cubicBezTo>
                    <a:pt x="42" y="10"/>
                    <a:pt x="98" y="8"/>
                    <a:pt x="157" y="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02" y="36"/>
                    <a:pt x="48" y="37"/>
                    <a:pt x="3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C82B2D02-B50A-4F6B-9995-53383631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809" y="5707181"/>
              <a:ext cx="463550" cy="723900"/>
            </a:xfrm>
            <a:custGeom>
              <a:avLst/>
              <a:gdLst>
                <a:gd name="T0" fmla="*/ 179 w 185"/>
                <a:gd name="T1" fmla="*/ 274 h 289"/>
                <a:gd name="T2" fmla="*/ 44 w 185"/>
                <a:gd name="T3" fmla="*/ 277 h 289"/>
                <a:gd name="T4" fmla="*/ 0 w 185"/>
                <a:gd name="T5" fmla="*/ 24 h 289"/>
                <a:gd name="T6" fmla="*/ 176 w 185"/>
                <a:gd name="T7" fmla="*/ 13 h 289"/>
                <a:gd name="T8" fmla="*/ 179 w 185"/>
                <a:gd name="T9" fmla="*/ 27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89">
                  <a:moveTo>
                    <a:pt x="179" y="274"/>
                  </a:moveTo>
                  <a:cubicBezTo>
                    <a:pt x="173" y="289"/>
                    <a:pt x="63" y="284"/>
                    <a:pt x="44" y="277"/>
                  </a:cubicBezTo>
                  <a:cubicBezTo>
                    <a:pt x="44" y="277"/>
                    <a:pt x="4" y="108"/>
                    <a:pt x="0" y="24"/>
                  </a:cubicBezTo>
                  <a:cubicBezTo>
                    <a:pt x="0" y="24"/>
                    <a:pt x="171" y="0"/>
                    <a:pt x="176" y="13"/>
                  </a:cubicBezTo>
                  <a:cubicBezTo>
                    <a:pt x="185" y="37"/>
                    <a:pt x="185" y="260"/>
                    <a:pt x="179" y="27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4F7F5D63-0683-4863-A6D4-82CDAC5E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171" y="5713531"/>
              <a:ext cx="498475" cy="701675"/>
            </a:xfrm>
            <a:custGeom>
              <a:avLst/>
              <a:gdLst>
                <a:gd name="T0" fmla="*/ 170 w 199"/>
                <a:gd name="T1" fmla="*/ 83 h 280"/>
                <a:gd name="T2" fmla="*/ 13 w 199"/>
                <a:gd name="T3" fmla="*/ 84 h 280"/>
                <a:gd name="T4" fmla="*/ 8 w 199"/>
                <a:gd name="T5" fmla="*/ 21 h 280"/>
                <a:gd name="T6" fmla="*/ 191 w 199"/>
                <a:gd name="T7" fmla="*/ 13 h 280"/>
                <a:gd name="T8" fmla="*/ 192 w 199"/>
                <a:gd name="T9" fmla="*/ 271 h 280"/>
                <a:gd name="T10" fmla="*/ 165 w 199"/>
                <a:gd name="T11" fmla="*/ 280 h 280"/>
                <a:gd name="T12" fmla="*/ 170 w 199"/>
                <a:gd name="T13" fmla="*/ 8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80">
                  <a:moveTo>
                    <a:pt x="170" y="83"/>
                  </a:moveTo>
                  <a:cubicBezTo>
                    <a:pt x="167" y="73"/>
                    <a:pt x="62" y="81"/>
                    <a:pt x="13" y="84"/>
                  </a:cubicBezTo>
                  <a:cubicBezTo>
                    <a:pt x="0" y="60"/>
                    <a:pt x="0" y="34"/>
                    <a:pt x="8" y="21"/>
                  </a:cubicBezTo>
                  <a:cubicBezTo>
                    <a:pt x="8" y="21"/>
                    <a:pt x="186" y="0"/>
                    <a:pt x="191" y="13"/>
                  </a:cubicBezTo>
                  <a:cubicBezTo>
                    <a:pt x="199" y="37"/>
                    <a:pt x="198" y="258"/>
                    <a:pt x="192" y="271"/>
                  </a:cubicBezTo>
                  <a:cubicBezTo>
                    <a:pt x="190" y="276"/>
                    <a:pt x="180" y="278"/>
                    <a:pt x="165" y="280"/>
                  </a:cubicBezTo>
                  <a:cubicBezTo>
                    <a:pt x="171" y="209"/>
                    <a:pt x="175" y="100"/>
                    <a:pt x="170" y="83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8" name="Freeform 246">
              <a:extLst>
                <a:ext uri="{FF2B5EF4-FFF2-40B4-BE49-F238E27FC236}">
                  <a16:creationId xmlns:a16="http://schemas.microsoft.com/office/drawing/2014/main" id="{DF862964-D69E-49E2-932A-10853C8B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471" y="4891206"/>
              <a:ext cx="768350" cy="1017588"/>
            </a:xfrm>
            <a:custGeom>
              <a:avLst/>
              <a:gdLst>
                <a:gd name="T0" fmla="*/ 307 w 307"/>
                <a:gd name="T1" fmla="*/ 377 h 406"/>
                <a:gd name="T2" fmla="*/ 232 w 307"/>
                <a:gd name="T3" fmla="*/ 25 h 406"/>
                <a:gd name="T4" fmla="*/ 47 w 307"/>
                <a:gd name="T5" fmla="*/ 60 h 406"/>
                <a:gd name="T6" fmla="*/ 4 w 307"/>
                <a:gd name="T7" fmla="*/ 384 h 406"/>
                <a:gd name="T8" fmla="*/ 307 w 307"/>
                <a:gd name="T9" fmla="*/ 37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06">
                  <a:moveTo>
                    <a:pt x="307" y="377"/>
                  </a:moveTo>
                  <a:cubicBezTo>
                    <a:pt x="307" y="351"/>
                    <a:pt x="299" y="53"/>
                    <a:pt x="232" y="25"/>
                  </a:cubicBezTo>
                  <a:cubicBezTo>
                    <a:pt x="172" y="0"/>
                    <a:pt x="62" y="23"/>
                    <a:pt x="47" y="60"/>
                  </a:cubicBezTo>
                  <a:cubicBezTo>
                    <a:pt x="32" y="98"/>
                    <a:pt x="0" y="362"/>
                    <a:pt x="4" y="384"/>
                  </a:cubicBezTo>
                  <a:cubicBezTo>
                    <a:pt x="4" y="384"/>
                    <a:pt x="206" y="406"/>
                    <a:pt x="307" y="377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C51E10B-14E7-4AC3-AFF9-F333FAFCB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71" y="5249981"/>
              <a:ext cx="128588" cy="73025"/>
            </a:xfrm>
            <a:custGeom>
              <a:avLst/>
              <a:gdLst>
                <a:gd name="T0" fmla="*/ 81 w 81"/>
                <a:gd name="T1" fmla="*/ 3 h 46"/>
                <a:gd name="T2" fmla="*/ 81 w 81"/>
                <a:gd name="T3" fmla="*/ 25 h 46"/>
                <a:gd name="T4" fmla="*/ 32 w 81"/>
                <a:gd name="T5" fmla="*/ 46 h 46"/>
                <a:gd name="T6" fmla="*/ 0 w 81"/>
                <a:gd name="T7" fmla="*/ 24 h 46"/>
                <a:gd name="T8" fmla="*/ 3 w 81"/>
                <a:gd name="T9" fmla="*/ 0 h 46"/>
                <a:gd name="T10" fmla="*/ 81 w 81"/>
                <a:gd name="T1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6">
                  <a:moveTo>
                    <a:pt x="81" y="3"/>
                  </a:moveTo>
                  <a:lnTo>
                    <a:pt x="81" y="25"/>
                  </a:lnTo>
                  <a:lnTo>
                    <a:pt x="32" y="46"/>
                  </a:lnTo>
                  <a:lnTo>
                    <a:pt x="0" y="24"/>
                  </a:lnTo>
                  <a:lnTo>
                    <a:pt x="3" y="0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8" name="Freeform 248">
              <a:extLst>
                <a:ext uri="{FF2B5EF4-FFF2-40B4-BE49-F238E27FC236}">
                  <a16:creationId xmlns:a16="http://schemas.microsoft.com/office/drawing/2014/main" id="{539FB279-79EB-467A-94FD-9561A3154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296" y="5249981"/>
              <a:ext cx="130175" cy="68263"/>
            </a:xfrm>
            <a:custGeom>
              <a:avLst/>
              <a:gdLst>
                <a:gd name="T0" fmla="*/ 79 w 82"/>
                <a:gd name="T1" fmla="*/ 0 h 43"/>
                <a:gd name="T2" fmla="*/ 82 w 82"/>
                <a:gd name="T3" fmla="*/ 22 h 43"/>
                <a:gd name="T4" fmla="*/ 35 w 82"/>
                <a:gd name="T5" fmla="*/ 43 h 43"/>
                <a:gd name="T6" fmla="*/ 0 w 82"/>
                <a:gd name="T7" fmla="*/ 24 h 43"/>
                <a:gd name="T8" fmla="*/ 1 w 82"/>
                <a:gd name="T9" fmla="*/ 0 h 43"/>
                <a:gd name="T10" fmla="*/ 79 w 8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3">
                  <a:moveTo>
                    <a:pt x="79" y="0"/>
                  </a:moveTo>
                  <a:lnTo>
                    <a:pt x="82" y="22"/>
                  </a:lnTo>
                  <a:lnTo>
                    <a:pt x="35" y="43"/>
                  </a:lnTo>
                  <a:lnTo>
                    <a:pt x="0" y="24"/>
                  </a:lnTo>
                  <a:lnTo>
                    <a:pt x="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8D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9" name="Freeform 249">
              <a:extLst>
                <a:ext uri="{FF2B5EF4-FFF2-40B4-BE49-F238E27FC236}">
                  <a16:creationId xmlns:a16="http://schemas.microsoft.com/office/drawing/2014/main" id="{D3BA11FA-8DE3-410A-B4AB-4A53C70F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621" y="5069006"/>
              <a:ext cx="103188" cy="804863"/>
            </a:xfrm>
            <a:custGeom>
              <a:avLst/>
              <a:gdLst>
                <a:gd name="T0" fmla="*/ 26 w 41"/>
                <a:gd name="T1" fmla="*/ 320 h 321"/>
                <a:gd name="T2" fmla="*/ 41 w 41"/>
                <a:gd name="T3" fmla="*/ 3 h 321"/>
                <a:gd name="T4" fmla="*/ 30 w 41"/>
                <a:gd name="T5" fmla="*/ 0 h 321"/>
                <a:gd name="T6" fmla="*/ 9 w 41"/>
                <a:gd name="T7" fmla="*/ 321 h 321"/>
                <a:gd name="T8" fmla="*/ 26 w 41"/>
                <a:gd name="T9" fmla="*/ 32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1">
                  <a:moveTo>
                    <a:pt x="26" y="320"/>
                  </a:moveTo>
                  <a:cubicBezTo>
                    <a:pt x="26" y="320"/>
                    <a:pt x="26" y="79"/>
                    <a:pt x="41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235"/>
                    <a:pt x="9" y="321"/>
                  </a:cubicBezTo>
                  <a:lnTo>
                    <a:pt x="26" y="32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4" name="Freeform 250">
              <a:extLst>
                <a:ext uri="{FF2B5EF4-FFF2-40B4-BE49-F238E27FC236}">
                  <a16:creationId xmlns:a16="http://schemas.microsoft.com/office/drawing/2014/main" id="{B6D8CE5E-39C3-47CE-A681-0BCB627E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884" y="4981694"/>
              <a:ext cx="222250" cy="152400"/>
            </a:xfrm>
            <a:custGeom>
              <a:avLst/>
              <a:gdLst>
                <a:gd name="T0" fmla="*/ 46 w 140"/>
                <a:gd name="T1" fmla="*/ 96 h 96"/>
                <a:gd name="T2" fmla="*/ 0 w 140"/>
                <a:gd name="T3" fmla="*/ 54 h 96"/>
                <a:gd name="T4" fmla="*/ 140 w 140"/>
                <a:gd name="T5" fmla="*/ 0 h 96"/>
                <a:gd name="T6" fmla="*/ 46 w 140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96">
                  <a:moveTo>
                    <a:pt x="46" y="96"/>
                  </a:moveTo>
                  <a:lnTo>
                    <a:pt x="0" y="54"/>
                  </a:lnTo>
                  <a:lnTo>
                    <a:pt x="140" y="0"/>
                  </a:lnTo>
                  <a:lnTo>
                    <a:pt x="46" y="96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7" name="Freeform 251">
              <a:extLst>
                <a:ext uri="{FF2B5EF4-FFF2-40B4-BE49-F238E27FC236}">
                  <a16:creationId xmlns:a16="http://schemas.microsoft.com/office/drawing/2014/main" id="{84AC5A41-3982-4128-B078-2C7E33B09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59" y="5003919"/>
              <a:ext cx="90488" cy="123825"/>
            </a:xfrm>
            <a:custGeom>
              <a:avLst/>
              <a:gdLst>
                <a:gd name="T0" fmla="*/ 22 w 57"/>
                <a:gd name="T1" fmla="*/ 78 h 78"/>
                <a:gd name="T2" fmla="*/ 57 w 57"/>
                <a:gd name="T3" fmla="*/ 51 h 78"/>
                <a:gd name="T4" fmla="*/ 0 w 57"/>
                <a:gd name="T5" fmla="*/ 0 h 78"/>
                <a:gd name="T6" fmla="*/ 22 w 57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8">
                  <a:moveTo>
                    <a:pt x="22" y="78"/>
                  </a:moveTo>
                  <a:lnTo>
                    <a:pt x="57" y="51"/>
                  </a:lnTo>
                  <a:lnTo>
                    <a:pt x="0" y="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8" name="Freeform 252">
              <a:extLst>
                <a:ext uri="{FF2B5EF4-FFF2-40B4-BE49-F238E27FC236}">
                  <a16:creationId xmlns:a16="http://schemas.microsoft.com/office/drawing/2014/main" id="{3D7AE779-7C7D-465B-8104-EBF5315C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346" y="4962644"/>
              <a:ext cx="204788" cy="152400"/>
            </a:xfrm>
            <a:custGeom>
              <a:avLst/>
              <a:gdLst>
                <a:gd name="T0" fmla="*/ 35 w 129"/>
                <a:gd name="T1" fmla="*/ 96 h 96"/>
                <a:gd name="T2" fmla="*/ 0 w 129"/>
                <a:gd name="T3" fmla="*/ 63 h 96"/>
                <a:gd name="T4" fmla="*/ 129 w 129"/>
                <a:gd name="T5" fmla="*/ 0 h 96"/>
                <a:gd name="T6" fmla="*/ 35 w 129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6">
                  <a:moveTo>
                    <a:pt x="35" y="96"/>
                  </a:moveTo>
                  <a:lnTo>
                    <a:pt x="0" y="63"/>
                  </a:lnTo>
                  <a:lnTo>
                    <a:pt x="129" y="0"/>
                  </a:lnTo>
                  <a:lnTo>
                    <a:pt x="35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9" name="Freeform 253">
              <a:extLst>
                <a:ext uri="{FF2B5EF4-FFF2-40B4-BE49-F238E27FC236}">
                  <a16:creationId xmlns:a16="http://schemas.microsoft.com/office/drawing/2014/main" id="{FF6F18DE-683D-49AE-99F2-500F247C5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59" y="4984869"/>
              <a:ext cx="90488" cy="122238"/>
            </a:xfrm>
            <a:custGeom>
              <a:avLst/>
              <a:gdLst>
                <a:gd name="T0" fmla="*/ 22 w 57"/>
                <a:gd name="T1" fmla="*/ 77 h 77"/>
                <a:gd name="T2" fmla="*/ 57 w 57"/>
                <a:gd name="T3" fmla="*/ 50 h 77"/>
                <a:gd name="T4" fmla="*/ 0 w 57"/>
                <a:gd name="T5" fmla="*/ 0 h 77"/>
                <a:gd name="T6" fmla="*/ 22 w 57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7">
                  <a:moveTo>
                    <a:pt x="22" y="77"/>
                  </a:moveTo>
                  <a:lnTo>
                    <a:pt x="57" y="50"/>
                  </a:lnTo>
                  <a:lnTo>
                    <a:pt x="0" y="0"/>
                  </a:lnTo>
                  <a:lnTo>
                    <a:pt x="2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0" name="Freeform 254">
              <a:extLst>
                <a:ext uri="{FF2B5EF4-FFF2-40B4-BE49-F238E27FC236}">
                  <a16:creationId xmlns:a16="http://schemas.microsoft.com/office/drawing/2014/main" id="{FC0495E6-E950-48B8-B737-263E49C8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059" y="4954706"/>
              <a:ext cx="258763" cy="917575"/>
            </a:xfrm>
            <a:custGeom>
              <a:avLst/>
              <a:gdLst>
                <a:gd name="T0" fmla="*/ 28 w 103"/>
                <a:gd name="T1" fmla="*/ 0 h 366"/>
                <a:gd name="T2" fmla="*/ 103 w 103"/>
                <a:gd name="T3" fmla="*/ 352 h 366"/>
                <a:gd name="T4" fmla="*/ 1 w 103"/>
                <a:gd name="T5" fmla="*/ 366 h 366"/>
                <a:gd name="T6" fmla="*/ 28 w 103"/>
                <a:gd name="T7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366">
                  <a:moveTo>
                    <a:pt x="28" y="0"/>
                  </a:moveTo>
                  <a:cubicBezTo>
                    <a:pt x="95" y="28"/>
                    <a:pt x="103" y="326"/>
                    <a:pt x="103" y="352"/>
                  </a:cubicBezTo>
                  <a:cubicBezTo>
                    <a:pt x="75" y="360"/>
                    <a:pt x="38" y="365"/>
                    <a:pt x="1" y="366"/>
                  </a:cubicBezTo>
                  <a:cubicBezTo>
                    <a:pt x="0" y="298"/>
                    <a:pt x="53" y="126"/>
                    <a:pt x="28" y="0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1" name="Freeform 255">
              <a:extLst>
                <a:ext uri="{FF2B5EF4-FFF2-40B4-BE49-F238E27FC236}">
                  <a16:creationId xmlns:a16="http://schemas.microsoft.com/office/drawing/2014/main" id="{FBA3E8B6-8C45-4742-BD36-3374DDF2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896" y="5280144"/>
              <a:ext cx="261938" cy="263525"/>
            </a:xfrm>
            <a:custGeom>
              <a:avLst/>
              <a:gdLst>
                <a:gd name="T0" fmla="*/ 161 w 165"/>
                <a:gd name="T1" fmla="*/ 166 h 166"/>
                <a:gd name="T2" fmla="*/ 0 w 165"/>
                <a:gd name="T3" fmla="*/ 8 h 166"/>
                <a:gd name="T4" fmla="*/ 18 w 165"/>
                <a:gd name="T5" fmla="*/ 0 h 166"/>
                <a:gd name="T6" fmla="*/ 165 w 165"/>
                <a:gd name="T7" fmla="*/ 115 h 166"/>
                <a:gd name="T8" fmla="*/ 161 w 165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6">
                  <a:moveTo>
                    <a:pt x="161" y="166"/>
                  </a:moveTo>
                  <a:lnTo>
                    <a:pt x="0" y="8"/>
                  </a:lnTo>
                  <a:lnTo>
                    <a:pt x="18" y="0"/>
                  </a:lnTo>
                  <a:lnTo>
                    <a:pt x="165" y="115"/>
                  </a:lnTo>
                  <a:lnTo>
                    <a:pt x="161" y="166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2" name="Freeform 256">
              <a:extLst>
                <a:ext uri="{FF2B5EF4-FFF2-40B4-BE49-F238E27FC236}">
                  <a16:creationId xmlns:a16="http://schemas.microsoft.com/office/drawing/2014/main" id="{3D2B8381-8536-4FCD-964C-F64A0CA6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859" y="5275381"/>
              <a:ext cx="366713" cy="347663"/>
            </a:xfrm>
            <a:custGeom>
              <a:avLst/>
              <a:gdLst>
                <a:gd name="T0" fmla="*/ 228 w 231"/>
                <a:gd name="T1" fmla="*/ 219 h 219"/>
                <a:gd name="T2" fmla="*/ 0 w 231"/>
                <a:gd name="T3" fmla="*/ 8 h 219"/>
                <a:gd name="T4" fmla="*/ 17 w 231"/>
                <a:gd name="T5" fmla="*/ 0 h 219"/>
                <a:gd name="T6" fmla="*/ 231 w 231"/>
                <a:gd name="T7" fmla="*/ 169 h 219"/>
                <a:gd name="T8" fmla="*/ 228 w 231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19">
                  <a:moveTo>
                    <a:pt x="228" y="219"/>
                  </a:moveTo>
                  <a:lnTo>
                    <a:pt x="0" y="8"/>
                  </a:lnTo>
                  <a:lnTo>
                    <a:pt x="17" y="0"/>
                  </a:lnTo>
                  <a:lnTo>
                    <a:pt x="231" y="169"/>
                  </a:lnTo>
                  <a:lnTo>
                    <a:pt x="228" y="219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3" name="Freeform 257">
              <a:extLst>
                <a:ext uri="{FF2B5EF4-FFF2-40B4-BE49-F238E27FC236}">
                  <a16:creationId xmlns:a16="http://schemas.microsoft.com/office/drawing/2014/main" id="{BDE6F9D6-2942-4901-87BD-803AAECC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21" y="5400794"/>
              <a:ext cx="222250" cy="222250"/>
            </a:xfrm>
            <a:custGeom>
              <a:avLst/>
              <a:gdLst>
                <a:gd name="T0" fmla="*/ 16 w 89"/>
                <a:gd name="T1" fmla="*/ 0 h 89"/>
                <a:gd name="T2" fmla="*/ 89 w 89"/>
                <a:gd name="T3" fmla="*/ 57 h 89"/>
                <a:gd name="T4" fmla="*/ 87 w 89"/>
                <a:gd name="T5" fmla="*/ 89 h 89"/>
                <a:gd name="T6" fmla="*/ 0 w 89"/>
                <a:gd name="T7" fmla="*/ 8 h 89"/>
                <a:gd name="T8" fmla="*/ 16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6" y="0"/>
                  </a:moveTo>
                  <a:cubicBezTo>
                    <a:pt x="89" y="57"/>
                    <a:pt x="89" y="57"/>
                    <a:pt x="89" y="5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6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4" name="Freeform 258">
              <a:extLst>
                <a:ext uri="{FF2B5EF4-FFF2-40B4-BE49-F238E27FC236}">
                  <a16:creationId xmlns:a16="http://schemas.microsoft.com/office/drawing/2014/main" id="{CA5A0EE0-6387-4956-BA50-DE854225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109" y="5259506"/>
              <a:ext cx="255588" cy="158750"/>
            </a:xfrm>
            <a:custGeom>
              <a:avLst/>
              <a:gdLst>
                <a:gd name="T0" fmla="*/ 6 w 102"/>
                <a:gd name="T1" fmla="*/ 10 h 63"/>
                <a:gd name="T2" fmla="*/ 101 w 102"/>
                <a:gd name="T3" fmla="*/ 48 h 63"/>
                <a:gd name="T4" fmla="*/ 40 w 102"/>
                <a:gd name="T5" fmla="*/ 51 h 63"/>
                <a:gd name="T6" fmla="*/ 6 w 102"/>
                <a:gd name="T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63">
                  <a:moveTo>
                    <a:pt x="6" y="10"/>
                  </a:moveTo>
                  <a:cubicBezTo>
                    <a:pt x="15" y="0"/>
                    <a:pt x="97" y="25"/>
                    <a:pt x="101" y="48"/>
                  </a:cubicBezTo>
                  <a:cubicBezTo>
                    <a:pt x="102" y="60"/>
                    <a:pt x="70" y="63"/>
                    <a:pt x="40" y="51"/>
                  </a:cubicBezTo>
                  <a:cubicBezTo>
                    <a:pt x="10" y="39"/>
                    <a:pt x="0" y="16"/>
                    <a:pt x="6" y="10"/>
                  </a:cubicBezTo>
                  <a:close/>
                </a:path>
              </a:pathLst>
            </a:custGeom>
            <a:solidFill>
              <a:srgbClr val="BC9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5" name="Freeform 259">
              <a:extLst>
                <a:ext uri="{FF2B5EF4-FFF2-40B4-BE49-F238E27FC236}">
                  <a16:creationId xmlns:a16="http://schemas.microsoft.com/office/drawing/2014/main" id="{2B285402-2729-4E5A-B015-564C9672F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534" y="4937244"/>
              <a:ext cx="411163" cy="441325"/>
            </a:xfrm>
            <a:custGeom>
              <a:avLst/>
              <a:gdLst>
                <a:gd name="T0" fmla="*/ 164 w 164"/>
                <a:gd name="T1" fmla="*/ 176 h 176"/>
                <a:gd name="T2" fmla="*/ 104 w 164"/>
                <a:gd name="T3" fmla="*/ 53 h 176"/>
                <a:gd name="T4" fmla="*/ 29 w 164"/>
                <a:gd name="T5" fmla="*/ 4 h 176"/>
                <a:gd name="T6" fmla="*/ 69 w 164"/>
                <a:gd name="T7" fmla="*/ 151 h 176"/>
                <a:gd name="T8" fmla="*/ 164 w 16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76">
                  <a:moveTo>
                    <a:pt x="164" y="176"/>
                  </a:moveTo>
                  <a:cubicBezTo>
                    <a:pt x="163" y="145"/>
                    <a:pt x="122" y="79"/>
                    <a:pt x="104" y="53"/>
                  </a:cubicBezTo>
                  <a:cubicBezTo>
                    <a:pt x="75" y="11"/>
                    <a:pt x="46" y="0"/>
                    <a:pt x="29" y="4"/>
                  </a:cubicBezTo>
                  <a:cubicBezTo>
                    <a:pt x="0" y="10"/>
                    <a:pt x="61" y="135"/>
                    <a:pt x="69" y="151"/>
                  </a:cubicBezTo>
                  <a:cubicBezTo>
                    <a:pt x="131" y="153"/>
                    <a:pt x="151" y="163"/>
                    <a:pt x="164" y="17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6" name="Freeform 260">
              <a:extLst>
                <a:ext uri="{FF2B5EF4-FFF2-40B4-BE49-F238E27FC236}">
                  <a16:creationId xmlns:a16="http://schemas.microsoft.com/office/drawing/2014/main" id="{1A9B2A61-AB1F-46D0-A7DB-5E8D904C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34" y="4937244"/>
              <a:ext cx="158750" cy="368300"/>
            </a:xfrm>
            <a:custGeom>
              <a:avLst/>
              <a:gdLst>
                <a:gd name="T0" fmla="*/ 12 w 63"/>
                <a:gd name="T1" fmla="*/ 147 h 147"/>
                <a:gd name="T2" fmla="*/ 63 w 63"/>
                <a:gd name="T3" fmla="*/ 9 h 147"/>
                <a:gd name="T4" fmla="*/ 33 w 63"/>
                <a:gd name="T5" fmla="*/ 2 h 147"/>
                <a:gd name="T6" fmla="*/ 0 w 63"/>
                <a:gd name="T7" fmla="*/ 141 h 147"/>
                <a:gd name="T8" fmla="*/ 12 w 63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7">
                  <a:moveTo>
                    <a:pt x="12" y="147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51" y="3"/>
                    <a:pt x="43" y="0"/>
                    <a:pt x="33" y="2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12" y="147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7" name="Freeform 261">
              <a:extLst>
                <a:ext uri="{FF2B5EF4-FFF2-40B4-BE49-F238E27FC236}">
                  <a16:creationId xmlns:a16="http://schemas.microsoft.com/office/drawing/2014/main" id="{51E030BE-483F-4E1B-A990-F44FCCDC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346" y="4962644"/>
              <a:ext cx="260350" cy="415925"/>
            </a:xfrm>
            <a:custGeom>
              <a:avLst/>
              <a:gdLst>
                <a:gd name="T0" fmla="*/ 35 w 104"/>
                <a:gd name="T1" fmla="*/ 44 h 166"/>
                <a:gd name="T2" fmla="*/ 0 w 104"/>
                <a:gd name="T3" fmla="*/ 0 h 166"/>
                <a:gd name="T4" fmla="*/ 44 w 104"/>
                <a:gd name="T5" fmla="*/ 43 h 166"/>
                <a:gd name="T6" fmla="*/ 104 w 104"/>
                <a:gd name="T7" fmla="*/ 166 h 166"/>
                <a:gd name="T8" fmla="*/ 81 w 104"/>
                <a:gd name="T9" fmla="*/ 152 h 166"/>
                <a:gd name="T10" fmla="*/ 35 w 104"/>
                <a:gd name="T11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66">
                  <a:moveTo>
                    <a:pt x="35" y="44"/>
                  </a:moveTo>
                  <a:cubicBezTo>
                    <a:pt x="23" y="24"/>
                    <a:pt x="11" y="10"/>
                    <a:pt x="0" y="0"/>
                  </a:cubicBezTo>
                  <a:cubicBezTo>
                    <a:pt x="14" y="8"/>
                    <a:pt x="29" y="21"/>
                    <a:pt x="44" y="43"/>
                  </a:cubicBezTo>
                  <a:cubicBezTo>
                    <a:pt x="62" y="69"/>
                    <a:pt x="103" y="135"/>
                    <a:pt x="104" y="166"/>
                  </a:cubicBezTo>
                  <a:cubicBezTo>
                    <a:pt x="99" y="161"/>
                    <a:pt x="92" y="156"/>
                    <a:pt x="81" y="152"/>
                  </a:cubicBezTo>
                  <a:cubicBezTo>
                    <a:pt x="72" y="115"/>
                    <a:pt x="47" y="67"/>
                    <a:pt x="35" y="44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8" name="Freeform 262">
              <a:extLst>
                <a:ext uri="{FF2B5EF4-FFF2-40B4-BE49-F238E27FC236}">
                  <a16:creationId xmlns:a16="http://schemas.microsoft.com/office/drawing/2014/main" id="{C74DD936-8147-4042-8BE3-EE325900B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484" y="4943594"/>
              <a:ext cx="393700" cy="261938"/>
            </a:xfrm>
            <a:custGeom>
              <a:avLst/>
              <a:gdLst>
                <a:gd name="T0" fmla="*/ 10 w 248"/>
                <a:gd name="T1" fmla="*/ 165 h 165"/>
                <a:gd name="T2" fmla="*/ 248 w 248"/>
                <a:gd name="T3" fmla="*/ 0 h 165"/>
                <a:gd name="T4" fmla="*/ 187 w 248"/>
                <a:gd name="T5" fmla="*/ 19 h 165"/>
                <a:gd name="T6" fmla="*/ 0 w 248"/>
                <a:gd name="T7" fmla="*/ 155 h 165"/>
                <a:gd name="T8" fmla="*/ 10 w 248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65">
                  <a:moveTo>
                    <a:pt x="10" y="165"/>
                  </a:moveTo>
                  <a:lnTo>
                    <a:pt x="248" y="0"/>
                  </a:lnTo>
                  <a:lnTo>
                    <a:pt x="187" y="19"/>
                  </a:lnTo>
                  <a:lnTo>
                    <a:pt x="0" y="155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9" name="Freeform 263">
              <a:extLst>
                <a:ext uri="{FF2B5EF4-FFF2-40B4-BE49-F238E27FC236}">
                  <a16:creationId xmlns:a16="http://schemas.microsoft.com/office/drawing/2014/main" id="{96E3C58A-DFFF-454B-8604-20F3310AE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84" y="4924544"/>
              <a:ext cx="195263" cy="363538"/>
            </a:xfrm>
            <a:custGeom>
              <a:avLst/>
              <a:gdLst>
                <a:gd name="T0" fmla="*/ 20 w 123"/>
                <a:gd name="T1" fmla="*/ 229 h 229"/>
                <a:gd name="T2" fmla="*/ 123 w 123"/>
                <a:gd name="T3" fmla="*/ 1 h 229"/>
                <a:gd name="T4" fmla="*/ 68 w 123"/>
                <a:gd name="T5" fmla="*/ 0 h 229"/>
                <a:gd name="T6" fmla="*/ 0 w 123"/>
                <a:gd name="T7" fmla="*/ 229 h 229"/>
                <a:gd name="T8" fmla="*/ 20 w 123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29">
                  <a:moveTo>
                    <a:pt x="20" y="229"/>
                  </a:moveTo>
                  <a:lnTo>
                    <a:pt x="123" y="1"/>
                  </a:lnTo>
                  <a:lnTo>
                    <a:pt x="68" y="0"/>
                  </a:lnTo>
                  <a:lnTo>
                    <a:pt x="0" y="229"/>
                  </a:lnTo>
                  <a:lnTo>
                    <a:pt x="20" y="229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0" name="Freeform 264">
              <a:extLst>
                <a:ext uri="{FF2B5EF4-FFF2-40B4-BE49-F238E27FC236}">
                  <a16:creationId xmlns:a16="http://schemas.microsoft.com/office/drawing/2014/main" id="{FA76D7DE-60A9-4587-8161-D82D1AB6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534" y="4924544"/>
              <a:ext cx="125413" cy="142875"/>
            </a:xfrm>
            <a:custGeom>
              <a:avLst/>
              <a:gdLst>
                <a:gd name="T0" fmla="*/ 0 w 50"/>
                <a:gd name="T1" fmla="*/ 51 h 57"/>
                <a:gd name="T2" fmla="*/ 15 w 50"/>
                <a:gd name="T3" fmla="*/ 0 h 57"/>
                <a:gd name="T4" fmla="*/ 50 w 50"/>
                <a:gd name="T5" fmla="*/ 1 h 57"/>
                <a:gd name="T6" fmla="*/ 25 w 50"/>
                <a:gd name="T7" fmla="*/ 57 h 57"/>
                <a:gd name="T8" fmla="*/ 0 w 50"/>
                <a:gd name="T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0" y="5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18" y="54"/>
                    <a:pt x="9" y="52"/>
                    <a:pt x="0" y="5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5" name="Freeform 265">
              <a:extLst>
                <a:ext uri="{FF2B5EF4-FFF2-40B4-BE49-F238E27FC236}">
                  <a16:creationId xmlns:a16="http://schemas.microsoft.com/office/drawing/2014/main" id="{6167C177-9D03-402C-A47A-6B759414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409" y="6683494"/>
              <a:ext cx="157163" cy="65088"/>
            </a:xfrm>
            <a:custGeom>
              <a:avLst/>
              <a:gdLst>
                <a:gd name="T0" fmla="*/ 0 w 63"/>
                <a:gd name="T1" fmla="*/ 26 h 26"/>
                <a:gd name="T2" fmla="*/ 63 w 63"/>
                <a:gd name="T3" fmla="*/ 26 h 26"/>
                <a:gd name="T4" fmla="*/ 50 w 63"/>
                <a:gd name="T5" fmla="*/ 6 h 26"/>
                <a:gd name="T6" fmla="*/ 0 w 6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6">
                  <a:moveTo>
                    <a:pt x="0" y="26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0" y="9"/>
                    <a:pt x="50" y="6"/>
                  </a:cubicBezTo>
                  <a:cubicBezTo>
                    <a:pt x="3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6" name="Freeform 266">
              <a:extLst>
                <a:ext uri="{FF2B5EF4-FFF2-40B4-BE49-F238E27FC236}">
                  <a16:creationId xmlns:a16="http://schemas.microsoft.com/office/drawing/2014/main" id="{B3C0A2BF-0099-4B11-A054-B2040C1B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346" y="6683494"/>
              <a:ext cx="153988" cy="65088"/>
            </a:xfrm>
            <a:custGeom>
              <a:avLst/>
              <a:gdLst>
                <a:gd name="T0" fmla="*/ 0 w 62"/>
                <a:gd name="T1" fmla="*/ 26 h 26"/>
                <a:gd name="T2" fmla="*/ 62 w 62"/>
                <a:gd name="T3" fmla="*/ 26 h 26"/>
                <a:gd name="T4" fmla="*/ 51 w 62"/>
                <a:gd name="T5" fmla="*/ 5 h 26"/>
                <a:gd name="T6" fmla="*/ 0 w 6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6">
                  <a:moveTo>
                    <a:pt x="0" y="26"/>
                  </a:move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1" y="8"/>
                    <a:pt x="51" y="5"/>
                  </a:cubicBezTo>
                  <a:cubicBezTo>
                    <a:pt x="34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7" name="Freeform 267">
              <a:extLst>
                <a:ext uri="{FF2B5EF4-FFF2-40B4-BE49-F238E27FC236}">
                  <a16:creationId xmlns:a16="http://schemas.microsoft.com/office/drawing/2014/main" id="{6CE80363-ED5D-4922-AF5C-E26B53F1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059" y="6345356"/>
              <a:ext cx="385763" cy="93663"/>
            </a:xfrm>
            <a:custGeom>
              <a:avLst/>
              <a:gdLst>
                <a:gd name="T0" fmla="*/ 0 w 154"/>
                <a:gd name="T1" fmla="*/ 1 h 37"/>
                <a:gd name="T2" fmla="*/ 154 w 154"/>
                <a:gd name="T3" fmla="*/ 0 h 37"/>
                <a:gd name="T4" fmla="*/ 154 w 154"/>
                <a:gd name="T5" fmla="*/ 25 h 37"/>
                <a:gd name="T6" fmla="*/ 0 w 154"/>
                <a:gd name="T7" fmla="*/ 26 h 37"/>
                <a:gd name="T8" fmla="*/ 0 w 154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7">
                  <a:moveTo>
                    <a:pt x="0" y="1"/>
                  </a:moveTo>
                  <a:cubicBezTo>
                    <a:pt x="42" y="11"/>
                    <a:pt x="95" y="8"/>
                    <a:pt x="154" y="0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98" y="35"/>
                    <a:pt x="45" y="37"/>
                    <a:pt x="0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9" name="Freeform 268">
              <a:extLst>
                <a:ext uri="{FF2B5EF4-FFF2-40B4-BE49-F238E27FC236}">
                  <a16:creationId xmlns:a16="http://schemas.microsoft.com/office/drawing/2014/main" id="{56A7E55F-5915-45DE-9D11-310BC905F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896" y="5259506"/>
              <a:ext cx="384175" cy="179388"/>
            </a:xfrm>
            <a:custGeom>
              <a:avLst/>
              <a:gdLst>
                <a:gd name="T0" fmla="*/ 141 w 153"/>
                <a:gd name="T1" fmla="*/ 11 h 71"/>
                <a:gd name="T2" fmla="*/ 134 w 153"/>
                <a:gd name="T3" fmla="*/ 66 h 71"/>
                <a:gd name="T4" fmla="*/ 1 w 153"/>
                <a:gd name="T5" fmla="*/ 12 h 71"/>
                <a:gd name="T6" fmla="*/ 0 w 153"/>
                <a:gd name="T7" fmla="*/ 0 h 71"/>
                <a:gd name="T8" fmla="*/ 111 w 153"/>
                <a:gd name="T9" fmla="*/ 30 h 71"/>
                <a:gd name="T10" fmla="*/ 106 w 153"/>
                <a:gd name="T11" fmla="*/ 9 h 71"/>
                <a:gd name="T12" fmla="*/ 141 w 153"/>
                <a:gd name="T13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71">
                  <a:moveTo>
                    <a:pt x="141" y="11"/>
                  </a:moveTo>
                  <a:cubicBezTo>
                    <a:pt x="149" y="35"/>
                    <a:pt x="153" y="60"/>
                    <a:pt x="134" y="66"/>
                  </a:cubicBezTo>
                  <a:cubicBezTo>
                    <a:pt x="115" y="71"/>
                    <a:pt x="1" y="12"/>
                    <a:pt x="1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0" y="34"/>
                    <a:pt x="111" y="30"/>
                  </a:cubicBezTo>
                  <a:cubicBezTo>
                    <a:pt x="121" y="27"/>
                    <a:pt x="106" y="9"/>
                    <a:pt x="106" y="9"/>
                  </a:cubicBezTo>
                  <a:lnTo>
                    <a:pt x="141" y="1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1" name="Freeform 269">
              <a:extLst>
                <a:ext uri="{FF2B5EF4-FFF2-40B4-BE49-F238E27FC236}">
                  <a16:creationId xmlns:a16="http://schemas.microsoft.com/office/drawing/2014/main" id="{5B57D034-908D-4420-A883-6C8501F0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171" y="5265856"/>
              <a:ext cx="263525" cy="112713"/>
            </a:xfrm>
            <a:custGeom>
              <a:avLst/>
              <a:gdLst>
                <a:gd name="T0" fmla="*/ 96 w 105"/>
                <a:gd name="T1" fmla="*/ 13 h 45"/>
                <a:gd name="T2" fmla="*/ 105 w 105"/>
                <a:gd name="T3" fmla="*/ 45 h 45"/>
                <a:gd name="T4" fmla="*/ 10 w 105"/>
                <a:gd name="T5" fmla="*/ 20 h 45"/>
                <a:gd name="T6" fmla="*/ 0 w 105"/>
                <a:gd name="T7" fmla="*/ 0 h 45"/>
                <a:gd name="T8" fmla="*/ 96 w 105"/>
                <a:gd name="T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96" y="13"/>
                  </a:moveTo>
                  <a:cubicBezTo>
                    <a:pt x="101" y="25"/>
                    <a:pt x="105" y="37"/>
                    <a:pt x="105" y="45"/>
                  </a:cubicBezTo>
                  <a:cubicBezTo>
                    <a:pt x="92" y="32"/>
                    <a:pt x="72" y="22"/>
                    <a:pt x="10" y="20"/>
                  </a:cubicBezTo>
                  <a:cubicBezTo>
                    <a:pt x="8" y="17"/>
                    <a:pt x="5" y="10"/>
                    <a:pt x="0" y="0"/>
                  </a:cubicBezTo>
                  <a:cubicBezTo>
                    <a:pt x="50" y="0"/>
                    <a:pt x="78" y="5"/>
                    <a:pt x="96" y="13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4" name="Freeform 270">
              <a:extLst>
                <a:ext uri="{FF2B5EF4-FFF2-40B4-BE49-F238E27FC236}">
                  <a16:creationId xmlns:a16="http://schemas.microsoft.com/office/drawing/2014/main" id="{AB04A614-4621-4D65-ABBB-F03F642C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96" y="5510331"/>
              <a:ext cx="250825" cy="190500"/>
            </a:xfrm>
            <a:custGeom>
              <a:avLst/>
              <a:gdLst>
                <a:gd name="T0" fmla="*/ 8 w 100"/>
                <a:gd name="T1" fmla="*/ 72 h 76"/>
                <a:gd name="T2" fmla="*/ 0 w 100"/>
                <a:gd name="T3" fmla="*/ 9 h 76"/>
                <a:gd name="T4" fmla="*/ 79 w 100"/>
                <a:gd name="T5" fmla="*/ 0 h 76"/>
                <a:gd name="T6" fmla="*/ 8 w 100"/>
                <a:gd name="T7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76">
                  <a:moveTo>
                    <a:pt x="8" y="7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100" y="76"/>
                    <a:pt x="8" y="7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5" name="Freeform 271">
              <a:extLst>
                <a:ext uri="{FF2B5EF4-FFF2-40B4-BE49-F238E27FC236}">
                  <a16:creationId xmlns:a16="http://schemas.microsoft.com/office/drawing/2014/main" id="{768B826E-2419-4B9F-A546-9025CDE01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821" y="5534144"/>
              <a:ext cx="203200" cy="134938"/>
            </a:xfrm>
            <a:custGeom>
              <a:avLst/>
              <a:gdLst>
                <a:gd name="T0" fmla="*/ 9 w 81"/>
                <a:gd name="T1" fmla="*/ 50 h 54"/>
                <a:gd name="T2" fmla="*/ 0 w 81"/>
                <a:gd name="T3" fmla="*/ 5 h 54"/>
                <a:gd name="T4" fmla="*/ 61 w 81"/>
                <a:gd name="T5" fmla="*/ 0 h 54"/>
                <a:gd name="T6" fmla="*/ 9 w 81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">
                  <a:moveTo>
                    <a:pt x="9" y="5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81" y="54"/>
                    <a:pt x="9" y="50"/>
                  </a:cubicBezTo>
                  <a:close/>
                </a:path>
              </a:pathLst>
            </a:custGeom>
            <a:solidFill>
              <a:srgbClr val="46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6" name="Freeform 272">
              <a:extLst>
                <a:ext uri="{FF2B5EF4-FFF2-40B4-BE49-F238E27FC236}">
                  <a16:creationId xmlns:a16="http://schemas.microsoft.com/office/drawing/2014/main" id="{C399B660-A0EF-4DA1-99BB-2E2D96D4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159" y="5535731"/>
              <a:ext cx="17463" cy="141288"/>
            </a:xfrm>
            <a:custGeom>
              <a:avLst/>
              <a:gdLst>
                <a:gd name="T0" fmla="*/ 7 w 7"/>
                <a:gd name="T1" fmla="*/ 54 h 56"/>
                <a:gd name="T2" fmla="*/ 4 w 7"/>
                <a:gd name="T3" fmla="*/ 0 h 56"/>
                <a:gd name="T4" fmla="*/ 0 w 7"/>
                <a:gd name="T5" fmla="*/ 0 h 56"/>
                <a:gd name="T6" fmla="*/ 5 w 7"/>
                <a:gd name="T7" fmla="*/ 56 h 56"/>
                <a:gd name="T8" fmla="*/ 7 w 7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7" y="54"/>
                  </a:moveTo>
                  <a:cubicBezTo>
                    <a:pt x="7" y="53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6"/>
                    <a:pt x="5" y="56"/>
                    <a:pt x="5" y="56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6" name="Freeform 273">
              <a:extLst>
                <a:ext uri="{FF2B5EF4-FFF2-40B4-BE49-F238E27FC236}">
                  <a16:creationId xmlns:a16="http://schemas.microsoft.com/office/drawing/2014/main" id="{D6029E4B-31EB-4321-8ACB-0D44E0378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671" y="5530969"/>
              <a:ext cx="19050" cy="138113"/>
            </a:xfrm>
            <a:custGeom>
              <a:avLst/>
              <a:gdLst>
                <a:gd name="T0" fmla="*/ 7 w 7"/>
                <a:gd name="T1" fmla="*/ 53 h 55"/>
                <a:gd name="T2" fmla="*/ 3 w 7"/>
                <a:gd name="T3" fmla="*/ 0 h 55"/>
                <a:gd name="T4" fmla="*/ 0 w 7"/>
                <a:gd name="T5" fmla="*/ 0 h 55"/>
                <a:gd name="T6" fmla="*/ 4 w 7"/>
                <a:gd name="T7" fmla="*/ 55 h 55"/>
                <a:gd name="T8" fmla="*/ 7 w 7"/>
                <a:gd name="T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5">
                  <a:moveTo>
                    <a:pt x="7" y="53"/>
                  </a:moveTo>
                  <a:cubicBezTo>
                    <a:pt x="7" y="52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5"/>
                    <a:pt x="4" y="55"/>
                    <a:pt x="4" y="55"/>
                  </a:cubicBezTo>
                  <a:lnTo>
                    <a:pt x="7" y="53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7" name="Freeform 274">
              <a:extLst>
                <a:ext uri="{FF2B5EF4-FFF2-40B4-BE49-F238E27FC236}">
                  <a16:creationId xmlns:a16="http://schemas.microsoft.com/office/drawing/2014/main" id="{E3CC1E9E-1599-4A59-A770-E40C7222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771" y="5521444"/>
              <a:ext cx="17463" cy="139700"/>
            </a:xfrm>
            <a:custGeom>
              <a:avLst/>
              <a:gdLst>
                <a:gd name="T0" fmla="*/ 7 w 7"/>
                <a:gd name="T1" fmla="*/ 54 h 56"/>
                <a:gd name="T2" fmla="*/ 3 w 7"/>
                <a:gd name="T3" fmla="*/ 0 h 56"/>
                <a:gd name="T4" fmla="*/ 0 w 7"/>
                <a:gd name="T5" fmla="*/ 0 h 56"/>
                <a:gd name="T6" fmla="*/ 4 w 7"/>
                <a:gd name="T7" fmla="*/ 56 h 56"/>
                <a:gd name="T8" fmla="*/ 7 w 7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7" y="54"/>
                  </a:moveTo>
                  <a:cubicBezTo>
                    <a:pt x="7" y="53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8" name="Freeform 275">
              <a:extLst>
                <a:ext uri="{FF2B5EF4-FFF2-40B4-BE49-F238E27FC236}">
                  <a16:creationId xmlns:a16="http://schemas.microsoft.com/office/drawing/2014/main" id="{1C2DEE09-AF40-4317-BBB3-8E2E02F0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934" y="5527794"/>
              <a:ext cx="15875" cy="107950"/>
            </a:xfrm>
            <a:custGeom>
              <a:avLst/>
              <a:gdLst>
                <a:gd name="T0" fmla="*/ 6 w 6"/>
                <a:gd name="T1" fmla="*/ 41 h 43"/>
                <a:gd name="T2" fmla="*/ 3 w 6"/>
                <a:gd name="T3" fmla="*/ 0 h 43"/>
                <a:gd name="T4" fmla="*/ 0 w 6"/>
                <a:gd name="T5" fmla="*/ 0 h 43"/>
                <a:gd name="T6" fmla="*/ 4 w 6"/>
                <a:gd name="T7" fmla="*/ 43 h 43"/>
                <a:gd name="T8" fmla="*/ 6 w 6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3">
                  <a:moveTo>
                    <a:pt x="6" y="41"/>
                  </a:moveTo>
                  <a:cubicBezTo>
                    <a:pt x="6" y="41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3"/>
                    <a:pt x="4" y="43"/>
                    <a:pt x="4" y="43"/>
                  </a:cubicBezTo>
                  <a:lnTo>
                    <a:pt x="6" y="41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9" name="Freeform 276">
              <a:extLst>
                <a:ext uri="{FF2B5EF4-FFF2-40B4-BE49-F238E27FC236}">
                  <a16:creationId xmlns:a16="http://schemas.microsoft.com/office/drawing/2014/main" id="{07CDEF2A-957F-4614-93FD-182E9E29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234" y="5548431"/>
              <a:ext cx="174625" cy="25400"/>
            </a:xfrm>
            <a:custGeom>
              <a:avLst/>
              <a:gdLst>
                <a:gd name="T0" fmla="*/ 68 w 70"/>
                <a:gd name="T1" fmla="*/ 0 h 10"/>
                <a:gd name="T2" fmla="*/ 0 w 70"/>
                <a:gd name="T3" fmla="*/ 7 h 10"/>
                <a:gd name="T4" fmla="*/ 0 w 70"/>
                <a:gd name="T5" fmla="*/ 10 h 10"/>
                <a:gd name="T6" fmla="*/ 70 w 70"/>
                <a:gd name="T7" fmla="*/ 2 h 10"/>
                <a:gd name="T8" fmla="*/ 68 w 7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">
                  <a:moveTo>
                    <a:pt x="68" y="0"/>
                  </a:moveTo>
                  <a:cubicBezTo>
                    <a:pt x="67" y="0"/>
                    <a:pt x="0" y="7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2"/>
                    <a:pt x="70" y="2"/>
                    <a:pt x="70" y="2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0" name="Freeform 277">
              <a:extLst>
                <a:ext uri="{FF2B5EF4-FFF2-40B4-BE49-F238E27FC236}">
                  <a16:creationId xmlns:a16="http://schemas.microsoft.com/office/drawing/2014/main" id="{F951B2F0-C4C9-4DA6-A4DB-62167AC4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996" y="5581769"/>
              <a:ext cx="165100" cy="30163"/>
            </a:xfrm>
            <a:custGeom>
              <a:avLst/>
              <a:gdLst>
                <a:gd name="T0" fmla="*/ 66 w 66"/>
                <a:gd name="T1" fmla="*/ 0 h 12"/>
                <a:gd name="T2" fmla="*/ 0 w 66"/>
                <a:gd name="T3" fmla="*/ 8 h 12"/>
                <a:gd name="T4" fmla="*/ 0 w 66"/>
                <a:gd name="T5" fmla="*/ 12 h 12"/>
                <a:gd name="T6" fmla="*/ 65 w 66"/>
                <a:gd name="T7" fmla="*/ 4 h 12"/>
                <a:gd name="T8" fmla="*/ 66 w 6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cubicBezTo>
                    <a:pt x="65" y="0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5" y="4"/>
                    <a:pt x="65" y="4"/>
                    <a:pt x="65" y="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1" name="Freeform 278">
              <a:extLst>
                <a:ext uri="{FF2B5EF4-FFF2-40B4-BE49-F238E27FC236}">
                  <a16:creationId xmlns:a16="http://schemas.microsoft.com/office/drawing/2014/main" id="{BD473B79-627F-45E9-8D90-5F2C1FB5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584" y="5611931"/>
              <a:ext cx="153988" cy="36513"/>
            </a:xfrm>
            <a:custGeom>
              <a:avLst/>
              <a:gdLst>
                <a:gd name="T0" fmla="*/ 61 w 61"/>
                <a:gd name="T1" fmla="*/ 0 h 15"/>
                <a:gd name="T2" fmla="*/ 0 w 61"/>
                <a:gd name="T3" fmla="*/ 11 h 15"/>
                <a:gd name="T4" fmla="*/ 0 w 61"/>
                <a:gd name="T5" fmla="*/ 15 h 15"/>
                <a:gd name="T6" fmla="*/ 60 w 61"/>
                <a:gd name="T7" fmla="*/ 3 h 15"/>
                <a:gd name="T8" fmla="*/ 61 w 6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">
                  <a:moveTo>
                    <a:pt x="61" y="0"/>
                  </a:moveTo>
                  <a:cubicBezTo>
                    <a:pt x="60" y="0"/>
                    <a:pt x="0" y="11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2" name="Freeform 279">
              <a:extLst>
                <a:ext uri="{FF2B5EF4-FFF2-40B4-BE49-F238E27FC236}">
                  <a16:creationId xmlns:a16="http://schemas.microsoft.com/office/drawing/2014/main" id="{897BFCB8-6DE7-41F1-BF28-B1D7DD62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5826244"/>
              <a:ext cx="53975" cy="58738"/>
            </a:xfrm>
            <a:custGeom>
              <a:avLst/>
              <a:gdLst>
                <a:gd name="T0" fmla="*/ 34 w 34"/>
                <a:gd name="T1" fmla="*/ 35 h 37"/>
                <a:gd name="T2" fmla="*/ 13 w 34"/>
                <a:gd name="T3" fmla="*/ 0 h 37"/>
                <a:gd name="T4" fmla="*/ 0 w 34"/>
                <a:gd name="T5" fmla="*/ 37 h 37"/>
                <a:gd name="T6" fmla="*/ 34 w 34"/>
                <a:gd name="T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34" y="35"/>
                  </a:moveTo>
                  <a:lnTo>
                    <a:pt x="13" y="0"/>
                  </a:lnTo>
                  <a:lnTo>
                    <a:pt x="0" y="37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3" name="Freeform 280">
              <a:extLst>
                <a:ext uri="{FF2B5EF4-FFF2-40B4-BE49-F238E27FC236}">
                  <a16:creationId xmlns:a16="http://schemas.microsoft.com/office/drawing/2014/main" id="{7EE86489-5E7F-4F8C-8B96-3D50EBD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809" y="5908794"/>
              <a:ext cx="34925" cy="119063"/>
            </a:xfrm>
            <a:custGeom>
              <a:avLst/>
              <a:gdLst>
                <a:gd name="T0" fmla="*/ 12 w 14"/>
                <a:gd name="T1" fmla="*/ 2 h 47"/>
                <a:gd name="T2" fmla="*/ 14 w 14"/>
                <a:gd name="T3" fmla="*/ 44 h 47"/>
                <a:gd name="T4" fmla="*/ 10 w 14"/>
                <a:gd name="T5" fmla="*/ 47 h 47"/>
                <a:gd name="T6" fmla="*/ 0 w 14"/>
                <a:gd name="T7" fmla="*/ 0 h 47"/>
                <a:gd name="T8" fmla="*/ 12 w 14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7">
                  <a:moveTo>
                    <a:pt x="12" y="2"/>
                  </a:moveTo>
                  <a:cubicBezTo>
                    <a:pt x="12" y="5"/>
                    <a:pt x="14" y="44"/>
                    <a:pt x="14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4" name="Freeform 281">
              <a:extLst>
                <a:ext uri="{FF2B5EF4-FFF2-40B4-BE49-F238E27FC236}">
                  <a16:creationId xmlns:a16="http://schemas.microsoft.com/office/drawing/2014/main" id="{5BFE64B8-074C-4CA5-AA61-A6641F33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284" y="5094406"/>
              <a:ext cx="77788" cy="290513"/>
            </a:xfrm>
            <a:custGeom>
              <a:avLst/>
              <a:gdLst>
                <a:gd name="T0" fmla="*/ 31 w 31"/>
                <a:gd name="T1" fmla="*/ 116 h 116"/>
                <a:gd name="T2" fmla="*/ 6 w 31"/>
                <a:gd name="T3" fmla="*/ 56 h 116"/>
                <a:gd name="T4" fmla="*/ 0 w 31"/>
                <a:gd name="T5" fmla="*/ 0 h 116"/>
                <a:gd name="T6" fmla="*/ 29 w 31"/>
                <a:gd name="T7" fmla="*/ 59 h 116"/>
                <a:gd name="T8" fmla="*/ 31 w 31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6">
                  <a:moveTo>
                    <a:pt x="31" y="116"/>
                  </a:moveTo>
                  <a:cubicBezTo>
                    <a:pt x="16" y="93"/>
                    <a:pt x="5" y="72"/>
                    <a:pt x="6" y="56"/>
                  </a:cubicBezTo>
                  <a:cubicBezTo>
                    <a:pt x="7" y="41"/>
                    <a:pt x="0" y="0"/>
                    <a:pt x="0" y="0"/>
                  </a:cubicBezTo>
                  <a:cubicBezTo>
                    <a:pt x="0" y="0"/>
                    <a:pt x="28" y="53"/>
                    <a:pt x="29" y="59"/>
                  </a:cubicBezTo>
                  <a:cubicBezTo>
                    <a:pt x="30" y="65"/>
                    <a:pt x="31" y="116"/>
                    <a:pt x="31" y="116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5" name="Freeform 282">
              <a:extLst>
                <a:ext uri="{FF2B5EF4-FFF2-40B4-BE49-F238E27FC236}">
                  <a16:creationId xmlns:a16="http://schemas.microsoft.com/office/drawing/2014/main" id="{3346F399-78CD-4646-93B2-67DB437D0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959" y="5081706"/>
              <a:ext cx="65088" cy="309563"/>
            </a:xfrm>
            <a:custGeom>
              <a:avLst/>
              <a:gdLst>
                <a:gd name="T0" fmla="*/ 24 w 26"/>
                <a:gd name="T1" fmla="*/ 123 h 123"/>
                <a:gd name="T2" fmla="*/ 4 w 26"/>
                <a:gd name="T3" fmla="*/ 64 h 123"/>
                <a:gd name="T4" fmla="*/ 20 w 26"/>
                <a:gd name="T5" fmla="*/ 8 h 123"/>
                <a:gd name="T6" fmla="*/ 24 w 26"/>
                <a:gd name="T7" fmla="*/ 10 h 123"/>
                <a:gd name="T8" fmla="*/ 25 w 26"/>
                <a:gd name="T9" fmla="*/ 70 h 123"/>
                <a:gd name="T10" fmla="*/ 24 w 26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23">
                  <a:moveTo>
                    <a:pt x="24" y="123"/>
                  </a:moveTo>
                  <a:cubicBezTo>
                    <a:pt x="13" y="99"/>
                    <a:pt x="0" y="79"/>
                    <a:pt x="4" y="64"/>
                  </a:cubicBezTo>
                  <a:cubicBezTo>
                    <a:pt x="7" y="48"/>
                    <a:pt x="20" y="8"/>
                    <a:pt x="20" y="8"/>
                  </a:cubicBezTo>
                  <a:cubicBezTo>
                    <a:pt x="20" y="8"/>
                    <a:pt x="24" y="0"/>
                    <a:pt x="24" y="10"/>
                  </a:cubicBezTo>
                  <a:cubicBezTo>
                    <a:pt x="26" y="28"/>
                    <a:pt x="25" y="66"/>
                    <a:pt x="25" y="70"/>
                  </a:cubicBezTo>
                  <a:cubicBezTo>
                    <a:pt x="25" y="75"/>
                    <a:pt x="24" y="123"/>
                    <a:pt x="24" y="123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6" name="Freeform 283">
              <a:extLst>
                <a:ext uri="{FF2B5EF4-FFF2-40B4-BE49-F238E27FC236}">
                  <a16:creationId xmlns:a16="http://schemas.microsoft.com/office/drawing/2014/main" id="{AD928EA3-166D-4234-9D77-FE49BC1E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821" y="5080119"/>
              <a:ext cx="31750" cy="39688"/>
            </a:xfrm>
            <a:custGeom>
              <a:avLst/>
              <a:gdLst>
                <a:gd name="T0" fmla="*/ 1 w 13"/>
                <a:gd name="T1" fmla="*/ 9 h 16"/>
                <a:gd name="T2" fmla="*/ 5 w 13"/>
                <a:gd name="T3" fmla="*/ 1 h 16"/>
                <a:gd name="T4" fmla="*/ 12 w 13"/>
                <a:gd name="T5" fmla="*/ 7 h 16"/>
                <a:gd name="T6" fmla="*/ 8 w 13"/>
                <a:gd name="T7" fmla="*/ 16 h 16"/>
                <a:gd name="T8" fmla="*/ 1 w 1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" y="9"/>
                  </a:moveTo>
                  <a:cubicBezTo>
                    <a:pt x="0" y="5"/>
                    <a:pt x="2" y="1"/>
                    <a:pt x="5" y="1"/>
                  </a:cubicBezTo>
                  <a:cubicBezTo>
                    <a:pt x="8" y="0"/>
                    <a:pt x="11" y="3"/>
                    <a:pt x="12" y="7"/>
                  </a:cubicBezTo>
                  <a:cubicBezTo>
                    <a:pt x="13" y="11"/>
                    <a:pt x="11" y="15"/>
                    <a:pt x="8" y="16"/>
                  </a:cubicBezTo>
                  <a:cubicBezTo>
                    <a:pt x="5" y="16"/>
                    <a:pt x="1" y="14"/>
                    <a:pt x="1" y="9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7" name="Freeform 284">
              <a:extLst>
                <a:ext uri="{FF2B5EF4-FFF2-40B4-BE49-F238E27FC236}">
                  <a16:creationId xmlns:a16="http://schemas.microsoft.com/office/drawing/2014/main" id="{070BC427-EF80-4E12-8CB0-903154D4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584" y="5094406"/>
              <a:ext cx="61913" cy="296863"/>
            </a:xfrm>
            <a:custGeom>
              <a:avLst/>
              <a:gdLst>
                <a:gd name="T0" fmla="*/ 20 w 25"/>
                <a:gd name="T1" fmla="*/ 118 h 118"/>
                <a:gd name="T2" fmla="*/ 3 w 25"/>
                <a:gd name="T3" fmla="*/ 57 h 118"/>
                <a:gd name="T4" fmla="*/ 2 w 25"/>
                <a:gd name="T5" fmla="*/ 0 h 118"/>
                <a:gd name="T6" fmla="*/ 25 w 25"/>
                <a:gd name="T7" fmla="*/ 62 h 118"/>
                <a:gd name="T8" fmla="*/ 20 w 2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8">
                  <a:moveTo>
                    <a:pt x="20" y="118"/>
                  </a:moveTo>
                  <a:cubicBezTo>
                    <a:pt x="8" y="94"/>
                    <a:pt x="0" y="72"/>
                    <a:pt x="3" y="57"/>
                  </a:cubicBezTo>
                  <a:cubicBezTo>
                    <a:pt x="5" y="41"/>
                    <a:pt x="2" y="0"/>
                    <a:pt x="2" y="0"/>
                  </a:cubicBezTo>
                  <a:cubicBezTo>
                    <a:pt x="2" y="0"/>
                    <a:pt x="25" y="56"/>
                    <a:pt x="25" y="62"/>
                  </a:cubicBezTo>
                  <a:cubicBezTo>
                    <a:pt x="25" y="67"/>
                    <a:pt x="20" y="118"/>
                    <a:pt x="20" y="118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8" name="Freeform 285">
              <a:extLst>
                <a:ext uri="{FF2B5EF4-FFF2-40B4-BE49-F238E27FC236}">
                  <a16:creationId xmlns:a16="http://schemas.microsoft.com/office/drawing/2014/main" id="{2EC8F2ED-254C-4C16-8BE3-66AA556E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59" y="5081706"/>
              <a:ext cx="80963" cy="309563"/>
            </a:xfrm>
            <a:custGeom>
              <a:avLst/>
              <a:gdLst>
                <a:gd name="T0" fmla="*/ 19 w 32"/>
                <a:gd name="T1" fmla="*/ 123 h 123"/>
                <a:gd name="T2" fmla="*/ 5 w 32"/>
                <a:gd name="T3" fmla="*/ 61 h 123"/>
                <a:gd name="T4" fmla="*/ 27 w 32"/>
                <a:gd name="T5" fmla="*/ 8 h 123"/>
                <a:gd name="T6" fmla="*/ 31 w 32"/>
                <a:gd name="T7" fmla="*/ 10 h 123"/>
                <a:gd name="T8" fmla="*/ 26 w 32"/>
                <a:gd name="T9" fmla="*/ 69 h 123"/>
                <a:gd name="T10" fmla="*/ 19 w 32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3">
                  <a:moveTo>
                    <a:pt x="19" y="123"/>
                  </a:moveTo>
                  <a:cubicBezTo>
                    <a:pt x="11" y="97"/>
                    <a:pt x="0" y="76"/>
                    <a:pt x="5" y="61"/>
                  </a:cubicBezTo>
                  <a:cubicBezTo>
                    <a:pt x="10" y="46"/>
                    <a:pt x="27" y="8"/>
                    <a:pt x="27" y="8"/>
                  </a:cubicBezTo>
                  <a:cubicBezTo>
                    <a:pt x="27" y="8"/>
                    <a:pt x="32" y="0"/>
                    <a:pt x="31" y="10"/>
                  </a:cubicBezTo>
                  <a:cubicBezTo>
                    <a:pt x="31" y="28"/>
                    <a:pt x="26" y="65"/>
                    <a:pt x="26" y="69"/>
                  </a:cubicBezTo>
                  <a:cubicBezTo>
                    <a:pt x="25" y="75"/>
                    <a:pt x="19" y="123"/>
                    <a:pt x="19" y="123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9" name="Freeform 286">
              <a:extLst>
                <a:ext uri="{FF2B5EF4-FFF2-40B4-BE49-F238E27FC236}">
                  <a16:creationId xmlns:a16="http://schemas.microsoft.com/office/drawing/2014/main" id="{320C64F1-37D1-4074-BF72-F16325AB6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884" y="5080119"/>
              <a:ext cx="31750" cy="39688"/>
            </a:xfrm>
            <a:custGeom>
              <a:avLst/>
              <a:gdLst>
                <a:gd name="T0" fmla="*/ 1 w 13"/>
                <a:gd name="T1" fmla="*/ 9 h 16"/>
                <a:gd name="T2" fmla="*/ 6 w 13"/>
                <a:gd name="T3" fmla="*/ 0 h 16"/>
                <a:gd name="T4" fmla="*/ 13 w 13"/>
                <a:gd name="T5" fmla="*/ 8 h 16"/>
                <a:gd name="T6" fmla="*/ 7 w 13"/>
                <a:gd name="T7" fmla="*/ 16 h 16"/>
                <a:gd name="T8" fmla="*/ 1 w 1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" y="9"/>
                  </a:move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2" y="3"/>
                    <a:pt x="13" y="8"/>
                  </a:cubicBezTo>
                  <a:cubicBezTo>
                    <a:pt x="13" y="12"/>
                    <a:pt x="11" y="16"/>
                    <a:pt x="7" y="16"/>
                  </a:cubicBezTo>
                  <a:cubicBezTo>
                    <a:pt x="4" y="16"/>
                    <a:pt x="1" y="13"/>
                    <a:pt x="1" y="9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" name="Freeform 287">
              <a:extLst>
                <a:ext uri="{FF2B5EF4-FFF2-40B4-BE49-F238E27FC236}">
                  <a16:creationId xmlns:a16="http://schemas.microsoft.com/office/drawing/2014/main" id="{CF0B87E4-B261-445F-A0D3-B7ADCA93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296" y="3886319"/>
              <a:ext cx="1109663" cy="1087438"/>
            </a:xfrm>
            <a:custGeom>
              <a:avLst/>
              <a:gdLst>
                <a:gd name="T0" fmla="*/ 26 w 443"/>
                <a:gd name="T1" fmla="*/ 113 h 434"/>
                <a:gd name="T2" fmla="*/ 76 w 443"/>
                <a:gd name="T3" fmla="*/ 105 h 434"/>
                <a:gd name="T4" fmla="*/ 101 w 443"/>
                <a:gd name="T5" fmla="*/ 19 h 434"/>
                <a:gd name="T6" fmla="*/ 160 w 443"/>
                <a:gd name="T7" fmla="*/ 53 h 434"/>
                <a:gd name="T8" fmla="*/ 218 w 443"/>
                <a:gd name="T9" fmla="*/ 23 h 434"/>
                <a:gd name="T10" fmla="*/ 260 w 443"/>
                <a:gd name="T11" fmla="*/ 82 h 434"/>
                <a:gd name="T12" fmla="*/ 340 w 443"/>
                <a:gd name="T13" fmla="*/ 187 h 434"/>
                <a:gd name="T14" fmla="*/ 417 w 443"/>
                <a:gd name="T15" fmla="*/ 218 h 434"/>
                <a:gd name="T16" fmla="*/ 370 w 443"/>
                <a:gd name="T17" fmla="*/ 278 h 434"/>
                <a:gd name="T18" fmla="*/ 230 w 443"/>
                <a:gd name="T19" fmla="*/ 434 h 434"/>
                <a:gd name="T20" fmla="*/ 30 w 443"/>
                <a:gd name="T21" fmla="*/ 252 h 434"/>
                <a:gd name="T22" fmla="*/ 26 w 443"/>
                <a:gd name="T23" fmla="*/ 11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434">
                  <a:moveTo>
                    <a:pt x="26" y="113"/>
                  </a:moveTo>
                  <a:cubicBezTo>
                    <a:pt x="52" y="91"/>
                    <a:pt x="76" y="105"/>
                    <a:pt x="76" y="105"/>
                  </a:cubicBezTo>
                  <a:cubicBezTo>
                    <a:pt x="76" y="105"/>
                    <a:pt x="60" y="24"/>
                    <a:pt x="101" y="19"/>
                  </a:cubicBezTo>
                  <a:cubicBezTo>
                    <a:pt x="141" y="14"/>
                    <a:pt x="160" y="53"/>
                    <a:pt x="160" y="53"/>
                  </a:cubicBezTo>
                  <a:cubicBezTo>
                    <a:pt x="160" y="53"/>
                    <a:pt x="166" y="0"/>
                    <a:pt x="218" y="23"/>
                  </a:cubicBezTo>
                  <a:cubicBezTo>
                    <a:pt x="271" y="46"/>
                    <a:pt x="260" y="82"/>
                    <a:pt x="260" y="82"/>
                  </a:cubicBezTo>
                  <a:cubicBezTo>
                    <a:pt x="358" y="123"/>
                    <a:pt x="340" y="187"/>
                    <a:pt x="340" y="187"/>
                  </a:cubicBezTo>
                  <a:cubicBezTo>
                    <a:pt x="340" y="187"/>
                    <a:pt x="392" y="178"/>
                    <a:pt x="417" y="218"/>
                  </a:cubicBezTo>
                  <a:cubicBezTo>
                    <a:pt x="443" y="258"/>
                    <a:pt x="370" y="278"/>
                    <a:pt x="370" y="278"/>
                  </a:cubicBezTo>
                  <a:cubicBezTo>
                    <a:pt x="401" y="333"/>
                    <a:pt x="311" y="423"/>
                    <a:pt x="230" y="434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30" y="252"/>
                    <a:pt x="0" y="136"/>
                    <a:pt x="26" y="11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" name="Freeform 288">
              <a:extLst>
                <a:ext uri="{FF2B5EF4-FFF2-40B4-BE49-F238E27FC236}">
                  <a16:creationId xmlns:a16="http://schemas.microsoft.com/office/drawing/2014/main" id="{7E35C752-DFC8-4A55-A7E7-461F26CE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684" y="4241919"/>
              <a:ext cx="1057275" cy="731838"/>
            </a:xfrm>
            <a:custGeom>
              <a:avLst/>
              <a:gdLst>
                <a:gd name="T0" fmla="*/ 88 w 422"/>
                <a:gd name="T1" fmla="*/ 130 h 292"/>
                <a:gd name="T2" fmla="*/ 305 w 422"/>
                <a:gd name="T3" fmla="*/ 47 h 292"/>
                <a:gd name="T4" fmla="*/ 312 w 422"/>
                <a:gd name="T5" fmla="*/ 0 h 292"/>
                <a:gd name="T6" fmla="*/ 319 w 422"/>
                <a:gd name="T7" fmla="*/ 45 h 292"/>
                <a:gd name="T8" fmla="*/ 396 w 422"/>
                <a:gd name="T9" fmla="*/ 76 h 292"/>
                <a:gd name="T10" fmla="*/ 349 w 422"/>
                <a:gd name="T11" fmla="*/ 136 h 292"/>
                <a:gd name="T12" fmla="*/ 209 w 422"/>
                <a:gd name="T13" fmla="*/ 292 h 292"/>
                <a:gd name="T14" fmla="*/ 9 w 422"/>
                <a:gd name="T15" fmla="*/ 110 h 292"/>
                <a:gd name="T16" fmla="*/ 0 w 422"/>
                <a:gd name="T17" fmla="*/ 71 h 292"/>
                <a:gd name="T18" fmla="*/ 88 w 422"/>
                <a:gd name="T19" fmla="*/ 1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292">
                  <a:moveTo>
                    <a:pt x="88" y="130"/>
                  </a:moveTo>
                  <a:cubicBezTo>
                    <a:pt x="180" y="163"/>
                    <a:pt x="278" y="125"/>
                    <a:pt x="305" y="47"/>
                  </a:cubicBezTo>
                  <a:cubicBezTo>
                    <a:pt x="311" y="32"/>
                    <a:pt x="313" y="16"/>
                    <a:pt x="312" y="0"/>
                  </a:cubicBezTo>
                  <a:cubicBezTo>
                    <a:pt x="324" y="25"/>
                    <a:pt x="319" y="45"/>
                    <a:pt x="319" y="45"/>
                  </a:cubicBezTo>
                  <a:cubicBezTo>
                    <a:pt x="319" y="45"/>
                    <a:pt x="371" y="36"/>
                    <a:pt x="396" y="76"/>
                  </a:cubicBezTo>
                  <a:cubicBezTo>
                    <a:pt x="422" y="116"/>
                    <a:pt x="349" y="136"/>
                    <a:pt x="349" y="136"/>
                  </a:cubicBezTo>
                  <a:cubicBezTo>
                    <a:pt x="380" y="191"/>
                    <a:pt x="290" y="281"/>
                    <a:pt x="209" y="292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110"/>
                    <a:pt x="5" y="93"/>
                    <a:pt x="0" y="71"/>
                  </a:cubicBezTo>
                  <a:cubicBezTo>
                    <a:pt x="22" y="96"/>
                    <a:pt x="52" y="118"/>
                    <a:pt x="88" y="13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" name="Freeform 289">
              <a:extLst>
                <a:ext uri="{FF2B5EF4-FFF2-40B4-BE49-F238E27FC236}">
                  <a16:creationId xmlns:a16="http://schemas.microsoft.com/office/drawing/2014/main" id="{78F6C9A3-276F-4458-B468-8AD6D2BE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921" y="4280019"/>
              <a:ext cx="803275" cy="752475"/>
            </a:xfrm>
            <a:custGeom>
              <a:avLst/>
              <a:gdLst>
                <a:gd name="T0" fmla="*/ 121 w 321"/>
                <a:gd name="T1" fmla="*/ 283 h 300"/>
                <a:gd name="T2" fmla="*/ 288 w 321"/>
                <a:gd name="T3" fmla="*/ 230 h 300"/>
                <a:gd name="T4" fmla="*/ 213 w 321"/>
                <a:gd name="T5" fmla="*/ 7 h 300"/>
                <a:gd name="T6" fmla="*/ 130 w 321"/>
                <a:gd name="T7" fmla="*/ 22 h 300"/>
                <a:gd name="T8" fmla="*/ 56 w 321"/>
                <a:gd name="T9" fmla="*/ 97 h 300"/>
                <a:gd name="T10" fmla="*/ 121 w 321"/>
                <a:gd name="T11" fmla="*/ 2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300">
                  <a:moveTo>
                    <a:pt x="121" y="283"/>
                  </a:moveTo>
                  <a:cubicBezTo>
                    <a:pt x="174" y="300"/>
                    <a:pt x="298" y="297"/>
                    <a:pt x="288" y="230"/>
                  </a:cubicBezTo>
                  <a:cubicBezTo>
                    <a:pt x="277" y="153"/>
                    <a:pt x="321" y="42"/>
                    <a:pt x="213" y="7"/>
                  </a:cubicBezTo>
                  <a:cubicBezTo>
                    <a:pt x="183" y="0"/>
                    <a:pt x="166" y="17"/>
                    <a:pt x="130" y="22"/>
                  </a:cubicBezTo>
                  <a:cubicBezTo>
                    <a:pt x="77" y="29"/>
                    <a:pt x="61" y="82"/>
                    <a:pt x="56" y="97"/>
                  </a:cubicBezTo>
                  <a:cubicBezTo>
                    <a:pt x="47" y="122"/>
                    <a:pt x="0" y="243"/>
                    <a:pt x="121" y="28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" name="Freeform 290">
              <a:extLst>
                <a:ext uri="{FF2B5EF4-FFF2-40B4-BE49-F238E27FC236}">
                  <a16:creationId xmlns:a16="http://schemas.microsoft.com/office/drawing/2014/main" id="{E6591D09-AA61-4AEE-8611-352502E2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946" y="4124444"/>
              <a:ext cx="511175" cy="712788"/>
            </a:xfrm>
            <a:custGeom>
              <a:avLst/>
              <a:gdLst>
                <a:gd name="T0" fmla="*/ 38 w 204"/>
                <a:gd name="T1" fmla="*/ 58 h 284"/>
                <a:gd name="T2" fmla="*/ 111 w 204"/>
                <a:gd name="T3" fmla="*/ 284 h 284"/>
                <a:gd name="T4" fmla="*/ 192 w 204"/>
                <a:gd name="T5" fmla="*/ 193 h 284"/>
                <a:gd name="T6" fmla="*/ 38 w 204"/>
                <a:gd name="T7" fmla="*/ 5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84">
                  <a:moveTo>
                    <a:pt x="38" y="58"/>
                  </a:moveTo>
                  <a:cubicBezTo>
                    <a:pt x="0" y="94"/>
                    <a:pt x="175" y="180"/>
                    <a:pt x="111" y="284"/>
                  </a:cubicBezTo>
                  <a:cubicBezTo>
                    <a:pt x="111" y="284"/>
                    <a:pt x="182" y="257"/>
                    <a:pt x="192" y="193"/>
                  </a:cubicBezTo>
                  <a:cubicBezTo>
                    <a:pt x="204" y="108"/>
                    <a:pt x="100" y="0"/>
                    <a:pt x="38" y="5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" name="Freeform 291">
              <a:extLst>
                <a:ext uri="{FF2B5EF4-FFF2-40B4-BE49-F238E27FC236}">
                  <a16:creationId xmlns:a16="http://schemas.microsoft.com/office/drawing/2014/main" id="{E33D93AD-26FA-4787-91D7-876F1FEF9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621" y="4681656"/>
              <a:ext cx="195263" cy="233363"/>
            </a:xfrm>
            <a:custGeom>
              <a:avLst/>
              <a:gdLst>
                <a:gd name="T0" fmla="*/ 12 w 78"/>
                <a:gd name="T1" fmla="*/ 42 h 93"/>
                <a:gd name="T2" fmla="*/ 78 w 78"/>
                <a:gd name="T3" fmla="*/ 35 h 93"/>
                <a:gd name="T4" fmla="*/ 19 w 78"/>
                <a:gd name="T5" fmla="*/ 88 h 93"/>
                <a:gd name="T6" fmla="*/ 12 w 78"/>
                <a:gd name="T7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3">
                  <a:moveTo>
                    <a:pt x="12" y="42"/>
                  </a:moveTo>
                  <a:cubicBezTo>
                    <a:pt x="35" y="14"/>
                    <a:pt x="77" y="0"/>
                    <a:pt x="78" y="35"/>
                  </a:cubicBezTo>
                  <a:cubicBezTo>
                    <a:pt x="78" y="56"/>
                    <a:pt x="38" y="93"/>
                    <a:pt x="19" y="88"/>
                  </a:cubicBezTo>
                  <a:cubicBezTo>
                    <a:pt x="0" y="84"/>
                    <a:pt x="2" y="56"/>
                    <a:pt x="12" y="42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" name="Freeform 292">
              <a:extLst>
                <a:ext uri="{FF2B5EF4-FFF2-40B4-BE49-F238E27FC236}">
                  <a16:creationId xmlns:a16="http://schemas.microsoft.com/office/drawing/2014/main" id="{1393FDBA-1264-4370-B07D-7173203C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609" y="4734044"/>
              <a:ext cx="138113" cy="152400"/>
            </a:xfrm>
            <a:custGeom>
              <a:avLst/>
              <a:gdLst>
                <a:gd name="T0" fmla="*/ 10 w 55"/>
                <a:gd name="T1" fmla="*/ 26 h 61"/>
                <a:gd name="T2" fmla="*/ 54 w 55"/>
                <a:gd name="T3" fmla="*/ 24 h 61"/>
                <a:gd name="T4" fmla="*/ 13 w 55"/>
                <a:gd name="T5" fmla="*/ 57 h 61"/>
                <a:gd name="T6" fmla="*/ 10 w 55"/>
                <a:gd name="T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1">
                  <a:moveTo>
                    <a:pt x="10" y="26"/>
                  </a:moveTo>
                  <a:cubicBezTo>
                    <a:pt x="26" y="8"/>
                    <a:pt x="55" y="0"/>
                    <a:pt x="54" y="24"/>
                  </a:cubicBezTo>
                  <a:cubicBezTo>
                    <a:pt x="54" y="38"/>
                    <a:pt x="25" y="61"/>
                    <a:pt x="13" y="57"/>
                  </a:cubicBezTo>
                  <a:cubicBezTo>
                    <a:pt x="0" y="53"/>
                    <a:pt x="3" y="35"/>
                    <a:pt x="10" y="26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" name="Freeform 293">
              <a:extLst>
                <a:ext uri="{FF2B5EF4-FFF2-40B4-BE49-F238E27FC236}">
                  <a16:creationId xmlns:a16="http://schemas.microsoft.com/office/drawing/2014/main" id="{4A57592A-3C6C-4916-A2F5-8040C039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609" y="4783256"/>
              <a:ext cx="95250" cy="103188"/>
            </a:xfrm>
            <a:custGeom>
              <a:avLst/>
              <a:gdLst>
                <a:gd name="T0" fmla="*/ 7 w 38"/>
                <a:gd name="T1" fmla="*/ 17 h 41"/>
                <a:gd name="T2" fmla="*/ 37 w 38"/>
                <a:gd name="T3" fmla="*/ 16 h 41"/>
                <a:gd name="T4" fmla="*/ 9 w 38"/>
                <a:gd name="T5" fmla="*/ 38 h 41"/>
                <a:gd name="T6" fmla="*/ 7 w 38"/>
                <a:gd name="T7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7" y="17"/>
                  </a:moveTo>
                  <a:cubicBezTo>
                    <a:pt x="18" y="5"/>
                    <a:pt x="38" y="0"/>
                    <a:pt x="37" y="16"/>
                  </a:cubicBezTo>
                  <a:cubicBezTo>
                    <a:pt x="37" y="25"/>
                    <a:pt x="18" y="41"/>
                    <a:pt x="9" y="38"/>
                  </a:cubicBezTo>
                  <a:cubicBezTo>
                    <a:pt x="0" y="36"/>
                    <a:pt x="2" y="23"/>
                    <a:pt x="7" y="1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7" name="Freeform 294">
              <a:extLst>
                <a:ext uri="{FF2B5EF4-FFF2-40B4-BE49-F238E27FC236}">
                  <a16:creationId xmlns:a16="http://schemas.microsoft.com/office/drawing/2014/main" id="{182AAAF0-6E4E-432B-8C9A-69D87D71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046" y="4175244"/>
              <a:ext cx="458788" cy="400050"/>
            </a:xfrm>
            <a:custGeom>
              <a:avLst/>
              <a:gdLst>
                <a:gd name="T0" fmla="*/ 18 w 183"/>
                <a:gd name="T1" fmla="*/ 27 h 160"/>
                <a:gd name="T2" fmla="*/ 136 w 183"/>
                <a:gd name="T3" fmla="*/ 33 h 160"/>
                <a:gd name="T4" fmla="*/ 165 w 183"/>
                <a:gd name="T5" fmla="*/ 135 h 160"/>
                <a:gd name="T6" fmla="*/ 76 w 183"/>
                <a:gd name="T7" fmla="*/ 124 h 160"/>
                <a:gd name="T8" fmla="*/ 18 w 183"/>
                <a:gd name="T9" fmla="*/ 2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0">
                  <a:moveTo>
                    <a:pt x="18" y="27"/>
                  </a:moveTo>
                  <a:cubicBezTo>
                    <a:pt x="35" y="3"/>
                    <a:pt x="103" y="0"/>
                    <a:pt x="136" y="33"/>
                  </a:cubicBezTo>
                  <a:cubicBezTo>
                    <a:pt x="170" y="65"/>
                    <a:pt x="183" y="111"/>
                    <a:pt x="165" y="135"/>
                  </a:cubicBezTo>
                  <a:cubicBezTo>
                    <a:pt x="148" y="160"/>
                    <a:pt x="105" y="160"/>
                    <a:pt x="76" y="124"/>
                  </a:cubicBezTo>
                  <a:cubicBezTo>
                    <a:pt x="46" y="87"/>
                    <a:pt x="0" y="52"/>
                    <a:pt x="18" y="27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8" name="Freeform 295">
              <a:extLst>
                <a:ext uri="{FF2B5EF4-FFF2-40B4-BE49-F238E27FC236}">
                  <a16:creationId xmlns:a16="http://schemas.microsoft.com/office/drawing/2014/main" id="{09335117-4867-4B93-B937-FCBEFFB5C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121" y="4270494"/>
              <a:ext cx="174625" cy="82550"/>
            </a:xfrm>
            <a:custGeom>
              <a:avLst/>
              <a:gdLst>
                <a:gd name="T0" fmla="*/ 23 w 70"/>
                <a:gd name="T1" fmla="*/ 13 h 33"/>
                <a:gd name="T2" fmla="*/ 70 w 70"/>
                <a:gd name="T3" fmla="*/ 0 h 33"/>
                <a:gd name="T4" fmla="*/ 0 w 70"/>
                <a:gd name="T5" fmla="*/ 5 h 33"/>
                <a:gd name="T6" fmla="*/ 1 w 70"/>
                <a:gd name="T7" fmla="*/ 4 h 33"/>
                <a:gd name="T8" fmla="*/ 23 w 70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23" y="13"/>
                  </a:moveTo>
                  <a:cubicBezTo>
                    <a:pt x="43" y="17"/>
                    <a:pt x="61" y="11"/>
                    <a:pt x="70" y="0"/>
                  </a:cubicBezTo>
                  <a:cubicBezTo>
                    <a:pt x="62" y="17"/>
                    <a:pt x="37" y="33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8"/>
                    <a:pt x="15" y="11"/>
                    <a:pt x="23" y="1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9" name="Freeform 296">
              <a:extLst>
                <a:ext uri="{FF2B5EF4-FFF2-40B4-BE49-F238E27FC236}">
                  <a16:creationId xmlns:a16="http://schemas.microsoft.com/office/drawing/2014/main" id="{95A59A09-AB0F-4E88-85ED-98F079C48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609" y="3964106"/>
              <a:ext cx="88900" cy="173038"/>
            </a:xfrm>
            <a:custGeom>
              <a:avLst/>
              <a:gdLst>
                <a:gd name="T0" fmla="*/ 17 w 36"/>
                <a:gd name="T1" fmla="*/ 45 h 69"/>
                <a:gd name="T2" fmla="*/ 0 w 36"/>
                <a:gd name="T3" fmla="*/ 0 h 69"/>
                <a:gd name="T4" fmla="*/ 11 w 36"/>
                <a:gd name="T5" fmla="*/ 69 h 69"/>
                <a:gd name="T6" fmla="*/ 11 w 36"/>
                <a:gd name="T7" fmla="*/ 68 h 69"/>
                <a:gd name="T8" fmla="*/ 17 w 36"/>
                <a:gd name="T9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17" y="45"/>
                  </a:moveTo>
                  <a:cubicBezTo>
                    <a:pt x="19" y="25"/>
                    <a:pt x="12" y="8"/>
                    <a:pt x="0" y="0"/>
                  </a:cubicBezTo>
                  <a:cubicBezTo>
                    <a:pt x="18" y="6"/>
                    <a:pt x="36" y="30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4" y="61"/>
                    <a:pt x="17" y="54"/>
                    <a:pt x="17" y="4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0" name="Freeform 297">
              <a:extLst>
                <a:ext uri="{FF2B5EF4-FFF2-40B4-BE49-F238E27FC236}">
                  <a16:creationId xmlns:a16="http://schemas.microsoft.com/office/drawing/2014/main" id="{42AFF05D-3F5A-4267-84EC-CED7879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859" y="5884981"/>
              <a:ext cx="660400" cy="92075"/>
            </a:xfrm>
            <a:custGeom>
              <a:avLst/>
              <a:gdLst>
                <a:gd name="T0" fmla="*/ 264 w 264"/>
                <a:gd name="T1" fmla="*/ 17 h 37"/>
                <a:gd name="T2" fmla="*/ 260 w 264"/>
                <a:gd name="T3" fmla="*/ 4 h 37"/>
                <a:gd name="T4" fmla="*/ 1 w 264"/>
                <a:gd name="T5" fmla="*/ 0 h 37"/>
                <a:gd name="T6" fmla="*/ 0 w 264"/>
                <a:gd name="T7" fmla="*/ 9 h 37"/>
                <a:gd name="T8" fmla="*/ 264 w 264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7">
                  <a:moveTo>
                    <a:pt x="264" y="17"/>
                  </a:moveTo>
                  <a:cubicBezTo>
                    <a:pt x="260" y="4"/>
                    <a:pt x="260" y="4"/>
                    <a:pt x="260" y="4"/>
                  </a:cubicBezTo>
                  <a:cubicBezTo>
                    <a:pt x="260" y="4"/>
                    <a:pt x="127" y="23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98" y="37"/>
                    <a:pt x="264" y="17"/>
                  </a:cubicBezTo>
                  <a:close/>
                </a:path>
              </a:pathLst>
            </a:custGeom>
            <a:solidFill>
              <a:srgbClr val="B75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1" name="Freeform 298">
              <a:extLst>
                <a:ext uri="{FF2B5EF4-FFF2-40B4-BE49-F238E27FC236}">
                  <a16:creationId xmlns:a16="http://schemas.microsoft.com/office/drawing/2014/main" id="{A8B75813-A65C-48D6-8FD6-3B0CCBE9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821" y="5907206"/>
              <a:ext cx="38100" cy="44450"/>
            </a:xfrm>
            <a:custGeom>
              <a:avLst/>
              <a:gdLst>
                <a:gd name="T0" fmla="*/ 0 w 24"/>
                <a:gd name="T1" fmla="*/ 0 h 28"/>
                <a:gd name="T2" fmla="*/ 19 w 24"/>
                <a:gd name="T3" fmla="*/ 0 h 28"/>
                <a:gd name="T4" fmla="*/ 24 w 24"/>
                <a:gd name="T5" fmla="*/ 28 h 28"/>
                <a:gd name="T6" fmla="*/ 5 w 24"/>
                <a:gd name="T7" fmla="*/ 28 h 28"/>
                <a:gd name="T8" fmla="*/ 0 w 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0" y="0"/>
                  </a:moveTo>
                  <a:lnTo>
                    <a:pt x="19" y="0"/>
                  </a:lnTo>
                  <a:lnTo>
                    <a:pt x="24" y="28"/>
                  </a:lnTo>
                  <a:lnTo>
                    <a:pt x="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2" name="Freeform 299">
              <a:extLst>
                <a:ext uri="{FF2B5EF4-FFF2-40B4-BE49-F238E27FC236}">
                  <a16:creationId xmlns:a16="http://schemas.microsoft.com/office/drawing/2014/main" id="{44ED856B-C565-4215-89D6-8EDB8672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034" y="5897681"/>
              <a:ext cx="30163" cy="47625"/>
            </a:xfrm>
            <a:custGeom>
              <a:avLst/>
              <a:gdLst>
                <a:gd name="T0" fmla="*/ 0 w 19"/>
                <a:gd name="T1" fmla="*/ 0 h 30"/>
                <a:gd name="T2" fmla="*/ 19 w 19"/>
                <a:gd name="T3" fmla="*/ 1 h 30"/>
                <a:gd name="T4" fmla="*/ 19 w 19"/>
                <a:gd name="T5" fmla="*/ 30 h 30"/>
                <a:gd name="T6" fmla="*/ 0 w 19"/>
                <a:gd name="T7" fmla="*/ 28 h 30"/>
                <a:gd name="T8" fmla="*/ 0 w 1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19" y="1"/>
                  </a:lnTo>
                  <a:lnTo>
                    <a:pt x="19" y="3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3" name="Freeform 300">
              <a:extLst>
                <a:ext uri="{FF2B5EF4-FFF2-40B4-BE49-F238E27FC236}">
                  <a16:creationId xmlns:a16="http://schemas.microsoft.com/office/drawing/2014/main" id="{233D116F-DF1C-4C83-9769-C1684FB1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484" y="5886569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9 w 20"/>
                <a:gd name="T3" fmla="*/ 2 h 30"/>
                <a:gd name="T4" fmla="*/ 20 w 20"/>
                <a:gd name="T5" fmla="*/ 30 h 30"/>
                <a:gd name="T6" fmla="*/ 1 w 20"/>
                <a:gd name="T7" fmla="*/ 29 h 30"/>
                <a:gd name="T8" fmla="*/ 0 w 2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9" y="2"/>
                  </a:lnTo>
                  <a:lnTo>
                    <a:pt x="20" y="30"/>
                  </a:lnTo>
                  <a:lnTo>
                    <a:pt x="1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4" name="Freeform 301">
              <a:extLst>
                <a:ext uri="{FF2B5EF4-FFF2-40B4-BE49-F238E27FC236}">
                  <a16:creationId xmlns:a16="http://schemas.microsoft.com/office/drawing/2014/main" id="{990EFE32-AC00-424D-ABFB-19DB1B26D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596" y="5904031"/>
              <a:ext cx="41275" cy="42863"/>
            </a:xfrm>
            <a:custGeom>
              <a:avLst/>
              <a:gdLst>
                <a:gd name="T0" fmla="*/ 0 w 26"/>
                <a:gd name="T1" fmla="*/ 0 h 27"/>
                <a:gd name="T2" fmla="*/ 19 w 26"/>
                <a:gd name="T3" fmla="*/ 0 h 27"/>
                <a:gd name="T4" fmla="*/ 26 w 26"/>
                <a:gd name="T5" fmla="*/ 27 h 27"/>
                <a:gd name="T6" fmla="*/ 5 w 26"/>
                <a:gd name="T7" fmla="*/ 27 h 27"/>
                <a:gd name="T8" fmla="*/ 0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19" y="0"/>
                  </a:lnTo>
                  <a:lnTo>
                    <a:pt x="26" y="27"/>
                  </a:lnTo>
                  <a:lnTo>
                    <a:pt x="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5" name="Freeform 302">
              <a:extLst>
                <a:ext uri="{FF2B5EF4-FFF2-40B4-BE49-F238E27FC236}">
                  <a16:creationId xmlns:a16="http://schemas.microsoft.com/office/drawing/2014/main" id="{89B8B514-718B-45B0-AB97-F599FE1E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721" y="5897681"/>
              <a:ext cx="39688" cy="44450"/>
            </a:xfrm>
            <a:custGeom>
              <a:avLst/>
              <a:gdLst>
                <a:gd name="T0" fmla="*/ 0 w 25"/>
                <a:gd name="T1" fmla="*/ 0 h 28"/>
                <a:gd name="T2" fmla="*/ 19 w 25"/>
                <a:gd name="T3" fmla="*/ 1 h 28"/>
                <a:gd name="T4" fmla="*/ 25 w 25"/>
                <a:gd name="T5" fmla="*/ 28 h 28"/>
                <a:gd name="T6" fmla="*/ 6 w 25"/>
                <a:gd name="T7" fmla="*/ 28 h 28"/>
                <a:gd name="T8" fmla="*/ 0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19" y="1"/>
                  </a:lnTo>
                  <a:lnTo>
                    <a:pt x="25" y="28"/>
                  </a:lnTo>
                  <a:lnTo>
                    <a:pt x="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6" name="Freeform 303">
              <a:extLst>
                <a:ext uri="{FF2B5EF4-FFF2-40B4-BE49-F238E27FC236}">
                  <a16:creationId xmlns:a16="http://schemas.microsoft.com/office/drawing/2014/main" id="{C6E8A618-4090-46CC-8B06-503A3435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659" y="5899269"/>
              <a:ext cx="66675" cy="52388"/>
            </a:xfrm>
            <a:custGeom>
              <a:avLst/>
              <a:gdLst>
                <a:gd name="T0" fmla="*/ 0 w 42"/>
                <a:gd name="T1" fmla="*/ 0 h 33"/>
                <a:gd name="T2" fmla="*/ 42 w 42"/>
                <a:gd name="T3" fmla="*/ 5 h 33"/>
                <a:gd name="T4" fmla="*/ 42 w 42"/>
                <a:gd name="T5" fmla="*/ 33 h 33"/>
                <a:gd name="T6" fmla="*/ 0 w 42"/>
                <a:gd name="T7" fmla="*/ 30 h 33"/>
                <a:gd name="T8" fmla="*/ 0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0"/>
                  </a:moveTo>
                  <a:lnTo>
                    <a:pt x="42" y="5"/>
                  </a:lnTo>
                  <a:lnTo>
                    <a:pt x="42" y="3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1" name="Freeform 308">
              <a:extLst>
                <a:ext uri="{FF2B5EF4-FFF2-40B4-BE49-F238E27FC236}">
                  <a16:creationId xmlns:a16="http://schemas.microsoft.com/office/drawing/2014/main" id="{6D6F69D3-BBF6-40F3-A634-791FBA20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109" y="4791194"/>
              <a:ext cx="192088" cy="141288"/>
            </a:xfrm>
            <a:custGeom>
              <a:avLst/>
              <a:gdLst>
                <a:gd name="T0" fmla="*/ 77 w 77"/>
                <a:gd name="T1" fmla="*/ 17 h 56"/>
                <a:gd name="T2" fmla="*/ 76 w 77"/>
                <a:gd name="T3" fmla="*/ 11 h 56"/>
                <a:gd name="T4" fmla="*/ 72 w 77"/>
                <a:gd name="T5" fmla="*/ 8 h 56"/>
                <a:gd name="T6" fmla="*/ 5 w 77"/>
                <a:gd name="T7" fmla="*/ 0 h 56"/>
                <a:gd name="T8" fmla="*/ 1 w 77"/>
                <a:gd name="T9" fmla="*/ 2 h 56"/>
                <a:gd name="T10" fmla="*/ 0 w 77"/>
                <a:gd name="T11" fmla="*/ 7 h 56"/>
                <a:gd name="T12" fmla="*/ 31 w 77"/>
                <a:gd name="T13" fmla="*/ 50 h 56"/>
                <a:gd name="T14" fmla="*/ 77 w 77"/>
                <a:gd name="T1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56">
                  <a:moveTo>
                    <a:pt x="77" y="17"/>
                  </a:moveTo>
                  <a:cubicBezTo>
                    <a:pt x="77" y="15"/>
                    <a:pt x="77" y="13"/>
                    <a:pt x="76" y="11"/>
                  </a:cubicBezTo>
                  <a:cubicBezTo>
                    <a:pt x="75" y="10"/>
                    <a:pt x="74" y="8"/>
                    <a:pt x="72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20"/>
                    <a:pt x="6" y="45"/>
                    <a:pt x="31" y="50"/>
                  </a:cubicBezTo>
                  <a:cubicBezTo>
                    <a:pt x="60" y="56"/>
                    <a:pt x="72" y="31"/>
                    <a:pt x="77" y="17"/>
                  </a:cubicBezTo>
                  <a:close/>
                </a:path>
              </a:pathLst>
            </a:custGeom>
            <a:solidFill>
              <a:srgbClr val="542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2" name="Freeform 309">
              <a:extLst>
                <a:ext uri="{FF2B5EF4-FFF2-40B4-BE49-F238E27FC236}">
                  <a16:creationId xmlns:a16="http://schemas.microsoft.com/office/drawing/2014/main" id="{101597B6-1A8C-4229-BD17-9343EFFC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459" y="4800719"/>
              <a:ext cx="171450" cy="76200"/>
            </a:xfrm>
            <a:custGeom>
              <a:avLst/>
              <a:gdLst>
                <a:gd name="T0" fmla="*/ 66 w 68"/>
                <a:gd name="T1" fmla="*/ 11 h 30"/>
                <a:gd name="T2" fmla="*/ 66 w 68"/>
                <a:gd name="T3" fmla="*/ 8 h 30"/>
                <a:gd name="T4" fmla="*/ 63 w 68"/>
                <a:gd name="T5" fmla="*/ 7 h 30"/>
                <a:gd name="T6" fmla="*/ 9 w 68"/>
                <a:gd name="T7" fmla="*/ 0 h 30"/>
                <a:gd name="T8" fmla="*/ 6 w 68"/>
                <a:gd name="T9" fmla="*/ 1 h 30"/>
                <a:gd name="T10" fmla="*/ 5 w 68"/>
                <a:gd name="T11" fmla="*/ 3 h 30"/>
                <a:gd name="T12" fmla="*/ 32 w 68"/>
                <a:gd name="T13" fmla="*/ 24 h 30"/>
                <a:gd name="T14" fmla="*/ 66 w 68"/>
                <a:gd name="T15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30">
                  <a:moveTo>
                    <a:pt x="66" y="11"/>
                  </a:moveTo>
                  <a:cubicBezTo>
                    <a:pt x="66" y="10"/>
                    <a:pt x="66" y="9"/>
                    <a:pt x="66" y="8"/>
                  </a:cubicBezTo>
                  <a:cubicBezTo>
                    <a:pt x="65" y="7"/>
                    <a:pt x="64" y="7"/>
                    <a:pt x="63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6" y="9"/>
                    <a:pt x="0" y="19"/>
                    <a:pt x="32" y="24"/>
                  </a:cubicBezTo>
                  <a:cubicBezTo>
                    <a:pt x="68" y="30"/>
                    <a:pt x="63" y="17"/>
                    <a:pt x="66" y="11"/>
                  </a:cubicBezTo>
                  <a:close/>
                </a:path>
              </a:pathLst>
            </a:custGeom>
            <a:solidFill>
              <a:srgbClr val="FF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0" name="Freeform 317">
              <a:extLst>
                <a:ext uri="{FF2B5EF4-FFF2-40B4-BE49-F238E27FC236}">
                  <a16:creationId xmlns:a16="http://schemas.microsoft.com/office/drawing/2014/main" id="{79D8ECB7-013A-41F6-A0EB-9690D324D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721" y="5159494"/>
              <a:ext cx="33338" cy="34925"/>
            </a:xfrm>
            <a:custGeom>
              <a:avLst/>
              <a:gdLst>
                <a:gd name="T0" fmla="*/ 3 w 13"/>
                <a:gd name="T1" fmla="*/ 9 h 14"/>
                <a:gd name="T2" fmla="*/ 1 w 13"/>
                <a:gd name="T3" fmla="*/ 1 h 14"/>
                <a:gd name="T4" fmla="*/ 9 w 13"/>
                <a:gd name="T5" fmla="*/ 4 h 14"/>
                <a:gd name="T6" fmla="*/ 11 w 13"/>
                <a:gd name="T7" fmla="*/ 12 h 14"/>
                <a:gd name="T8" fmla="*/ 3 w 13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3" y="9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3" y="0"/>
                    <a:pt x="7" y="1"/>
                    <a:pt x="9" y="4"/>
                  </a:cubicBezTo>
                  <a:cubicBezTo>
                    <a:pt x="12" y="7"/>
                    <a:pt x="13" y="11"/>
                    <a:pt x="11" y="12"/>
                  </a:cubicBezTo>
                  <a:cubicBezTo>
                    <a:pt x="10" y="14"/>
                    <a:pt x="6" y="13"/>
                    <a:pt x="3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1" name="Freeform 318">
              <a:extLst>
                <a:ext uri="{FF2B5EF4-FFF2-40B4-BE49-F238E27FC236}">
                  <a16:creationId xmlns:a16="http://schemas.microsoft.com/office/drawing/2014/main" id="{5F4D0478-7C2A-46B2-A551-10025FFF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021" y="5172194"/>
              <a:ext cx="34925" cy="34925"/>
            </a:xfrm>
            <a:custGeom>
              <a:avLst/>
              <a:gdLst>
                <a:gd name="T0" fmla="*/ 4 w 14"/>
                <a:gd name="T1" fmla="*/ 10 h 14"/>
                <a:gd name="T2" fmla="*/ 2 w 14"/>
                <a:gd name="T3" fmla="*/ 1 h 14"/>
                <a:gd name="T4" fmla="*/ 10 w 14"/>
                <a:gd name="T5" fmla="*/ 4 h 14"/>
                <a:gd name="T6" fmla="*/ 12 w 14"/>
                <a:gd name="T7" fmla="*/ 13 h 14"/>
                <a:gd name="T8" fmla="*/ 4 w 14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10"/>
                  </a:move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10" y="4"/>
                  </a:cubicBezTo>
                  <a:cubicBezTo>
                    <a:pt x="13" y="7"/>
                    <a:pt x="14" y="11"/>
                    <a:pt x="12" y="13"/>
                  </a:cubicBezTo>
                  <a:cubicBezTo>
                    <a:pt x="10" y="14"/>
                    <a:pt x="7" y="13"/>
                    <a:pt x="4" y="1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2" name="Freeform 319">
              <a:extLst>
                <a:ext uri="{FF2B5EF4-FFF2-40B4-BE49-F238E27FC236}">
                  <a16:creationId xmlns:a16="http://schemas.microsoft.com/office/drawing/2014/main" id="{0AFC6EF9-57D5-4D21-A4DC-2FDE7A73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496" y="5194419"/>
              <a:ext cx="38100" cy="28575"/>
            </a:xfrm>
            <a:custGeom>
              <a:avLst/>
              <a:gdLst>
                <a:gd name="T0" fmla="*/ 6 w 15"/>
                <a:gd name="T1" fmla="*/ 9 h 11"/>
                <a:gd name="T2" fmla="*/ 1 w 15"/>
                <a:gd name="T3" fmla="*/ 2 h 11"/>
                <a:gd name="T4" fmla="*/ 9 w 15"/>
                <a:gd name="T5" fmla="*/ 1 h 11"/>
                <a:gd name="T6" fmla="*/ 14 w 15"/>
                <a:gd name="T7" fmla="*/ 8 h 11"/>
                <a:gd name="T8" fmla="*/ 6 w 1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6" y="9"/>
                  </a:moveTo>
                  <a:cubicBezTo>
                    <a:pt x="2" y="7"/>
                    <a:pt x="0" y="4"/>
                    <a:pt x="1" y="2"/>
                  </a:cubicBezTo>
                  <a:cubicBezTo>
                    <a:pt x="1" y="0"/>
                    <a:pt x="5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ubicBezTo>
                    <a:pt x="14" y="10"/>
                    <a:pt x="10" y="11"/>
                    <a:pt x="6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3" name="Freeform 320">
              <a:extLst>
                <a:ext uri="{FF2B5EF4-FFF2-40B4-BE49-F238E27FC236}">
                  <a16:creationId xmlns:a16="http://schemas.microsoft.com/office/drawing/2014/main" id="{2B7D9D19-217A-4BC5-B2D6-F1348853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596" y="5181719"/>
              <a:ext cx="34925" cy="33338"/>
            </a:xfrm>
            <a:custGeom>
              <a:avLst/>
              <a:gdLst>
                <a:gd name="T0" fmla="*/ 10 w 14"/>
                <a:gd name="T1" fmla="*/ 9 h 13"/>
                <a:gd name="T2" fmla="*/ 2 w 14"/>
                <a:gd name="T3" fmla="*/ 12 h 13"/>
                <a:gd name="T4" fmla="*/ 5 w 14"/>
                <a:gd name="T5" fmla="*/ 3 h 13"/>
                <a:gd name="T6" fmla="*/ 13 w 14"/>
                <a:gd name="T7" fmla="*/ 1 h 13"/>
                <a:gd name="T8" fmla="*/ 10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9"/>
                  </a:moveTo>
                  <a:cubicBezTo>
                    <a:pt x="7" y="12"/>
                    <a:pt x="3" y="13"/>
                    <a:pt x="2" y="12"/>
                  </a:cubicBezTo>
                  <a:cubicBezTo>
                    <a:pt x="0" y="10"/>
                    <a:pt x="2" y="6"/>
                    <a:pt x="5" y="3"/>
                  </a:cubicBezTo>
                  <a:cubicBezTo>
                    <a:pt x="8" y="1"/>
                    <a:pt x="11" y="0"/>
                    <a:pt x="13" y="1"/>
                  </a:cubicBezTo>
                  <a:cubicBezTo>
                    <a:pt x="14" y="3"/>
                    <a:pt x="13" y="7"/>
                    <a:pt x="10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4" name="Freeform 321">
              <a:extLst>
                <a:ext uri="{FF2B5EF4-FFF2-40B4-BE49-F238E27FC236}">
                  <a16:creationId xmlns:a16="http://schemas.microsoft.com/office/drawing/2014/main" id="{383D107F-32EB-4744-A0B4-30CBCD404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09" y="5219819"/>
              <a:ext cx="98425" cy="90488"/>
            </a:xfrm>
            <a:custGeom>
              <a:avLst/>
              <a:gdLst>
                <a:gd name="T0" fmla="*/ 35 w 39"/>
                <a:gd name="T1" fmla="*/ 19 h 36"/>
                <a:gd name="T2" fmla="*/ 10 w 39"/>
                <a:gd name="T3" fmla="*/ 5 h 36"/>
                <a:gd name="T4" fmla="*/ 7 w 39"/>
                <a:gd name="T5" fmla="*/ 35 h 36"/>
                <a:gd name="T6" fmla="*/ 39 w 39"/>
                <a:gd name="T7" fmla="*/ 30 h 36"/>
                <a:gd name="T8" fmla="*/ 35 w 39"/>
                <a:gd name="T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35" y="19"/>
                  </a:moveTo>
                  <a:cubicBezTo>
                    <a:pt x="26" y="13"/>
                    <a:pt x="14" y="0"/>
                    <a:pt x="10" y="5"/>
                  </a:cubicBezTo>
                  <a:cubicBezTo>
                    <a:pt x="6" y="10"/>
                    <a:pt x="0" y="33"/>
                    <a:pt x="7" y="35"/>
                  </a:cubicBezTo>
                  <a:cubicBezTo>
                    <a:pt x="14" y="36"/>
                    <a:pt x="39" y="30"/>
                    <a:pt x="39" y="30"/>
                  </a:cubicBezTo>
                  <a:lnTo>
                    <a:pt x="35" y="19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5" name="Freeform 322">
              <a:extLst>
                <a:ext uri="{FF2B5EF4-FFF2-40B4-BE49-F238E27FC236}">
                  <a16:creationId xmlns:a16="http://schemas.microsoft.com/office/drawing/2014/main" id="{E09A3A98-5E8B-4252-A27F-CBB7A3F1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46" y="2513131"/>
              <a:ext cx="1146175" cy="671513"/>
            </a:xfrm>
            <a:custGeom>
              <a:avLst/>
              <a:gdLst>
                <a:gd name="T0" fmla="*/ 0 w 458"/>
                <a:gd name="T1" fmla="*/ 268 h 268"/>
                <a:gd name="T2" fmla="*/ 267 w 458"/>
                <a:gd name="T3" fmla="*/ 151 h 268"/>
                <a:gd name="T4" fmla="*/ 458 w 458"/>
                <a:gd name="T5" fmla="*/ 0 h 268"/>
                <a:gd name="T6" fmla="*/ 222 w 458"/>
                <a:gd name="T7" fmla="*/ 45 h 268"/>
                <a:gd name="T8" fmla="*/ 0 w 458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268">
                  <a:moveTo>
                    <a:pt x="0" y="268"/>
                  </a:moveTo>
                  <a:cubicBezTo>
                    <a:pt x="43" y="254"/>
                    <a:pt x="180" y="206"/>
                    <a:pt x="267" y="151"/>
                  </a:cubicBezTo>
                  <a:cubicBezTo>
                    <a:pt x="354" y="96"/>
                    <a:pt x="432" y="27"/>
                    <a:pt x="458" y="0"/>
                  </a:cubicBezTo>
                  <a:cubicBezTo>
                    <a:pt x="458" y="0"/>
                    <a:pt x="287" y="12"/>
                    <a:pt x="222" y="45"/>
                  </a:cubicBezTo>
                  <a:cubicBezTo>
                    <a:pt x="107" y="105"/>
                    <a:pt x="0" y="268"/>
                    <a:pt x="0" y="26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6" name="Freeform 323">
              <a:extLst>
                <a:ext uri="{FF2B5EF4-FFF2-40B4-BE49-F238E27FC236}">
                  <a16:creationId xmlns:a16="http://schemas.microsoft.com/office/drawing/2014/main" id="{C73AAD7F-74F5-4F0B-A7F4-CD59A399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84" y="2590919"/>
              <a:ext cx="619125" cy="709613"/>
            </a:xfrm>
            <a:custGeom>
              <a:avLst/>
              <a:gdLst>
                <a:gd name="T0" fmla="*/ 186 w 247"/>
                <a:gd name="T1" fmla="*/ 115 h 283"/>
                <a:gd name="T2" fmla="*/ 123 w 247"/>
                <a:gd name="T3" fmla="*/ 73 h 283"/>
                <a:gd name="T4" fmla="*/ 166 w 247"/>
                <a:gd name="T5" fmla="*/ 283 h 283"/>
                <a:gd name="T6" fmla="*/ 186 w 247"/>
                <a:gd name="T7" fmla="*/ 11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283">
                  <a:moveTo>
                    <a:pt x="186" y="115"/>
                  </a:moveTo>
                  <a:cubicBezTo>
                    <a:pt x="186" y="115"/>
                    <a:pt x="247" y="0"/>
                    <a:pt x="123" y="73"/>
                  </a:cubicBezTo>
                  <a:cubicBezTo>
                    <a:pt x="0" y="147"/>
                    <a:pt x="76" y="226"/>
                    <a:pt x="166" y="283"/>
                  </a:cubicBezTo>
                  <a:lnTo>
                    <a:pt x="186" y="11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7" name="Freeform 324">
              <a:extLst>
                <a:ext uri="{FF2B5EF4-FFF2-40B4-BE49-F238E27FC236}">
                  <a16:creationId xmlns:a16="http://schemas.microsoft.com/office/drawing/2014/main" id="{86DBB7C0-6F0D-45C9-87C4-A19C0638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84" y="3454519"/>
              <a:ext cx="563563" cy="614363"/>
            </a:xfrm>
            <a:custGeom>
              <a:avLst/>
              <a:gdLst>
                <a:gd name="T0" fmla="*/ 52 w 225"/>
                <a:gd name="T1" fmla="*/ 0 h 245"/>
                <a:gd name="T2" fmla="*/ 199 w 225"/>
                <a:gd name="T3" fmla="*/ 217 h 245"/>
                <a:gd name="T4" fmla="*/ 21 w 225"/>
                <a:gd name="T5" fmla="*/ 107 h 245"/>
                <a:gd name="T6" fmla="*/ 52 w 22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45">
                  <a:moveTo>
                    <a:pt x="52" y="0"/>
                  </a:moveTo>
                  <a:cubicBezTo>
                    <a:pt x="88" y="0"/>
                    <a:pt x="225" y="152"/>
                    <a:pt x="199" y="217"/>
                  </a:cubicBezTo>
                  <a:cubicBezTo>
                    <a:pt x="188" y="245"/>
                    <a:pt x="42" y="177"/>
                    <a:pt x="21" y="107"/>
                  </a:cubicBezTo>
                  <a:cubicBezTo>
                    <a:pt x="0" y="37"/>
                    <a:pt x="45" y="0"/>
                    <a:pt x="52" y="0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8" name="Freeform 325">
              <a:extLst>
                <a:ext uri="{FF2B5EF4-FFF2-40B4-BE49-F238E27FC236}">
                  <a16:creationId xmlns:a16="http://schemas.microsoft.com/office/drawing/2014/main" id="{35F55978-0318-4667-B380-5911B99BD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09" y="3484681"/>
              <a:ext cx="479425" cy="595313"/>
            </a:xfrm>
            <a:custGeom>
              <a:avLst/>
              <a:gdLst>
                <a:gd name="T0" fmla="*/ 49 w 191"/>
                <a:gd name="T1" fmla="*/ 8 h 237"/>
                <a:gd name="T2" fmla="*/ 2 w 191"/>
                <a:gd name="T3" fmla="*/ 53 h 237"/>
                <a:gd name="T4" fmla="*/ 5 w 191"/>
                <a:gd name="T5" fmla="*/ 97 h 237"/>
                <a:gd name="T6" fmla="*/ 186 w 191"/>
                <a:gd name="T7" fmla="*/ 208 h 237"/>
                <a:gd name="T8" fmla="*/ 185 w 191"/>
                <a:gd name="T9" fmla="*/ 165 h 237"/>
                <a:gd name="T10" fmla="*/ 49 w 191"/>
                <a:gd name="T1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7">
                  <a:moveTo>
                    <a:pt x="49" y="8"/>
                  </a:moveTo>
                  <a:cubicBezTo>
                    <a:pt x="45" y="0"/>
                    <a:pt x="4" y="60"/>
                    <a:pt x="2" y="53"/>
                  </a:cubicBezTo>
                  <a:cubicBezTo>
                    <a:pt x="1" y="65"/>
                    <a:pt x="0" y="81"/>
                    <a:pt x="5" y="97"/>
                  </a:cubicBezTo>
                  <a:cubicBezTo>
                    <a:pt x="26" y="167"/>
                    <a:pt x="175" y="237"/>
                    <a:pt x="186" y="208"/>
                  </a:cubicBezTo>
                  <a:cubicBezTo>
                    <a:pt x="191" y="197"/>
                    <a:pt x="189" y="180"/>
                    <a:pt x="185" y="165"/>
                  </a:cubicBezTo>
                  <a:cubicBezTo>
                    <a:pt x="104" y="176"/>
                    <a:pt x="75" y="61"/>
                    <a:pt x="49" y="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9" name="Freeform 326">
              <a:extLst>
                <a:ext uri="{FF2B5EF4-FFF2-40B4-BE49-F238E27FC236}">
                  <a16:creationId xmlns:a16="http://schemas.microsoft.com/office/drawing/2014/main" id="{EB10FA40-59E9-48B2-BE7D-0D40AB16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34" y="3102094"/>
              <a:ext cx="295275" cy="382588"/>
            </a:xfrm>
            <a:custGeom>
              <a:avLst/>
              <a:gdLst>
                <a:gd name="T0" fmla="*/ 0 w 118"/>
                <a:gd name="T1" fmla="*/ 153 h 153"/>
                <a:gd name="T2" fmla="*/ 6 w 118"/>
                <a:gd name="T3" fmla="*/ 0 h 153"/>
                <a:gd name="T4" fmla="*/ 82 w 118"/>
                <a:gd name="T5" fmla="*/ 3 h 153"/>
                <a:gd name="T6" fmla="*/ 116 w 118"/>
                <a:gd name="T7" fmla="*/ 142 h 153"/>
                <a:gd name="T8" fmla="*/ 0 w 118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3">
                  <a:moveTo>
                    <a:pt x="0" y="153"/>
                  </a:moveTo>
                  <a:cubicBezTo>
                    <a:pt x="0" y="150"/>
                    <a:pt x="6" y="0"/>
                    <a:pt x="6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114" y="141"/>
                    <a:pt x="116" y="142"/>
                  </a:cubicBezTo>
                  <a:cubicBezTo>
                    <a:pt x="118" y="143"/>
                    <a:pt x="0" y="153"/>
                    <a:pt x="0" y="15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0" name="Freeform 327">
              <a:extLst>
                <a:ext uri="{FF2B5EF4-FFF2-40B4-BE49-F238E27FC236}">
                  <a16:creationId xmlns:a16="http://schemas.microsoft.com/office/drawing/2014/main" id="{34EEF069-5F81-4EA0-BCB7-3DDD47EA6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21" y="4570531"/>
              <a:ext cx="931863" cy="2141538"/>
            </a:xfrm>
            <a:custGeom>
              <a:avLst/>
              <a:gdLst>
                <a:gd name="T0" fmla="*/ 40 w 372"/>
                <a:gd name="T1" fmla="*/ 854 h 854"/>
                <a:gd name="T2" fmla="*/ 7 w 372"/>
                <a:gd name="T3" fmla="*/ 552 h 854"/>
                <a:gd name="T4" fmla="*/ 29 w 372"/>
                <a:gd name="T5" fmla="*/ 441 h 854"/>
                <a:gd name="T6" fmla="*/ 34 w 372"/>
                <a:gd name="T7" fmla="*/ 36 h 854"/>
                <a:gd name="T8" fmla="*/ 276 w 372"/>
                <a:gd name="T9" fmla="*/ 0 h 854"/>
                <a:gd name="T10" fmla="*/ 308 w 372"/>
                <a:gd name="T11" fmla="*/ 347 h 854"/>
                <a:gd name="T12" fmla="*/ 372 w 372"/>
                <a:gd name="T13" fmla="*/ 848 h 854"/>
                <a:gd name="T14" fmla="*/ 352 w 372"/>
                <a:gd name="T15" fmla="*/ 848 h 854"/>
                <a:gd name="T16" fmla="*/ 236 w 372"/>
                <a:gd name="T17" fmla="*/ 560 h 854"/>
                <a:gd name="T18" fmla="*/ 248 w 372"/>
                <a:gd name="T19" fmla="*/ 425 h 854"/>
                <a:gd name="T20" fmla="*/ 168 w 372"/>
                <a:gd name="T21" fmla="*/ 201 h 854"/>
                <a:gd name="T22" fmla="*/ 135 w 372"/>
                <a:gd name="T23" fmla="*/ 211 h 854"/>
                <a:gd name="T24" fmla="*/ 75 w 372"/>
                <a:gd name="T25" fmla="*/ 441 h 854"/>
                <a:gd name="T26" fmla="*/ 96 w 372"/>
                <a:gd name="T27" fmla="*/ 555 h 854"/>
                <a:gd name="T28" fmla="*/ 59 w 372"/>
                <a:gd name="T29" fmla="*/ 854 h 854"/>
                <a:gd name="T30" fmla="*/ 40 w 372"/>
                <a:gd name="T31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854">
                  <a:moveTo>
                    <a:pt x="40" y="854"/>
                  </a:moveTo>
                  <a:cubicBezTo>
                    <a:pt x="40" y="854"/>
                    <a:pt x="10" y="574"/>
                    <a:pt x="7" y="552"/>
                  </a:cubicBezTo>
                  <a:cubicBezTo>
                    <a:pt x="3" y="523"/>
                    <a:pt x="29" y="481"/>
                    <a:pt x="29" y="441"/>
                  </a:cubicBezTo>
                  <a:cubicBezTo>
                    <a:pt x="29" y="402"/>
                    <a:pt x="0" y="197"/>
                    <a:pt x="34" y="36"/>
                  </a:cubicBezTo>
                  <a:cubicBezTo>
                    <a:pt x="40" y="10"/>
                    <a:pt x="276" y="0"/>
                    <a:pt x="276" y="0"/>
                  </a:cubicBezTo>
                  <a:cubicBezTo>
                    <a:pt x="276" y="0"/>
                    <a:pt x="313" y="300"/>
                    <a:pt x="308" y="347"/>
                  </a:cubicBezTo>
                  <a:cubicBezTo>
                    <a:pt x="304" y="394"/>
                    <a:pt x="333" y="793"/>
                    <a:pt x="372" y="848"/>
                  </a:cubicBezTo>
                  <a:cubicBezTo>
                    <a:pt x="352" y="848"/>
                    <a:pt x="352" y="848"/>
                    <a:pt x="352" y="848"/>
                  </a:cubicBezTo>
                  <a:cubicBezTo>
                    <a:pt x="352" y="848"/>
                    <a:pt x="237" y="585"/>
                    <a:pt x="236" y="560"/>
                  </a:cubicBezTo>
                  <a:cubicBezTo>
                    <a:pt x="234" y="531"/>
                    <a:pt x="258" y="493"/>
                    <a:pt x="248" y="425"/>
                  </a:cubicBezTo>
                  <a:cubicBezTo>
                    <a:pt x="243" y="393"/>
                    <a:pt x="191" y="224"/>
                    <a:pt x="168" y="201"/>
                  </a:cubicBezTo>
                  <a:cubicBezTo>
                    <a:pt x="159" y="191"/>
                    <a:pt x="137" y="192"/>
                    <a:pt x="135" y="211"/>
                  </a:cubicBezTo>
                  <a:cubicBezTo>
                    <a:pt x="125" y="298"/>
                    <a:pt x="77" y="385"/>
                    <a:pt x="75" y="441"/>
                  </a:cubicBezTo>
                  <a:cubicBezTo>
                    <a:pt x="74" y="480"/>
                    <a:pt x="100" y="511"/>
                    <a:pt x="96" y="555"/>
                  </a:cubicBezTo>
                  <a:cubicBezTo>
                    <a:pt x="86" y="674"/>
                    <a:pt x="39" y="809"/>
                    <a:pt x="59" y="854"/>
                  </a:cubicBezTo>
                  <a:lnTo>
                    <a:pt x="40" y="854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1" name="Freeform 328">
              <a:extLst>
                <a:ext uri="{FF2B5EF4-FFF2-40B4-BE49-F238E27FC236}">
                  <a16:creationId xmlns:a16="http://schemas.microsoft.com/office/drawing/2014/main" id="{764BBA73-C599-4975-9B63-E77FFA68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21" y="4570531"/>
              <a:ext cx="728663" cy="2141538"/>
            </a:xfrm>
            <a:custGeom>
              <a:avLst/>
              <a:gdLst>
                <a:gd name="T0" fmla="*/ 23 w 291"/>
                <a:gd name="T1" fmla="*/ 553 h 854"/>
                <a:gd name="T2" fmla="*/ 45 w 291"/>
                <a:gd name="T3" fmla="*/ 442 h 854"/>
                <a:gd name="T4" fmla="*/ 69 w 291"/>
                <a:gd name="T5" fmla="*/ 132 h 854"/>
                <a:gd name="T6" fmla="*/ 285 w 291"/>
                <a:gd name="T7" fmla="*/ 93 h 854"/>
                <a:gd name="T8" fmla="*/ 276 w 291"/>
                <a:gd name="T9" fmla="*/ 2 h 854"/>
                <a:gd name="T10" fmla="*/ 276 w 291"/>
                <a:gd name="T11" fmla="*/ 0 h 854"/>
                <a:gd name="T12" fmla="*/ 34 w 291"/>
                <a:gd name="T13" fmla="*/ 36 h 854"/>
                <a:gd name="T14" fmla="*/ 29 w 291"/>
                <a:gd name="T15" fmla="*/ 441 h 854"/>
                <a:gd name="T16" fmla="*/ 7 w 291"/>
                <a:gd name="T17" fmla="*/ 552 h 854"/>
                <a:gd name="T18" fmla="*/ 40 w 291"/>
                <a:gd name="T19" fmla="*/ 854 h 854"/>
                <a:gd name="T20" fmla="*/ 44 w 291"/>
                <a:gd name="T21" fmla="*/ 854 h 854"/>
                <a:gd name="T22" fmla="*/ 23 w 291"/>
                <a:gd name="T23" fmla="*/ 5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854">
                  <a:moveTo>
                    <a:pt x="23" y="553"/>
                  </a:moveTo>
                  <a:cubicBezTo>
                    <a:pt x="20" y="524"/>
                    <a:pt x="45" y="482"/>
                    <a:pt x="45" y="442"/>
                  </a:cubicBezTo>
                  <a:cubicBezTo>
                    <a:pt x="45" y="403"/>
                    <a:pt x="35" y="293"/>
                    <a:pt x="69" y="132"/>
                  </a:cubicBezTo>
                  <a:cubicBezTo>
                    <a:pt x="107" y="140"/>
                    <a:pt x="253" y="113"/>
                    <a:pt x="285" y="93"/>
                  </a:cubicBezTo>
                  <a:cubicBezTo>
                    <a:pt x="291" y="40"/>
                    <a:pt x="243" y="4"/>
                    <a:pt x="276" y="2"/>
                  </a:cubicBezTo>
                  <a:cubicBezTo>
                    <a:pt x="276" y="1"/>
                    <a:pt x="276" y="0"/>
                    <a:pt x="276" y="0"/>
                  </a:cubicBezTo>
                  <a:cubicBezTo>
                    <a:pt x="276" y="0"/>
                    <a:pt x="40" y="10"/>
                    <a:pt x="34" y="36"/>
                  </a:cubicBezTo>
                  <a:cubicBezTo>
                    <a:pt x="0" y="197"/>
                    <a:pt x="29" y="402"/>
                    <a:pt x="29" y="441"/>
                  </a:cubicBezTo>
                  <a:cubicBezTo>
                    <a:pt x="29" y="481"/>
                    <a:pt x="3" y="523"/>
                    <a:pt x="7" y="552"/>
                  </a:cubicBezTo>
                  <a:cubicBezTo>
                    <a:pt x="10" y="574"/>
                    <a:pt x="40" y="854"/>
                    <a:pt x="40" y="854"/>
                  </a:cubicBezTo>
                  <a:cubicBezTo>
                    <a:pt x="44" y="854"/>
                    <a:pt x="44" y="854"/>
                    <a:pt x="44" y="854"/>
                  </a:cubicBezTo>
                  <a:cubicBezTo>
                    <a:pt x="43" y="846"/>
                    <a:pt x="26" y="575"/>
                    <a:pt x="23" y="55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2" name="Freeform 329">
              <a:extLst>
                <a:ext uri="{FF2B5EF4-FFF2-40B4-BE49-F238E27FC236}">
                  <a16:creationId xmlns:a16="http://schemas.microsoft.com/office/drawing/2014/main" id="{68958A0F-AFE3-414C-A77F-1FEC952B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059" y="5049956"/>
              <a:ext cx="509588" cy="1646238"/>
            </a:xfrm>
            <a:custGeom>
              <a:avLst/>
              <a:gdLst>
                <a:gd name="T0" fmla="*/ 97 w 204"/>
                <a:gd name="T1" fmla="*/ 370 h 657"/>
                <a:gd name="T2" fmla="*/ 109 w 204"/>
                <a:gd name="T3" fmla="*/ 235 h 657"/>
                <a:gd name="T4" fmla="*/ 30 w 204"/>
                <a:gd name="T5" fmla="*/ 11 h 657"/>
                <a:gd name="T6" fmla="*/ 0 w 204"/>
                <a:gd name="T7" fmla="*/ 4 h 657"/>
                <a:gd name="T8" fmla="*/ 13 w 204"/>
                <a:gd name="T9" fmla="*/ 10 h 657"/>
                <a:gd name="T10" fmla="*/ 93 w 204"/>
                <a:gd name="T11" fmla="*/ 234 h 657"/>
                <a:gd name="T12" fmla="*/ 81 w 204"/>
                <a:gd name="T13" fmla="*/ 369 h 657"/>
                <a:gd name="T14" fmla="*/ 197 w 204"/>
                <a:gd name="T15" fmla="*/ 657 h 657"/>
                <a:gd name="T16" fmla="*/ 204 w 204"/>
                <a:gd name="T17" fmla="*/ 657 h 657"/>
                <a:gd name="T18" fmla="*/ 97 w 204"/>
                <a:gd name="T19" fmla="*/ 37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657">
                  <a:moveTo>
                    <a:pt x="97" y="370"/>
                  </a:moveTo>
                  <a:cubicBezTo>
                    <a:pt x="95" y="341"/>
                    <a:pt x="120" y="303"/>
                    <a:pt x="109" y="235"/>
                  </a:cubicBezTo>
                  <a:cubicBezTo>
                    <a:pt x="104" y="203"/>
                    <a:pt x="52" y="35"/>
                    <a:pt x="30" y="11"/>
                  </a:cubicBezTo>
                  <a:cubicBezTo>
                    <a:pt x="24" y="4"/>
                    <a:pt x="9" y="0"/>
                    <a:pt x="0" y="4"/>
                  </a:cubicBezTo>
                  <a:cubicBezTo>
                    <a:pt x="5" y="4"/>
                    <a:pt x="10" y="6"/>
                    <a:pt x="13" y="10"/>
                  </a:cubicBezTo>
                  <a:cubicBezTo>
                    <a:pt x="36" y="33"/>
                    <a:pt x="88" y="202"/>
                    <a:pt x="93" y="234"/>
                  </a:cubicBezTo>
                  <a:cubicBezTo>
                    <a:pt x="103" y="302"/>
                    <a:pt x="79" y="340"/>
                    <a:pt x="81" y="369"/>
                  </a:cubicBezTo>
                  <a:cubicBezTo>
                    <a:pt x="82" y="394"/>
                    <a:pt x="197" y="657"/>
                    <a:pt x="197" y="657"/>
                  </a:cubicBezTo>
                  <a:cubicBezTo>
                    <a:pt x="204" y="657"/>
                    <a:pt x="204" y="657"/>
                    <a:pt x="204" y="657"/>
                  </a:cubicBezTo>
                  <a:cubicBezTo>
                    <a:pt x="197" y="638"/>
                    <a:pt x="99" y="394"/>
                    <a:pt x="97" y="37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3" name="Freeform 330">
              <a:extLst>
                <a:ext uri="{FF2B5EF4-FFF2-40B4-BE49-F238E27FC236}">
                  <a16:creationId xmlns:a16="http://schemas.microsoft.com/office/drawing/2014/main" id="{216D0CC5-3941-4D72-B3AA-2AF535F5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84" y="6673969"/>
              <a:ext cx="122238" cy="63500"/>
            </a:xfrm>
            <a:custGeom>
              <a:avLst/>
              <a:gdLst>
                <a:gd name="T0" fmla="*/ 0 w 49"/>
                <a:gd name="T1" fmla="*/ 25 h 25"/>
                <a:gd name="T2" fmla="*/ 25 w 49"/>
                <a:gd name="T3" fmla="*/ 0 h 25"/>
                <a:gd name="T4" fmla="*/ 49 w 49"/>
                <a:gd name="T5" fmla="*/ 25 h 25"/>
                <a:gd name="T6" fmla="*/ 0 w 4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5">
                  <a:moveTo>
                    <a:pt x="0" y="25"/>
                  </a:moveTo>
                  <a:cubicBezTo>
                    <a:pt x="0" y="19"/>
                    <a:pt x="9" y="0"/>
                    <a:pt x="25" y="0"/>
                  </a:cubicBezTo>
                  <a:cubicBezTo>
                    <a:pt x="42" y="0"/>
                    <a:pt x="49" y="25"/>
                    <a:pt x="49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4" name="Freeform 331">
              <a:extLst>
                <a:ext uri="{FF2B5EF4-FFF2-40B4-BE49-F238E27FC236}">
                  <a16:creationId xmlns:a16="http://schemas.microsoft.com/office/drawing/2014/main" id="{6F2CB5AF-4406-4A50-83C4-97D32474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959" y="6666031"/>
              <a:ext cx="212725" cy="71438"/>
            </a:xfrm>
            <a:custGeom>
              <a:avLst/>
              <a:gdLst>
                <a:gd name="T0" fmla="*/ 2 w 85"/>
                <a:gd name="T1" fmla="*/ 28 h 28"/>
                <a:gd name="T2" fmla="*/ 19 w 85"/>
                <a:gd name="T3" fmla="*/ 4 h 28"/>
                <a:gd name="T4" fmla="*/ 85 w 85"/>
                <a:gd name="T5" fmla="*/ 28 h 28"/>
                <a:gd name="T6" fmla="*/ 2 w 8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28">
                  <a:moveTo>
                    <a:pt x="2" y="28"/>
                  </a:moveTo>
                  <a:cubicBezTo>
                    <a:pt x="0" y="17"/>
                    <a:pt x="3" y="7"/>
                    <a:pt x="19" y="4"/>
                  </a:cubicBezTo>
                  <a:cubicBezTo>
                    <a:pt x="36" y="0"/>
                    <a:pt x="85" y="28"/>
                    <a:pt x="85" y="28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5" name="Freeform 332">
              <a:extLst>
                <a:ext uri="{FF2B5EF4-FFF2-40B4-BE49-F238E27FC236}">
                  <a16:creationId xmlns:a16="http://schemas.microsoft.com/office/drawing/2014/main" id="{D464F73B-E8B7-40FC-90EE-C600E57B6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09" y="5613519"/>
              <a:ext cx="127000" cy="100013"/>
            </a:xfrm>
            <a:custGeom>
              <a:avLst/>
              <a:gdLst>
                <a:gd name="T0" fmla="*/ 80 w 80"/>
                <a:gd name="T1" fmla="*/ 0 h 63"/>
                <a:gd name="T2" fmla="*/ 0 w 80"/>
                <a:gd name="T3" fmla="*/ 3 h 63"/>
                <a:gd name="T4" fmla="*/ 4 w 80"/>
                <a:gd name="T5" fmla="*/ 63 h 63"/>
                <a:gd name="T6" fmla="*/ 80 w 80"/>
                <a:gd name="T7" fmla="*/ 35 h 63"/>
                <a:gd name="T8" fmla="*/ 80 w 8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80" y="0"/>
                  </a:moveTo>
                  <a:lnTo>
                    <a:pt x="0" y="3"/>
                  </a:lnTo>
                  <a:lnTo>
                    <a:pt x="4" y="63"/>
                  </a:lnTo>
                  <a:lnTo>
                    <a:pt x="80" y="3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6" name="Rectangle 333">
              <a:extLst>
                <a:ext uri="{FF2B5EF4-FFF2-40B4-BE49-F238E27FC236}">
                  <a16:creationId xmlns:a16="http://schemas.microsoft.com/office/drawing/2014/main" id="{0F1DF1D0-8D42-4F77-A213-856D47ED8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46" y="5677019"/>
              <a:ext cx="88900" cy="53975"/>
            </a:xfrm>
            <a:prstGeom prst="rect">
              <a:avLst/>
            </a:pr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7" name="Freeform 334">
              <a:extLst>
                <a:ext uri="{FF2B5EF4-FFF2-40B4-BE49-F238E27FC236}">
                  <a16:creationId xmlns:a16="http://schemas.microsoft.com/office/drawing/2014/main" id="{AE60828C-5459-4EAD-ADEB-62FDA2A8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96" y="4703881"/>
              <a:ext cx="896938" cy="966788"/>
            </a:xfrm>
            <a:custGeom>
              <a:avLst/>
              <a:gdLst>
                <a:gd name="T0" fmla="*/ 0 w 358"/>
                <a:gd name="T1" fmla="*/ 386 h 386"/>
                <a:gd name="T2" fmla="*/ 136 w 358"/>
                <a:gd name="T3" fmla="*/ 381 h 386"/>
                <a:gd name="T4" fmla="*/ 185 w 358"/>
                <a:gd name="T5" fmla="*/ 207 h 386"/>
                <a:gd name="T6" fmla="*/ 229 w 358"/>
                <a:gd name="T7" fmla="*/ 370 h 386"/>
                <a:gd name="T8" fmla="*/ 358 w 358"/>
                <a:gd name="T9" fmla="*/ 357 h 386"/>
                <a:gd name="T10" fmla="*/ 307 w 358"/>
                <a:gd name="T11" fmla="*/ 0 h 386"/>
                <a:gd name="T12" fmla="*/ 43 w 358"/>
                <a:gd name="T13" fmla="*/ 19 h 386"/>
                <a:gd name="T14" fmla="*/ 0 w 358"/>
                <a:gd name="T1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386">
                  <a:moveTo>
                    <a:pt x="0" y="386"/>
                  </a:moveTo>
                  <a:cubicBezTo>
                    <a:pt x="136" y="381"/>
                    <a:pt x="136" y="381"/>
                    <a:pt x="136" y="381"/>
                  </a:cubicBezTo>
                  <a:cubicBezTo>
                    <a:pt x="136" y="381"/>
                    <a:pt x="165" y="205"/>
                    <a:pt x="185" y="207"/>
                  </a:cubicBezTo>
                  <a:cubicBezTo>
                    <a:pt x="205" y="209"/>
                    <a:pt x="229" y="370"/>
                    <a:pt x="229" y="370"/>
                  </a:cubicBezTo>
                  <a:cubicBezTo>
                    <a:pt x="358" y="357"/>
                    <a:pt x="358" y="357"/>
                    <a:pt x="358" y="357"/>
                  </a:cubicBezTo>
                  <a:cubicBezTo>
                    <a:pt x="358" y="357"/>
                    <a:pt x="343" y="104"/>
                    <a:pt x="307" y="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3" y="218"/>
                    <a:pt x="0" y="38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8" name="Freeform 335">
              <a:extLst>
                <a:ext uri="{FF2B5EF4-FFF2-40B4-BE49-F238E27FC236}">
                  <a16:creationId xmlns:a16="http://schemas.microsoft.com/office/drawing/2014/main" id="{2E0095F3-3B5F-41C4-B224-F006C6A4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96" y="4703881"/>
              <a:ext cx="788988" cy="966788"/>
            </a:xfrm>
            <a:custGeom>
              <a:avLst/>
              <a:gdLst>
                <a:gd name="T0" fmla="*/ 69 w 315"/>
                <a:gd name="T1" fmla="*/ 68 h 386"/>
                <a:gd name="T2" fmla="*/ 315 w 315"/>
                <a:gd name="T3" fmla="*/ 27 h 386"/>
                <a:gd name="T4" fmla="*/ 307 w 315"/>
                <a:gd name="T5" fmla="*/ 0 h 386"/>
                <a:gd name="T6" fmla="*/ 43 w 315"/>
                <a:gd name="T7" fmla="*/ 19 h 386"/>
                <a:gd name="T8" fmla="*/ 0 w 315"/>
                <a:gd name="T9" fmla="*/ 386 h 386"/>
                <a:gd name="T10" fmla="*/ 37 w 315"/>
                <a:gd name="T11" fmla="*/ 385 h 386"/>
                <a:gd name="T12" fmla="*/ 69 w 315"/>
                <a:gd name="T13" fmla="*/ 6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386">
                  <a:moveTo>
                    <a:pt x="69" y="68"/>
                  </a:moveTo>
                  <a:cubicBezTo>
                    <a:pt x="174" y="67"/>
                    <a:pt x="246" y="59"/>
                    <a:pt x="315" y="27"/>
                  </a:cubicBezTo>
                  <a:cubicBezTo>
                    <a:pt x="314" y="23"/>
                    <a:pt x="309" y="4"/>
                    <a:pt x="307" y="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3" y="218"/>
                    <a:pt x="0" y="386"/>
                  </a:cubicBezTo>
                  <a:cubicBezTo>
                    <a:pt x="37" y="385"/>
                    <a:pt x="37" y="385"/>
                    <a:pt x="37" y="385"/>
                  </a:cubicBezTo>
                  <a:cubicBezTo>
                    <a:pt x="42" y="221"/>
                    <a:pt x="69" y="68"/>
                    <a:pt x="69" y="6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9" name="Freeform 336">
              <a:extLst>
                <a:ext uri="{FF2B5EF4-FFF2-40B4-BE49-F238E27FC236}">
                  <a16:creationId xmlns:a16="http://schemas.microsoft.com/office/drawing/2014/main" id="{0CCB2AA4-2449-401D-B947-9BBA6D6D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346" y="5218231"/>
              <a:ext cx="180975" cy="412750"/>
            </a:xfrm>
            <a:custGeom>
              <a:avLst/>
              <a:gdLst>
                <a:gd name="T0" fmla="*/ 12 w 72"/>
                <a:gd name="T1" fmla="*/ 0 h 165"/>
                <a:gd name="T2" fmla="*/ 0 w 72"/>
                <a:gd name="T3" fmla="*/ 2 h 165"/>
                <a:gd name="T4" fmla="*/ 44 w 72"/>
                <a:gd name="T5" fmla="*/ 165 h 165"/>
                <a:gd name="T6" fmla="*/ 72 w 72"/>
                <a:gd name="T7" fmla="*/ 164 h 165"/>
                <a:gd name="T8" fmla="*/ 12 w 72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5">
                  <a:moveTo>
                    <a:pt x="12" y="0"/>
                  </a:moveTo>
                  <a:cubicBezTo>
                    <a:pt x="12" y="0"/>
                    <a:pt x="0" y="2"/>
                    <a:pt x="0" y="2"/>
                  </a:cubicBezTo>
                  <a:cubicBezTo>
                    <a:pt x="17" y="41"/>
                    <a:pt x="44" y="165"/>
                    <a:pt x="44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66" y="125"/>
                    <a:pt x="28" y="2"/>
                    <a:pt x="12" y="0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0" name="Rectangle 337">
              <a:extLst>
                <a:ext uri="{FF2B5EF4-FFF2-40B4-BE49-F238E27FC236}">
                  <a16:creationId xmlns:a16="http://schemas.microsoft.com/office/drawing/2014/main" id="{0EBCCCC3-238E-4886-8C3E-B7A103450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09" y="5623044"/>
              <a:ext cx="387350" cy="65088"/>
            </a:xfrm>
            <a:prstGeom prst="rect">
              <a:avLst/>
            </a:pr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1" name="Freeform 338">
              <a:extLst>
                <a:ext uri="{FF2B5EF4-FFF2-40B4-BE49-F238E27FC236}">
                  <a16:creationId xmlns:a16="http://schemas.microsoft.com/office/drawing/2014/main" id="{9B40EDA0-0CB8-4AF1-8727-C6703133E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21" y="5557956"/>
              <a:ext cx="368300" cy="93663"/>
            </a:xfrm>
            <a:custGeom>
              <a:avLst/>
              <a:gdLst>
                <a:gd name="T0" fmla="*/ 229 w 232"/>
                <a:gd name="T1" fmla="*/ 0 h 59"/>
                <a:gd name="T2" fmla="*/ 0 w 232"/>
                <a:gd name="T3" fmla="*/ 18 h 59"/>
                <a:gd name="T4" fmla="*/ 13 w 232"/>
                <a:gd name="T5" fmla="*/ 59 h 59"/>
                <a:gd name="T6" fmla="*/ 232 w 232"/>
                <a:gd name="T7" fmla="*/ 41 h 59"/>
                <a:gd name="T8" fmla="*/ 229 w 23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9">
                  <a:moveTo>
                    <a:pt x="229" y="0"/>
                  </a:moveTo>
                  <a:lnTo>
                    <a:pt x="0" y="18"/>
                  </a:lnTo>
                  <a:lnTo>
                    <a:pt x="13" y="59"/>
                  </a:lnTo>
                  <a:lnTo>
                    <a:pt x="232" y="4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2" name="Freeform 339">
              <a:extLst>
                <a:ext uri="{FF2B5EF4-FFF2-40B4-BE49-F238E27FC236}">
                  <a16:creationId xmlns:a16="http://schemas.microsoft.com/office/drawing/2014/main" id="{099F6AF3-8FC6-4161-9113-22DE38725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59" y="5157906"/>
              <a:ext cx="207963" cy="74613"/>
            </a:xfrm>
            <a:custGeom>
              <a:avLst/>
              <a:gdLst>
                <a:gd name="T0" fmla="*/ 0 w 83"/>
                <a:gd name="T1" fmla="*/ 12 h 30"/>
                <a:gd name="T2" fmla="*/ 83 w 83"/>
                <a:gd name="T3" fmla="*/ 0 h 30"/>
                <a:gd name="T4" fmla="*/ 34 w 83"/>
                <a:gd name="T5" fmla="*/ 29 h 30"/>
                <a:gd name="T6" fmla="*/ 0 w 83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0">
                  <a:moveTo>
                    <a:pt x="0" y="12"/>
                  </a:moveTo>
                  <a:cubicBezTo>
                    <a:pt x="24" y="19"/>
                    <a:pt x="66" y="12"/>
                    <a:pt x="83" y="0"/>
                  </a:cubicBezTo>
                  <a:cubicBezTo>
                    <a:pt x="83" y="0"/>
                    <a:pt x="62" y="30"/>
                    <a:pt x="34" y="29"/>
                  </a:cubicBezTo>
                  <a:cubicBezTo>
                    <a:pt x="7" y="2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3" name="Freeform 340">
              <a:extLst>
                <a:ext uri="{FF2B5EF4-FFF2-40B4-BE49-F238E27FC236}">
                  <a16:creationId xmlns:a16="http://schemas.microsoft.com/office/drawing/2014/main" id="{A4B9E85E-D6AA-4872-A1CB-484DA0F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96" y="4748331"/>
              <a:ext cx="31750" cy="384175"/>
            </a:xfrm>
            <a:custGeom>
              <a:avLst/>
              <a:gdLst>
                <a:gd name="T0" fmla="*/ 0 w 20"/>
                <a:gd name="T1" fmla="*/ 8 h 242"/>
                <a:gd name="T2" fmla="*/ 9 w 20"/>
                <a:gd name="T3" fmla="*/ 242 h 242"/>
                <a:gd name="T4" fmla="*/ 19 w 20"/>
                <a:gd name="T5" fmla="*/ 240 h 242"/>
                <a:gd name="T6" fmla="*/ 20 w 20"/>
                <a:gd name="T7" fmla="*/ 0 h 242"/>
                <a:gd name="T8" fmla="*/ 0 w 20"/>
                <a:gd name="T9" fmla="*/ 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2">
                  <a:moveTo>
                    <a:pt x="0" y="8"/>
                  </a:moveTo>
                  <a:lnTo>
                    <a:pt x="9" y="242"/>
                  </a:lnTo>
                  <a:lnTo>
                    <a:pt x="19" y="240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4" name="Freeform 341">
              <a:extLst>
                <a:ext uri="{FF2B5EF4-FFF2-40B4-BE49-F238E27FC236}">
                  <a16:creationId xmlns:a16="http://schemas.microsoft.com/office/drawing/2014/main" id="{BBA08E29-526B-478B-9239-CE1998B0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34" y="3419594"/>
              <a:ext cx="973138" cy="1419225"/>
            </a:xfrm>
            <a:custGeom>
              <a:avLst/>
              <a:gdLst>
                <a:gd name="T0" fmla="*/ 344 w 389"/>
                <a:gd name="T1" fmla="*/ 14 h 566"/>
                <a:gd name="T2" fmla="*/ 45 w 389"/>
                <a:gd name="T3" fmla="*/ 61 h 566"/>
                <a:gd name="T4" fmla="*/ 109 w 389"/>
                <a:gd name="T5" fmla="*/ 392 h 566"/>
                <a:gd name="T6" fmla="*/ 113 w 389"/>
                <a:gd name="T7" fmla="*/ 547 h 566"/>
                <a:gd name="T8" fmla="*/ 371 w 389"/>
                <a:gd name="T9" fmla="*/ 530 h 566"/>
                <a:gd name="T10" fmla="*/ 387 w 389"/>
                <a:gd name="T11" fmla="*/ 266 h 566"/>
                <a:gd name="T12" fmla="*/ 344 w 389"/>
                <a:gd name="T13" fmla="*/ 1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9" h="566">
                  <a:moveTo>
                    <a:pt x="344" y="14"/>
                  </a:moveTo>
                  <a:cubicBezTo>
                    <a:pt x="313" y="0"/>
                    <a:pt x="90" y="16"/>
                    <a:pt x="45" y="61"/>
                  </a:cubicBezTo>
                  <a:cubicBezTo>
                    <a:pt x="0" y="105"/>
                    <a:pt x="116" y="331"/>
                    <a:pt x="109" y="392"/>
                  </a:cubicBezTo>
                  <a:cubicBezTo>
                    <a:pt x="102" y="453"/>
                    <a:pt x="92" y="529"/>
                    <a:pt x="113" y="547"/>
                  </a:cubicBezTo>
                  <a:cubicBezTo>
                    <a:pt x="135" y="566"/>
                    <a:pt x="362" y="560"/>
                    <a:pt x="371" y="530"/>
                  </a:cubicBezTo>
                  <a:cubicBezTo>
                    <a:pt x="364" y="454"/>
                    <a:pt x="389" y="348"/>
                    <a:pt x="387" y="266"/>
                  </a:cubicBezTo>
                  <a:cubicBezTo>
                    <a:pt x="384" y="129"/>
                    <a:pt x="363" y="23"/>
                    <a:pt x="344" y="1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5" name="Freeform 342">
              <a:extLst>
                <a:ext uri="{FF2B5EF4-FFF2-40B4-BE49-F238E27FC236}">
                  <a16:creationId xmlns:a16="http://schemas.microsoft.com/office/drawing/2014/main" id="{FF256CDF-AA00-40FC-AE38-893E1A523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96" y="3570406"/>
              <a:ext cx="200025" cy="1220788"/>
            </a:xfrm>
            <a:custGeom>
              <a:avLst/>
              <a:gdLst>
                <a:gd name="T0" fmla="*/ 7 w 80"/>
                <a:gd name="T1" fmla="*/ 0 h 487"/>
                <a:gd name="T2" fmla="*/ 0 w 80"/>
                <a:gd name="T3" fmla="*/ 4 h 487"/>
                <a:gd name="T4" fmla="*/ 45 w 80"/>
                <a:gd name="T5" fmla="*/ 487 h 487"/>
                <a:gd name="T6" fmla="*/ 53 w 80"/>
                <a:gd name="T7" fmla="*/ 486 h 487"/>
                <a:gd name="T8" fmla="*/ 7 w 80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87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31"/>
                    <a:pt x="58" y="210"/>
                    <a:pt x="45" y="487"/>
                  </a:cubicBezTo>
                  <a:cubicBezTo>
                    <a:pt x="53" y="486"/>
                    <a:pt x="53" y="486"/>
                    <a:pt x="53" y="486"/>
                  </a:cubicBezTo>
                  <a:cubicBezTo>
                    <a:pt x="53" y="486"/>
                    <a:pt x="80" y="306"/>
                    <a:pt x="7" y="0"/>
                  </a:cubicBez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6" name="Freeform 343">
              <a:extLst>
                <a:ext uri="{FF2B5EF4-FFF2-40B4-BE49-F238E27FC236}">
                  <a16:creationId xmlns:a16="http://schemas.microsoft.com/office/drawing/2014/main" id="{7E8B446D-5462-4D4F-9A67-C93E4A1E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96" y="3638669"/>
              <a:ext cx="881063" cy="1209675"/>
            </a:xfrm>
            <a:custGeom>
              <a:avLst/>
              <a:gdLst>
                <a:gd name="T0" fmla="*/ 109 w 352"/>
                <a:gd name="T1" fmla="*/ 455 h 483"/>
                <a:gd name="T2" fmla="*/ 104 w 352"/>
                <a:gd name="T3" fmla="*/ 301 h 483"/>
                <a:gd name="T4" fmla="*/ 26 w 352"/>
                <a:gd name="T5" fmla="*/ 17 h 483"/>
                <a:gd name="T6" fmla="*/ 85 w 352"/>
                <a:gd name="T7" fmla="*/ 311 h 483"/>
                <a:gd name="T8" fmla="*/ 90 w 352"/>
                <a:gd name="T9" fmla="*/ 465 h 483"/>
                <a:gd name="T10" fmla="*/ 352 w 352"/>
                <a:gd name="T11" fmla="*/ 446 h 483"/>
                <a:gd name="T12" fmla="*/ 109 w 352"/>
                <a:gd name="T13" fmla="*/ 4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483">
                  <a:moveTo>
                    <a:pt x="109" y="455"/>
                  </a:moveTo>
                  <a:cubicBezTo>
                    <a:pt x="88" y="436"/>
                    <a:pt x="97" y="362"/>
                    <a:pt x="104" y="301"/>
                  </a:cubicBezTo>
                  <a:cubicBezTo>
                    <a:pt x="110" y="249"/>
                    <a:pt x="94" y="0"/>
                    <a:pt x="26" y="17"/>
                  </a:cubicBezTo>
                  <a:cubicBezTo>
                    <a:pt x="0" y="78"/>
                    <a:pt x="91" y="255"/>
                    <a:pt x="85" y="311"/>
                  </a:cubicBezTo>
                  <a:cubicBezTo>
                    <a:pt x="78" y="372"/>
                    <a:pt x="68" y="446"/>
                    <a:pt x="90" y="465"/>
                  </a:cubicBezTo>
                  <a:cubicBezTo>
                    <a:pt x="110" y="483"/>
                    <a:pt x="330" y="474"/>
                    <a:pt x="352" y="446"/>
                  </a:cubicBezTo>
                  <a:cubicBezTo>
                    <a:pt x="292" y="465"/>
                    <a:pt x="127" y="470"/>
                    <a:pt x="109" y="455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7" name="Freeform 344">
              <a:extLst>
                <a:ext uri="{FF2B5EF4-FFF2-40B4-BE49-F238E27FC236}">
                  <a16:creationId xmlns:a16="http://schemas.microsoft.com/office/drawing/2014/main" id="{00C0BC28-AB64-4C77-94F5-62FA6B92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46" y="3444994"/>
              <a:ext cx="352425" cy="171450"/>
            </a:xfrm>
            <a:custGeom>
              <a:avLst/>
              <a:gdLst>
                <a:gd name="T0" fmla="*/ 2 w 141"/>
                <a:gd name="T1" fmla="*/ 17 h 68"/>
                <a:gd name="T2" fmla="*/ 82 w 141"/>
                <a:gd name="T3" fmla="*/ 62 h 68"/>
                <a:gd name="T4" fmla="*/ 135 w 141"/>
                <a:gd name="T5" fmla="*/ 1 h 68"/>
                <a:gd name="T6" fmla="*/ 2 w 141"/>
                <a:gd name="T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68">
                  <a:moveTo>
                    <a:pt x="2" y="17"/>
                  </a:moveTo>
                  <a:cubicBezTo>
                    <a:pt x="0" y="33"/>
                    <a:pt x="35" y="68"/>
                    <a:pt x="82" y="62"/>
                  </a:cubicBezTo>
                  <a:cubicBezTo>
                    <a:pt x="126" y="56"/>
                    <a:pt x="141" y="36"/>
                    <a:pt x="135" y="1"/>
                  </a:cubicBezTo>
                  <a:cubicBezTo>
                    <a:pt x="87" y="0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8" name="Freeform 345">
              <a:extLst>
                <a:ext uri="{FF2B5EF4-FFF2-40B4-BE49-F238E27FC236}">
                  <a16:creationId xmlns:a16="http://schemas.microsoft.com/office/drawing/2014/main" id="{9BFE9635-76B6-4FF0-B67F-88670EF3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4" y="3484681"/>
              <a:ext cx="222250" cy="180975"/>
            </a:xfrm>
            <a:custGeom>
              <a:avLst/>
              <a:gdLst>
                <a:gd name="T0" fmla="*/ 65 w 89"/>
                <a:gd name="T1" fmla="*/ 72 h 72"/>
                <a:gd name="T2" fmla="*/ 89 w 89"/>
                <a:gd name="T3" fmla="*/ 40 h 72"/>
                <a:gd name="T4" fmla="*/ 15 w 89"/>
                <a:gd name="T5" fmla="*/ 0 h 72"/>
                <a:gd name="T6" fmla="*/ 0 w 89"/>
                <a:gd name="T7" fmla="*/ 2 h 72"/>
                <a:gd name="T8" fmla="*/ 65 w 8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2">
                  <a:moveTo>
                    <a:pt x="65" y="72"/>
                  </a:moveTo>
                  <a:cubicBezTo>
                    <a:pt x="89" y="40"/>
                    <a:pt x="89" y="40"/>
                    <a:pt x="89" y="4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44"/>
                    <a:pt x="65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9" name="Freeform 346">
              <a:extLst>
                <a:ext uri="{FF2B5EF4-FFF2-40B4-BE49-F238E27FC236}">
                  <a16:creationId xmlns:a16="http://schemas.microsoft.com/office/drawing/2014/main" id="{5BF74DFC-A42A-4AFD-833F-0564ED3C5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59" y="3443406"/>
              <a:ext cx="182563" cy="190500"/>
            </a:xfrm>
            <a:custGeom>
              <a:avLst/>
              <a:gdLst>
                <a:gd name="T0" fmla="*/ 38 w 73"/>
                <a:gd name="T1" fmla="*/ 76 h 76"/>
                <a:gd name="T2" fmla="*/ 0 w 73"/>
                <a:gd name="T3" fmla="*/ 47 h 76"/>
                <a:gd name="T4" fmla="*/ 47 w 73"/>
                <a:gd name="T5" fmla="*/ 2 h 76"/>
                <a:gd name="T6" fmla="*/ 63 w 73"/>
                <a:gd name="T7" fmla="*/ 0 h 76"/>
                <a:gd name="T8" fmla="*/ 38 w 73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6">
                  <a:moveTo>
                    <a:pt x="38" y="7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73" y="39"/>
                    <a:pt x="3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0" name="Freeform 347">
              <a:extLst>
                <a:ext uri="{FF2B5EF4-FFF2-40B4-BE49-F238E27FC236}">
                  <a16:creationId xmlns:a16="http://schemas.microsoft.com/office/drawing/2014/main" id="{62B40A3D-FD88-4E10-A9B1-DF2E2772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79" y="3562469"/>
              <a:ext cx="654050" cy="847725"/>
            </a:xfrm>
            <a:custGeom>
              <a:avLst/>
              <a:gdLst>
                <a:gd name="T0" fmla="*/ 185 w 261"/>
                <a:gd name="T1" fmla="*/ 2 h 338"/>
                <a:gd name="T2" fmla="*/ 50 w 261"/>
                <a:gd name="T3" fmla="*/ 315 h 338"/>
                <a:gd name="T4" fmla="*/ 253 w 261"/>
                <a:gd name="T5" fmla="*/ 96 h 338"/>
                <a:gd name="T6" fmla="*/ 185 w 261"/>
                <a:gd name="T7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338">
                  <a:moveTo>
                    <a:pt x="185" y="2"/>
                  </a:moveTo>
                  <a:cubicBezTo>
                    <a:pt x="139" y="15"/>
                    <a:pt x="0" y="261"/>
                    <a:pt x="50" y="315"/>
                  </a:cubicBezTo>
                  <a:cubicBezTo>
                    <a:pt x="72" y="338"/>
                    <a:pt x="244" y="170"/>
                    <a:pt x="253" y="96"/>
                  </a:cubicBezTo>
                  <a:cubicBezTo>
                    <a:pt x="261" y="21"/>
                    <a:pt x="194" y="0"/>
                    <a:pt x="185" y="2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1" name="Freeform 348">
              <a:extLst>
                <a:ext uri="{FF2B5EF4-FFF2-40B4-BE49-F238E27FC236}">
                  <a16:creationId xmlns:a16="http://schemas.microsoft.com/office/drawing/2014/main" id="{FC20F6CB-D7E4-4348-AFD7-C917043E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9" y="3856156"/>
              <a:ext cx="503238" cy="557213"/>
            </a:xfrm>
            <a:custGeom>
              <a:avLst/>
              <a:gdLst>
                <a:gd name="T0" fmla="*/ 0 w 201"/>
                <a:gd name="T1" fmla="*/ 185 h 222"/>
                <a:gd name="T2" fmla="*/ 10 w 201"/>
                <a:gd name="T3" fmla="*/ 201 h 222"/>
                <a:gd name="T4" fmla="*/ 201 w 201"/>
                <a:gd name="T5" fmla="*/ 0 h 222"/>
                <a:gd name="T6" fmla="*/ 0 w 201"/>
                <a:gd name="T7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22">
                  <a:moveTo>
                    <a:pt x="0" y="185"/>
                  </a:moveTo>
                  <a:cubicBezTo>
                    <a:pt x="1" y="189"/>
                    <a:pt x="7" y="198"/>
                    <a:pt x="10" y="201"/>
                  </a:cubicBezTo>
                  <a:cubicBezTo>
                    <a:pt x="30" y="222"/>
                    <a:pt x="170" y="81"/>
                    <a:pt x="201" y="0"/>
                  </a:cubicBezTo>
                  <a:cubicBezTo>
                    <a:pt x="154" y="76"/>
                    <a:pt x="36" y="179"/>
                    <a:pt x="0" y="185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2" name="Freeform 349">
              <a:extLst>
                <a:ext uri="{FF2B5EF4-FFF2-40B4-BE49-F238E27FC236}">
                  <a16:creationId xmlns:a16="http://schemas.microsoft.com/office/drawing/2014/main" id="{1FB94A56-0C32-4B32-A3A0-3F5DB2A3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96" y="3725981"/>
              <a:ext cx="377825" cy="371475"/>
            </a:xfrm>
            <a:custGeom>
              <a:avLst/>
              <a:gdLst>
                <a:gd name="T0" fmla="*/ 42 w 151"/>
                <a:gd name="T1" fmla="*/ 145 h 148"/>
                <a:gd name="T2" fmla="*/ 62 w 151"/>
                <a:gd name="T3" fmla="*/ 0 h 148"/>
                <a:gd name="T4" fmla="*/ 83 w 151"/>
                <a:gd name="T5" fmla="*/ 148 h 148"/>
                <a:gd name="T6" fmla="*/ 72 w 151"/>
                <a:gd name="T7" fmla="*/ 120 h 148"/>
                <a:gd name="T8" fmla="*/ 42 w 151"/>
                <a:gd name="T9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42" y="145"/>
                  </a:moveTo>
                  <a:cubicBezTo>
                    <a:pt x="0" y="101"/>
                    <a:pt x="10" y="42"/>
                    <a:pt x="62" y="0"/>
                  </a:cubicBezTo>
                  <a:cubicBezTo>
                    <a:pt x="62" y="0"/>
                    <a:pt x="151" y="84"/>
                    <a:pt x="83" y="148"/>
                  </a:cubicBezTo>
                  <a:cubicBezTo>
                    <a:pt x="72" y="120"/>
                    <a:pt x="72" y="120"/>
                    <a:pt x="72" y="120"/>
                  </a:cubicBezTo>
                  <a:lnTo>
                    <a:pt x="42" y="145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3" name="Freeform 350">
              <a:extLst>
                <a:ext uri="{FF2B5EF4-FFF2-40B4-BE49-F238E27FC236}">
                  <a16:creationId xmlns:a16="http://schemas.microsoft.com/office/drawing/2014/main" id="{59B4B03F-1111-40ED-810F-F0EA1991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884" y="3444994"/>
              <a:ext cx="508000" cy="569913"/>
            </a:xfrm>
            <a:custGeom>
              <a:avLst/>
              <a:gdLst>
                <a:gd name="T0" fmla="*/ 188 w 203"/>
                <a:gd name="T1" fmla="*/ 1 h 227"/>
                <a:gd name="T2" fmla="*/ 7 w 203"/>
                <a:gd name="T3" fmla="*/ 171 h 227"/>
                <a:gd name="T4" fmla="*/ 80 w 203"/>
                <a:gd name="T5" fmla="*/ 212 h 227"/>
                <a:gd name="T6" fmla="*/ 200 w 203"/>
                <a:gd name="T7" fmla="*/ 5 h 227"/>
                <a:gd name="T8" fmla="*/ 188 w 203"/>
                <a:gd name="T9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7">
                  <a:moveTo>
                    <a:pt x="188" y="1"/>
                  </a:moveTo>
                  <a:cubicBezTo>
                    <a:pt x="165" y="29"/>
                    <a:pt x="0" y="133"/>
                    <a:pt x="7" y="171"/>
                  </a:cubicBezTo>
                  <a:cubicBezTo>
                    <a:pt x="13" y="206"/>
                    <a:pt x="53" y="227"/>
                    <a:pt x="80" y="212"/>
                  </a:cubicBezTo>
                  <a:cubicBezTo>
                    <a:pt x="122" y="188"/>
                    <a:pt x="166" y="59"/>
                    <a:pt x="200" y="5"/>
                  </a:cubicBezTo>
                  <a:cubicBezTo>
                    <a:pt x="203" y="0"/>
                    <a:pt x="188" y="1"/>
                    <a:pt x="188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4" name="Freeform 351">
              <a:extLst>
                <a:ext uri="{FF2B5EF4-FFF2-40B4-BE49-F238E27FC236}">
                  <a16:creationId xmlns:a16="http://schemas.microsoft.com/office/drawing/2014/main" id="{E26BB3AB-4A30-4C21-9617-6B1EBE00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759" y="3448169"/>
              <a:ext cx="487363" cy="566738"/>
            </a:xfrm>
            <a:custGeom>
              <a:avLst/>
              <a:gdLst>
                <a:gd name="T0" fmla="*/ 194 w 195"/>
                <a:gd name="T1" fmla="*/ 4 h 226"/>
                <a:gd name="T2" fmla="*/ 191 w 195"/>
                <a:gd name="T3" fmla="*/ 0 h 226"/>
                <a:gd name="T4" fmla="*/ 77 w 195"/>
                <a:gd name="T5" fmla="*/ 195 h 226"/>
                <a:gd name="T6" fmla="*/ 5 w 195"/>
                <a:gd name="T7" fmla="*/ 155 h 226"/>
                <a:gd name="T8" fmla="*/ 1 w 195"/>
                <a:gd name="T9" fmla="*/ 170 h 226"/>
                <a:gd name="T10" fmla="*/ 74 w 195"/>
                <a:gd name="T11" fmla="*/ 211 h 226"/>
                <a:gd name="T12" fmla="*/ 194 w 195"/>
                <a:gd name="T13" fmla="*/ 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226">
                  <a:moveTo>
                    <a:pt x="194" y="4"/>
                  </a:moveTo>
                  <a:cubicBezTo>
                    <a:pt x="195" y="2"/>
                    <a:pt x="193" y="1"/>
                    <a:pt x="191" y="0"/>
                  </a:cubicBezTo>
                  <a:cubicBezTo>
                    <a:pt x="158" y="58"/>
                    <a:pt x="117" y="172"/>
                    <a:pt x="77" y="195"/>
                  </a:cubicBezTo>
                  <a:cubicBezTo>
                    <a:pt x="51" y="209"/>
                    <a:pt x="12" y="189"/>
                    <a:pt x="5" y="155"/>
                  </a:cubicBezTo>
                  <a:cubicBezTo>
                    <a:pt x="2" y="160"/>
                    <a:pt x="0" y="165"/>
                    <a:pt x="1" y="170"/>
                  </a:cubicBezTo>
                  <a:cubicBezTo>
                    <a:pt x="7" y="205"/>
                    <a:pt x="47" y="226"/>
                    <a:pt x="74" y="211"/>
                  </a:cubicBezTo>
                  <a:cubicBezTo>
                    <a:pt x="116" y="187"/>
                    <a:pt x="160" y="58"/>
                    <a:pt x="194" y="4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5" name="Freeform 352">
              <a:extLst>
                <a:ext uri="{FF2B5EF4-FFF2-40B4-BE49-F238E27FC236}">
                  <a16:creationId xmlns:a16="http://schemas.microsoft.com/office/drawing/2014/main" id="{F8AAC86E-7D22-4C18-AE2C-1FE21BDF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9" y="4187944"/>
              <a:ext cx="493713" cy="573088"/>
            </a:xfrm>
            <a:custGeom>
              <a:avLst/>
              <a:gdLst>
                <a:gd name="T0" fmla="*/ 197 w 197"/>
                <a:gd name="T1" fmla="*/ 210 h 229"/>
                <a:gd name="T2" fmla="*/ 65 w 197"/>
                <a:gd name="T3" fmla="*/ 1 h 229"/>
                <a:gd name="T4" fmla="*/ 9 w 197"/>
                <a:gd name="T5" fmla="*/ 63 h 229"/>
                <a:gd name="T6" fmla="*/ 189 w 197"/>
                <a:gd name="T7" fmla="*/ 224 h 229"/>
                <a:gd name="T8" fmla="*/ 197 w 197"/>
                <a:gd name="T9" fmla="*/ 2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29">
                  <a:moveTo>
                    <a:pt x="197" y="210"/>
                  </a:moveTo>
                  <a:cubicBezTo>
                    <a:pt x="174" y="178"/>
                    <a:pt x="104" y="3"/>
                    <a:pt x="65" y="1"/>
                  </a:cubicBezTo>
                  <a:cubicBezTo>
                    <a:pt x="28" y="0"/>
                    <a:pt x="0" y="34"/>
                    <a:pt x="9" y="63"/>
                  </a:cubicBezTo>
                  <a:cubicBezTo>
                    <a:pt x="24" y="109"/>
                    <a:pt x="143" y="180"/>
                    <a:pt x="189" y="224"/>
                  </a:cubicBezTo>
                  <a:cubicBezTo>
                    <a:pt x="193" y="229"/>
                    <a:pt x="197" y="210"/>
                    <a:pt x="197" y="21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6" name="Freeform 353">
              <a:extLst>
                <a:ext uri="{FF2B5EF4-FFF2-40B4-BE49-F238E27FC236}">
                  <a16:creationId xmlns:a16="http://schemas.microsoft.com/office/drawing/2014/main" id="{0DD2B2DA-7BE0-4E6E-9AF7-214F5F0C0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9" y="4187944"/>
              <a:ext cx="485775" cy="565150"/>
            </a:xfrm>
            <a:custGeom>
              <a:avLst/>
              <a:gdLst>
                <a:gd name="T0" fmla="*/ 23 w 194"/>
                <a:gd name="T1" fmla="*/ 69 h 226"/>
                <a:gd name="T2" fmla="*/ 78 w 194"/>
                <a:gd name="T3" fmla="*/ 7 h 226"/>
                <a:gd name="T4" fmla="*/ 65 w 194"/>
                <a:gd name="T5" fmla="*/ 1 h 226"/>
                <a:gd name="T6" fmla="*/ 9 w 194"/>
                <a:gd name="T7" fmla="*/ 63 h 226"/>
                <a:gd name="T8" fmla="*/ 189 w 194"/>
                <a:gd name="T9" fmla="*/ 224 h 226"/>
                <a:gd name="T10" fmla="*/ 194 w 194"/>
                <a:gd name="T11" fmla="*/ 222 h 226"/>
                <a:gd name="T12" fmla="*/ 23 w 194"/>
                <a:gd name="T13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26">
                  <a:moveTo>
                    <a:pt x="23" y="69"/>
                  </a:moveTo>
                  <a:cubicBezTo>
                    <a:pt x="14" y="40"/>
                    <a:pt x="42" y="6"/>
                    <a:pt x="78" y="7"/>
                  </a:cubicBezTo>
                  <a:cubicBezTo>
                    <a:pt x="73" y="4"/>
                    <a:pt x="69" y="2"/>
                    <a:pt x="65" y="1"/>
                  </a:cubicBezTo>
                  <a:cubicBezTo>
                    <a:pt x="28" y="0"/>
                    <a:pt x="0" y="34"/>
                    <a:pt x="9" y="63"/>
                  </a:cubicBezTo>
                  <a:cubicBezTo>
                    <a:pt x="24" y="109"/>
                    <a:pt x="143" y="180"/>
                    <a:pt x="189" y="224"/>
                  </a:cubicBezTo>
                  <a:cubicBezTo>
                    <a:pt x="191" y="226"/>
                    <a:pt x="192" y="224"/>
                    <a:pt x="194" y="222"/>
                  </a:cubicBezTo>
                  <a:cubicBezTo>
                    <a:pt x="143" y="177"/>
                    <a:pt x="37" y="112"/>
                    <a:pt x="23" y="6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7" name="Freeform 354">
              <a:extLst>
                <a:ext uri="{FF2B5EF4-FFF2-40B4-BE49-F238E27FC236}">
                  <a16:creationId xmlns:a16="http://schemas.microsoft.com/office/drawing/2014/main" id="{000085FD-D8B4-47C6-97D6-D19752A90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71" y="3418006"/>
              <a:ext cx="303213" cy="168275"/>
            </a:xfrm>
            <a:custGeom>
              <a:avLst/>
              <a:gdLst>
                <a:gd name="T0" fmla="*/ 2 w 121"/>
                <a:gd name="T1" fmla="*/ 27 h 67"/>
                <a:gd name="T2" fmla="*/ 70 w 121"/>
                <a:gd name="T3" fmla="*/ 63 h 67"/>
                <a:gd name="T4" fmla="*/ 116 w 121"/>
                <a:gd name="T5" fmla="*/ 11 h 67"/>
                <a:gd name="T6" fmla="*/ 34 w 121"/>
                <a:gd name="T7" fmla="*/ 8 h 67"/>
                <a:gd name="T8" fmla="*/ 2 w 121"/>
                <a:gd name="T9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7">
                  <a:moveTo>
                    <a:pt x="2" y="27"/>
                  </a:moveTo>
                  <a:cubicBezTo>
                    <a:pt x="0" y="42"/>
                    <a:pt x="36" y="67"/>
                    <a:pt x="70" y="63"/>
                  </a:cubicBezTo>
                  <a:cubicBezTo>
                    <a:pt x="109" y="59"/>
                    <a:pt x="121" y="47"/>
                    <a:pt x="116" y="11"/>
                  </a:cubicBezTo>
                  <a:cubicBezTo>
                    <a:pt x="103" y="0"/>
                    <a:pt x="56" y="4"/>
                    <a:pt x="34" y="8"/>
                  </a:cubicBezTo>
                  <a:cubicBezTo>
                    <a:pt x="9" y="12"/>
                    <a:pt x="2" y="27"/>
                    <a:pt x="2" y="2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8" name="Freeform 355">
              <a:extLst>
                <a:ext uri="{FF2B5EF4-FFF2-40B4-BE49-F238E27FC236}">
                  <a16:creationId xmlns:a16="http://schemas.microsoft.com/office/drawing/2014/main" id="{85E0AAC3-DFCF-47FE-8CBC-A874104E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96" y="2268656"/>
              <a:ext cx="854075" cy="739775"/>
            </a:xfrm>
            <a:custGeom>
              <a:avLst/>
              <a:gdLst>
                <a:gd name="T0" fmla="*/ 275 w 341"/>
                <a:gd name="T1" fmla="*/ 225 h 295"/>
                <a:gd name="T2" fmla="*/ 297 w 341"/>
                <a:gd name="T3" fmla="*/ 135 h 295"/>
                <a:gd name="T4" fmla="*/ 96 w 341"/>
                <a:gd name="T5" fmla="*/ 295 h 295"/>
                <a:gd name="T6" fmla="*/ 275 w 341"/>
                <a:gd name="T7" fmla="*/ 22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295">
                  <a:moveTo>
                    <a:pt x="275" y="225"/>
                  </a:moveTo>
                  <a:cubicBezTo>
                    <a:pt x="275" y="225"/>
                    <a:pt x="341" y="260"/>
                    <a:pt x="297" y="135"/>
                  </a:cubicBezTo>
                  <a:cubicBezTo>
                    <a:pt x="250" y="0"/>
                    <a:pt x="0" y="214"/>
                    <a:pt x="96" y="295"/>
                  </a:cubicBezTo>
                  <a:lnTo>
                    <a:pt x="275" y="22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9" name="Freeform 356">
              <a:extLst>
                <a:ext uri="{FF2B5EF4-FFF2-40B4-BE49-F238E27FC236}">
                  <a16:creationId xmlns:a16="http://schemas.microsoft.com/office/drawing/2014/main" id="{C9DF1C55-4019-4571-8C09-B621A770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46" y="2709981"/>
              <a:ext cx="530225" cy="712788"/>
            </a:xfrm>
            <a:custGeom>
              <a:avLst/>
              <a:gdLst>
                <a:gd name="T0" fmla="*/ 31 w 212"/>
                <a:gd name="T1" fmla="*/ 150 h 284"/>
                <a:gd name="T2" fmla="*/ 60 w 212"/>
                <a:gd name="T3" fmla="*/ 245 h 284"/>
                <a:gd name="T4" fmla="*/ 181 w 212"/>
                <a:gd name="T5" fmla="*/ 284 h 284"/>
                <a:gd name="T6" fmla="*/ 200 w 212"/>
                <a:gd name="T7" fmla="*/ 157 h 284"/>
                <a:gd name="T8" fmla="*/ 200 w 212"/>
                <a:gd name="T9" fmla="*/ 81 h 284"/>
                <a:gd name="T10" fmla="*/ 145 w 212"/>
                <a:gd name="T11" fmla="*/ 0 h 284"/>
                <a:gd name="T12" fmla="*/ 31 w 212"/>
                <a:gd name="T13" fmla="*/ 1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84">
                  <a:moveTo>
                    <a:pt x="31" y="150"/>
                  </a:moveTo>
                  <a:cubicBezTo>
                    <a:pt x="31" y="150"/>
                    <a:pt x="41" y="233"/>
                    <a:pt x="60" y="245"/>
                  </a:cubicBezTo>
                  <a:cubicBezTo>
                    <a:pt x="78" y="256"/>
                    <a:pt x="126" y="280"/>
                    <a:pt x="181" y="284"/>
                  </a:cubicBezTo>
                  <a:cubicBezTo>
                    <a:pt x="181" y="284"/>
                    <a:pt x="212" y="191"/>
                    <a:pt x="200" y="157"/>
                  </a:cubicBezTo>
                  <a:cubicBezTo>
                    <a:pt x="184" y="111"/>
                    <a:pt x="206" y="108"/>
                    <a:pt x="200" y="81"/>
                  </a:cubicBezTo>
                  <a:cubicBezTo>
                    <a:pt x="198" y="75"/>
                    <a:pt x="173" y="0"/>
                    <a:pt x="145" y="0"/>
                  </a:cubicBezTo>
                  <a:cubicBezTo>
                    <a:pt x="86" y="1"/>
                    <a:pt x="0" y="50"/>
                    <a:pt x="31" y="15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4" name="Freeform 361">
              <a:extLst>
                <a:ext uri="{FF2B5EF4-FFF2-40B4-BE49-F238E27FC236}">
                  <a16:creationId xmlns:a16="http://schemas.microsoft.com/office/drawing/2014/main" id="{F6DD27BB-1737-49D0-942C-CFDDE9A9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84" y="2605206"/>
              <a:ext cx="490538" cy="600075"/>
            </a:xfrm>
            <a:custGeom>
              <a:avLst/>
              <a:gdLst>
                <a:gd name="T0" fmla="*/ 100 w 196"/>
                <a:gd name="T1" fmla="*/ 68 h 239"/>
                <a:gd name="T2" fmla="*/ 72 w 196"/>
                <a:gd name="T3" fmla="*/ 194 h 239"/>
                <a:gd name="T4" fmla="*/ 138 w 196"/>
                <a:gd name="T5" fmla="*/ 239 h 239"/>
                <a:gd name="T6" fmla="*/ 150 w 196"/>
                <a:gd name="T7" fmla="*/ 236 h 239"/>
                <a:gd name="T8" fmla="*/ 100 w 196"/>
                <a:gd name="T9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239">
                  <a:moveTo>
                    <a:pt x="100" y="68"/>
                  </a:moveTo>
                  <a:cubicBezTo>
                    <a:pt x="0" y="127"/>
                    <a:pt x="72" y="194"/>
                    <a:pt x="72" y="194"/>
                  </a:cubicBezTo>
                  <a:cubicBezTo>
                    <a:pt x="81" y="193"/>
                    <a:pt x="138" y="239"/>
                    <a:pt x="138" y="239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96" y="0"/>
                    <a:pt x="114" y="59"/>
                    <a:pt x="100" y="6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7" name="Freeform 364">
              <a:extLst>
                <a:ext uri="{FF2B5EF4-FFF2-40B4-BE49-F238E27FC236}">
                  <a16:creationId xmlns:a16="http://schemas.microsoft.com/office/drawing/2014/main" id="{06FF0C90-D892-4B32-8455-FE5F99C22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596" y="2994144"/>
              <a:ext cx="133350" cy="103188"/>
            </a:xfrm>
            <a:custGeom>
              <a:avLst/>
              <a:gdLst>
                <a:gd name="T0" fmla="*/ 84 w 84"/>
                <a:gd name="T1" fmla="*/ 0 h 65"/>
                <a:gd name="T2" fmla="*/ 79 w 84"/>
                <a:gd name="T3" fmla="*/ 65 h 65"/>
                <a:gd name="T4" fmla="*/ 6 w 84"/>
                <a:gd name="T5" fmla="*/ 63 h 65"/>
                <a:gd name="T6" fmla="*/ 0 w 84"/>
                <a:gd name="T7" fmla="*/ 0 h 65"/>
                <a:gd name="T8" fmla="*/ 84 w 84"/>
                <a:gd name="T9" fmla="*/ 0 h 65"/>
                <a:gd name="T10" fmla="*/ 11 w 84"/>
                <a:gd name="T11" fmla="*/ 58 h 65"/>
                <a:gd name="T12" fmla="*/ 73 w 84"/>
                <a:gd name="T13" fmla="*/ 60 h 65"/>
                <a:gd name="T14" fmla="*/ 76 w 84"/>
                <a:gd name="T15" fmla="*/ 5 h 65"/>
                <a:gd name="T16" fmla="*/ 5 w 84"/>
                <a:gd name="T17" fmla="*/ 5 h 65"/>
                <a:gd name="T18" fmla="*/ 11 w 84"/>
                <a:gd name="T1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5">
                  <a:moveTo>
                    <a:pt x="84" y="0"/>
                  </a:moveTo>
                  <a:lnTo>
                    <a:pt x="79" y="65"/>
                  </a:lnTo>
                  <a:lnTo>
                    <a:pt x="6" y="63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11" y="58"/>
                  </a:moveTo>
                  <a:lnTo>
                    <a:pt x="73" y="60"/>
                  </a:lnTo>
                  <a:lnTo>
                    <a:pt x="76" y="5"/>
                  </a:lnTo>
                  <a:lnTo>
                    <a:pt x="5" y="5"/>
                  </a:lnTo>
                  <a:lnTo>
                    <a:pt x="11" y="58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8" name="Freeform 365">
              <a:extLst>
                <a:ext uri="{FF2B5EF4-FFF2-40B4-BE49-F238E27FC236}">
                  <a16:creationId xmlns:a16="http://schemas.microsoft.com/office/drawing/2014/main" id="{A050B261-832D-4098-B34B-A8950F47A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621" y="2994144"/>
              <a:ext cx="146050" cy="103188"/>
            </a:xfrm>
            <a:custGeom>
              <a:avLst/>
              <a:gdLst>
                <a:gd name="T0" fmla="*/ 0 w 92"/>
                <a:gd name="T1" fmla="*/ 0 h 65"/>
                <a:gd name="T2" fmla="*/ 2 w 92"/>
                <a:gd name="T3" fmla="*/ 65 h 65"/>
                <a:gd name="T4" fmla="*/ 82 w 92"/>
                <a:gd name="T5" fmla="*/ 63 h 65"/>
                <a:gd name="T6" fmla="*/ 92 w 92"/>
                <a:gd name="T7" fmla="*/ 0 h 65"/>
                <a:gd name="T8" fmla="*/ 0 w 92"/>
                <a:gd name="T9" fmla="*/ 0 h 65"/>
                <a:gd name="T10" fmla="*/ 76 w 92"/>
                <a:gd name="T11" fmla="*/ 58 h 65"/>
                <a:gd name="T12" fmla="*/ 10 w 92"/>
                <a:gd name="T13" fmla="*/ 60 h 65"/>
                <a:gd name="T14" fmla="*/ 8 w 92"/>
                <a:gd name="T15" fmla="*/ 5 h 65"/>
                <a:gd name="T16" fmla="*/ 86 w 92"/>
                <a:gd name="T17" fmla="*/ 5 h 65"/>
                <a:gd name="T18" fmla="*/ 76 w 92"/>
                <a:gd name="T1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5">
                  <a:moveTo>
                    <a:pt x="0" y="0"/>
                  </a:moveTo>
                  <a:lnTo>
                    <a:pt x="2" y="65"/>
                  </a:lnTo>
                  <a:lnTo>
                    <a:pt x="82" y="63"/>
                  </a:lnTo>
                  <a:lnTo>
                    <a:pt x="92" y="0"/>
                  </a:lnTo>
                  <a:lnTo>
                    <a:pt x="0" y="0"/>
                  </a:lnTo>
                  <a:close/>
                  <a:moveTo>
                    <a:pt x="76" y="58"/>
                  </a:moveTo>
                  <a:lnTo>
                    <a:pt x="10" y="60"/>
                  </a:lnTo>
                  <a:lnTo>
                    <a:pt x="8" y="5"/>
                  </a:lnTo>
                  <a:lnTo>
                    <a:pt x="86" y="5"/>
                  </a:lnTo>
                  <a:lnTo>
                    <a:pt x="76" y="58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9" name="Rectangle 366">
              <a:extLst>
                <a:ext uri="{FF2B5EF4-FFF2-40B4-BE49-F238E27FC236}">
                  <a16:creationId xmlns:a16="http://schemas.microsoft.com/office/drawing/2014/main" id="{8C08D232-FB14-45C5-81B0-F5F8760E8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46" y="2994144"/>
              <a:ext cx="77788" cy="7938"/>
            </a:xfrm>
            <a:prstGeom prst="rect">
              <a:avLst/>
            </a:pr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0" name="Freeform 367">
              <a:extLst>
                <a:ext uri="{FF2B5EF4-FFF2-40B4-BE49-F238E27FC236}">
                  <a16:creationId xmlns:a16="http://schemas.microsoft.com/office/drawing/2014/main" id="{789038A6-D8F3-4981-93FA-27032B6A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71" y="2994144"/>
              <a:ext cx="230188" cy="95250"/>
            </a:xfrm>
            <a:custGeom>
              <a:avLst/>
              <a:gdLst>
                <a:gd name="T0" fmla="*/ 140 w 145"/>
                <a:gd name="T1" fmla="*/ 0 h 60"/>
                <a:gd name="T2" fmla="*/ 5 w 145"/>
                <a:gd name="T3" fmla="*/ 47 h 60"/>
                <a:gd name="T4" fmla="*/ 0 w 145"/>
                <a:gd name="T5" fmla="*/ 60 h 60"/>
                <a:gd name="T6" fmla="*/ 145 w 145"/>
                <a:gd name="T7" fmla="*/ 6 h 60"/>
                <a:gd name="T8" fmla="*/ 140 w 14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60">
                  <a:moveTo>
                    <a:pt x="140" y="0"/>
                  </a:moveTo>
                  <a:lnTo>
                    <a:pt x="5" y="47"/>
                  </a:lnTo>
                  <a:lnTo>
                    <a:pt x="0" y="60"/>
                  </a:lnTo>
                  <a:lnTo>
                    <a:pt x="145" y="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4" name="Freeform 371">
              <a:extLst>
                <a:ext uri="{FF2B5EF4-FFF2-40B4-BE49-F238E27FC236}">
                  <a16:creationId xmlns:a16="http://schemas.microsoft.com/office/drawing/2014/main" id="{21A58DA9-65DE-42DA-96E6-81BA3E35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46" y="3086219"/>
              <a:ext cx="52388" cy="98425"/>
            </a:xfrm>
            <a:custGeom>
              <a:avLst/>
              <a:gdLst>
                <a:gd name="T0" fmla="*/ 33 w 33"/>
                <a:gd name="T1" fmla="*/ 59 h 62"/>
                <a:gd name="T2" fmla="*/ 0 w 33"/>
                <a:gd name="T3" fmla="*/ 62 h 62"/>
                <a:gd name="T4" fmla="*/ 14 w 33"/>
                <a:gd name="T5" fmla="*/ 3 h 62"/>
                <a:gd name="T6" fmla="*/ 28 w 33"/>
                <a:gd name="T7" fmla="*/ 0 h 62"/>
                <a:gd name="T8" fmla="*/ 33 w 33"/>
                <a:gd name="T9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33" y="59"/>
                  </a:moveTo>
                  <a:lnTo>
                    <a:pt x="0" y="62"/>
                  </a:lnTo>
                  <a:lnTo>
                    <a:pt x="14" y="3"/>
                  </a:lnTo>
                  <a:lnTo>
                    <a:pt x="28" y="0"/>
                  </a:lnTo>
                  <a:lnTo>
                    <a:pt x="33" y="59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5" name="Freeform 372">
              <a:extLst>
                <a:ext uri="{FF2B5EF4-FFF2-40B4-BE49-F238E27FC236}">
                  <a16:creationId xmlns:a16="http://schemas.microsoft.com/office/drawing/2014/main" id="{335B8DFB-14EA-4A0F-87D8-63D87900E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71" y="3024306"/>
              <a:ext cx="193675" cy="195263"/>
            </a:xfrm>
            <a:custGeom>
              <a:avLst/>
              <a:gdLst>
                <a:gd name="T0" fmla="*/ 8 w 77"/>
                <a:gd name="T1" fmla="*/ 37 h 78"/>
                <a:gd name="T2" fmla="*/ 54 w 77"/>
                <a:gd name="T3" fmla="*/ 22 h 78"/>
                <a:gd name="T4" fmla="*/ 64 w 77"/>
                <a:gd name="T5" fmla="*/ 76 h 78"/>
                <a:gd name="T6" fmla="*/ 8 w 77"/>
                <a:gd name="T7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8">
                  <a:moveTo>
                    <a:pt x="8" y="37"/>
                  </a:moveTo>
                  <a:cubicBezTo>
                    <a:pt x="0" y="12"/>
                    <a:pt x="43" y="0"/>
                    <a:pt x="54" y="22"/>
                  </a:cubicBezTo>
                  <a:cubicBezTo>
                    <a:pt x="65" y="45"/>
                    <a:pt x="77" y="78"/>
                    <a:pt x="64" y="76"/>
                  </a:cubicBezTo>
                  <a:cubicBezTo>
                    <a:pt x="50" y="75"/>
                    <a:pt x="16" y="65"/>
                    <a:pt x="8" y="37"/>
                  </a:cubicBezTo>
                  <a:close/>
                </a:path>
              </a:pathLst>
            </a:custGeom>
            <a:solidFill>
              <a:srgbClr val="FF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6" name="Freeform 373">
              <a:extLst>
                <a:ext uri="{FF2B5EF4-FFF2-40B4-BE49-F238E27FC236}">
                  <a16:creationId xmlns:a16="http://schemas.microsoft.com/office/drawing/2014/main" id="{33027CBA-A15F-41CF-8447-2A2145AF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6" y="3062406"/>
              <a:ext cx="125413" cy="127000"/>
            </a:xfrm>
            <a:custGeom>
              <a:avLst/>
              <a:gdLst>
                <a:gd name="T0" fmla="*/ 5 w 50"/>
                <a:gd name="T1" fmla="*/ 24 h 51"/>
                <a:gd name="T2" fmla="*/ 34 w 50"/>
                <a:gd name="T3" fmla="*/ 15 h 51"/>
                <a:gd name="T4" fmla="*/ 41 w 50"/>
                <a:gd name="T5" fmla="*/ 50 h 51"/>
                <a:gd name="T6" fmla="*/ 5 w 50"/>
                <a:gd name="T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5" y="24"/>
                  </a:moveTo>
                  <a:cubicBezTo>
                    <a:pt x="0" y="8"/>
                    <a:pt x="27" y="0"/>
                    <a:pt x="34" y="15"/>
                  </a:cubicBezTo>
                  <a:cubicBezTo>
                    <a:pt x="42" y="29"/>
                    <a:pt x="50" y="51"/>
                    <a:pt x="41" y="50"/>
                  </a:cubicBezTo>
                  <a:cubicBezTo>
                    <a:pt x="32" y="49"/>
                    <a:pt x="10" y="42"/>
                    <a:pt x="5" y="24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7" name="Freeform 374">
              <a:extLst>
                <a:ext uri="{FF2B5EF4-FFF2-40B4-BE49-F238E27FC236}">
                  <a16:creationId xmlns:a16="http://schemas.microsoft.com/office/drawing/2014/main" id="{4BB9A6B3-AB26-40FC-90BF-28246709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534" y="3121144"/>
              <a:ext cx="69850" cy="71438"/>
            </a:xfrm>
            <a:custGeom>
              <a:avLst/>
              <a:gdLst>
                <a:gd name="T0" fmla="*/ 3 w 28"/>
                <a:gd name="T1" fmla="*/ 13 h 28"/>
                <a:gd name="T2" fmla="*/ 19 w 28"/>
                <a:gd name="T3" fmla="*/ 8 h 28"/>
                <a:gd name="T4" fmla="*/ 23 w 28"/>
                <a:gd name="T5" fmla="*/ 27 h 28"/>
                <a:gd name="T6" fmla="*/ 3 w 28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3" y="13"/>
                  </a:moveTo>
                  <a:cubicBezTo>
                    <a:pt x="0" y="4"/>
                    <a:pt x="15" y="0"/>
                    <a:pt x="19" y="8"/>
                  </a:cubicBezTo>
                  <a:cubicBezTo>
                    <a:pt x="23" y="16"/>
                    <a:pt x="28" y="28"/>
                    <a:pt x="23" y="27"/>
                  </a:cubicBezTo>
                  <a:cubicBezTo>
                    <a:pt x="18" y="27"/>
                    <a:pt x="6" y="23"/>
                    <a:pt x="3" y="13"/>
                  </a:cubicBezTo>
                  <a:close/>
                </a:path>
              </a:pathLst>
            </a:custGeom>
            <a:solidFill>
              <a:srgbClr val="FF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8" name="Freeform 375">
              <a:extLst>
                <a:ext uri="{FF2B5EF4-FFF2-40B4-BE49-F238E27FC236}">
                  <a16:creationId xmlns:a16="http://schemas.microsoft.com/office/drawing/2014/main" id="{1A88B734-5F80-4044-B0C8-60C50DE34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09" y="4800719"/>
              <a:ext cx="19050" cy="41275"/>
            </a:xfrm>
            <a:custGeom>
              <a:avLst/>
              <a:gdLst>
                <a:gd name="T0" fmla="*/ 6 w 8"/>
                <a:gd name="T1" fmla="*/ 8 h 16"/>
                <a:gd name="T2" fmla="*/ 6 w 8"/>
                <a:gd name="T3" fmla="*/ 0 h 16"/>
                <a:gd name="T4" fmla="*/ 0 w 8"/>
                <a:gd name="T5" fmla="*/ 8 h 16"/>
                <a:gd name="T6" fmla="*/ 4 w 8"/>
                <a:gd name="T7" fmla="*/ 16 h 16"/>
                <a:gd name="T8" fmla="*/ 6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6" y="8"/>
                  </a:moveTo>
                  <a:cubicBezTo>
                    <a:pt x="7" y="4"/>
                    <a:pt x="8" y="0"/>
                    <a:pt x="6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2" y="16"/>
                    <a:pt x="4" y="16"/>
                  </a:cubicBezTo>
                  <a:cubicBezTo>
                    <a:pt x="6" y="16"/>
                    <a:pt x="6" y="12"/>
                    <a:pt x="6" y="8"/>
                  </a:cubicBezTo>
                  <a:close/>
                </a:path>
              </a:pathLst>
            </a:custGeom>
            <a:solidFill>
              <a:srgbClr val="F4A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9" name="Freeform 376">
              <a:extLst>
                <a:ext uri="{FF2B5EF4-FFF2-40B4-BE49-F238E27FC236}">
                  <a16:creationId xmlns:a16="http://schemas.microsoft.com/office/drawing/2014/main" id="{7559C61C-F85E-4B23-95BC-B22B8E673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21" y="4795956"/>
              <a:ext cx="31750" cy="47625"/>
            </a:xfrm>
            <a:custGeom>
              <a:avLst/>
              <a:gdLst>
                <a:gd name="T0" fmla="*/ 3 w 13"/>
                <a:gd name="T1" fmla="*/ 8 h 19"/>
                <a:gd name="T2" fmla="*/ 11 w 13"/>
                <a:gd name="T3" fmla="*/ 1 h 19"/>
                <a:gd name="T4" fmla="*/ 11 w 13"/>
                <a:gd name="T5" fmla="*/ 11 h 19"/>
                <a:gd name="T6" fmla="*/ 3 w 13"/>
                <a:gd name="T7" fmla="*/ 18 h 19"/>
                <a:gd name="T8" fmla="*/ 3 w 13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3" y="8"/>
                  </a:moveTo>
                  <a:cubicBezTo>
                    <a:pt x="5" y="3"/>
                    <a:pt x="8" y="0"/>
                    <a:pt x="11" y="1"/>
                  </a:cubicBezTo>
                  <a:cubicBezTo>
                    <a:pt x="13" y="1"/>
                    <a:pt x="13" y="6"/>
                    <a:pt x="11" y="11"/>
                  </a:cubicBezTo>
                  <a:cubicBezTo>
                    <a:pt x="9" y="16"/>
                    <a:pt x="5" y="19"/>
                    <a:pt x="3" y="18"/>
                  </a:cubicBezTo>
                  <a:cubicBezTo>
                    <a:pt x="0" y="17"/>
                    <a:pt x="1" y="13"/>
                    <a:pt x="3" y="8"/>
                  </a:cubicBezTo>
                  <a:close/>
                </a:path>
              </a:pathLst>
            </a:custGeom>
            <a:solidFill>
              <a:srgbClr val="F4A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0" name="Freeform 377">
              <a:extLst>
                <a:ext uri="{FF2B5EF4-FFF2-40B4-BE49-F238E27FC236}">
                  <a16:creationId xmlns:a16="http://schemas.microsoft.com/office/drawing/2014/main" id="{2629CB09-5037-421B-8411-C94642806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34" y="4794369"/>
              <a:ext cx="25400" cy="49213"/>
            </a:xfrm>
            <a:custGeom>
              <a:avLst/>
              <a:gdLst>
                <a:gd name="T0" fmla="*/ 8 w 10"/>
                <a:gd name="T1" fmla="*/ 10 h 20"/>
                <a:gd name="T2" fmla="*/ 8 w 10"/>
                <a:gd name="T3" fmla="*/ 0 h 20"/>
                <a:gd name="T4" fmla="*/ 0 w 10"/>
                <a:gd name="T5" fmla="*/ 10 h 20"/>
                <a:gd name="T6" fmla="*/ 6 w 10"/>
                <a:gd name="T7" fmla="*/ 20 h 20"/>
                <a:gd name="T8" fmla="*/ 8 w 1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8" y="10"/>
                  </a:moveTo>
                  <a:cubicBezTo>
                    <a:pt x="8" y="5"/>
                    <a:pt x="10" y="0"/>
                    <a:pt x="8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4" y="20"/>
                    <a:pt x="6" y="20"/>
                  </a:cubicBezTo>
                  <a:cubicBezTo>
                    <a:pt x="9" y="20"/>
                    <a:pt x="8" y="15"/>
                    <a:pt x="8" y="10"/>
                  </a:cubicBezTo>
                  <a:close/>
                </a:path>
              </a:pathLst>
            </a:custGeom>
            <a:solidFill>
              <a:srgbClr val="F4A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1" name="Freeform 378">
              <a:extLst>
                <a:ext uri="{FF2B5EF4-FFF2-40B4-BE49-F238E27FC236}">
                  <a16:creationId xmlns:a16="http://schemas.microsoft.com/office/drawing/2014/main" id="{1F1A88AB-BDDE-4844-A85C-2D5654C5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21" y="4686419"/>
              <a:ext cx="115888" cy="127000"/>
            </a:xfrm>
            <a:custGeom>
              <a:avLst/>
              <a:gdLst>
                <a:gd name="T0" fmla="*/ 0 w 46"/>
                <a:gd name="T1" fmla="*/ 6 h 51"/>
                <a:gd name="T2" fmla="*/ 21 w 46"/>
                <a:gd name="T3" fmla="*/ 48 h 51"/>
                <a:gd name="T4" fmla="*/ 10 w 46"/>
                <a:gd name="T5" fmla="*/ 0 h 51"/>
                <a:gd name="T6" fmla="*/ 0 w 46"/>
                <a:gd name="T7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0" y="6"/>
                  </a:moveTo>
                  <a:cubicBezTo>
                    <a:pt x="9" y="17"/>
                    <a:pt x="8" y="51"/>
                    <a:pt x="21" y="48"/>
                  </a:cubicBezTo>
                  <a:cubicBezTo>
                    <a:pt x="32" y="45"/>
                    <a:pt x="46" y="25"/>
                    <a:pt x="1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2" name="Freeform 379">
              <a:extLst>
                <a:ext uri="{FF2B5EF4-FFF2-40B4-BE49-F238E27FC236}">
                  <a16:creationId xmlns:a16="http://schemas.microsoft.com/office/drawing/2014/main" id="{09F29DF9-7D25-4F18-9A20-7E375B11E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21" y="4722931"/>
              <a:ext cx="95250" cy="107950"/>
            </a:xfrm>
            <a:custGeom>
              <a:avLst/>
              <a:gdLst>
                <a:gd name="T0" fmla="*/ 20 w 38"/>
                <a:gd name="T1" fmla="*/ 1 h 43"/>
                <a:gd name="T2" fmla="*/ 8 w 38"/>
                <a:gd name="T3" fmla="*/ 35 h 43"/>
                <a:gd name="T4" fmla="*/ 33 w 38"/>
                <a:gd name="T5" fmla="*/ 39 h 43"/>
                <a:gd name="T6" fmla="*/ 20 w 38"/>
                <a:gd name="T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3">
                  <a:moveTo>
                    <a:pt x="20" y="1"/>
                  </a:moveTo>
                  <a:cubicBezTo>
                    <a:pt x="0" y="5"/>
                    <a:pt x="5" y="28"/>
                    <a:pt x="8" y="35"/>
                  </a:cubicBezTo>
                  <a:cubicBezTo>
                    <a:pt x="12" y="42"/>
                    <a:pt x="28" y="43"/>
                    <a:pt x="33" y="39"/>
                  </a:cubicBezTo>
                  <a:cubicBezTo>
                    <a:pt x="38" y="34"/>
                    <a:pt x="28" y="0"/>
                    <a:pt x="20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3" name="Freeform 380">
              <a:extLst>
                <a:ext uri="{FF2B5EF4-FFF2-40B4-BE49-F238E27FC236}">
                  <a16:creationId xmlns:a16="http://schemas.microsoft.com/office/drawing/2014/main" id="{D6DF8672-1968-4847-8194-FB1BD5E6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6" y="4748331"/>
              <a:ext cx="47625" cy="95250"/>
            </a:xfrm>
            <a:custGeom>
              <a:avLst/>
              <a:gdLst>
                <a:gd name="T0" fmla="*/ 6 w 19"/>
                <a:gd name="T1" fmla="*/ 25 h 38"/>
                <a:gd name="T2" fmla="*/ 17 w 19"/>
                <a:gd name="T3" fmla="*/ 36 h 38"/>
                <a:gd name="T4" fmla="*/ 12 w 19"/>
                <a:gd name="T5" fmla="*/ 21 h 38"/>
                <a:gd name="T6" fmla="*/ 2 w 19"/>
                <a:gd name="T7" fmla="*/ 2 h 38"/>
                <a:gd name="T8" fmla="*/ 6 w 19"/>
                <a:gd name="T9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6" y="25"/>
                  </a:moveTo>
                  <a:cubicBezTo>
                    <a:pt x="10" y="34"/>
                    <a:pt x="14" y="38"/>
                    <a:pt x="17" y="36"/>
                  </a:cubicBezTo>
                  <a:cubicBezTo>
                    <a:pt x="19" y="35"/>
                    <a:pt x="16" y="30"/>
                    <a:pt x="12" y="21"/>
                  </a:cubicBezTo>
                  <a:cubicBezTo>
                    <a:pt x="8" y="13"/>
                    <a:pt x="5" y="0"/>
                    <a:pt x="2" y="2"/>
                  </a:cubicBezTo>
                  <a:cubicBezTo>
                    <a:pt x="0" y="3"/>
                    <a:pt x="1" y="16"/>
                    <a:pt x="6" y="25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4" name="Freeform 381">
              <a:extLst>
                <a:ext uri="{FF2B5EF4-FFF2-40B4-BE49-F238E27FC236}">
                  <a16:creationId xmlns:a16="http://schemas.microsoft.com/office/drawing/2014/main" id="{CB5123C5-B561-4565-AD5D-824BF1C61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09" y="4764206"/>
              <a:ext cx="47625" cy="82550"/>
            </a:xfrm>
            <a:custGeom>
              <a:avLst/>
              <a:gdLst>
                <a:gd name="T0" fmla="*/ 4 w 19"/>
                <a:gd name="T1" fmla="*/ 21 h 33"/>
                <a:gd name="T2" fmla="*/ 16 w 19"/>
                <a:gd name="T3" fmla="*/ 32 h 33"/>
                <a:gd name="T4" fmla="*/ 11 w 19"/>
                <a:gd name="T5" fmla="*/ 14 h 33"/>
                <a:gd name="T6" fmla="*/ 3 w 19"/>
                <a:gd name="T7" fmla="*/ 1 h 33"/>
                <a:gd name="T8" fmla="*/ 4 w 19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4" y="21"/>
                  </a:moveTo>
                  <a:cubicBezTo>
                    <a:pt x="7" y="30"/>
                    <a:pt x="13" y="33"/>
                    <a:pt x="16" y="32"/>
                  </a:cubicBezTo>
                  <a:cubicBezTo>
                    <a:pt x="19" y="31"/>
                    <a:pt x="14" y="23"/>
                    <a:pt x="11" y="14"/>
                  </a:cubicBezTo>
                  <a:cubicBezTo>
                    <a:pt x="8" y="6"/>
                    <a:pt x="5" y="0"/>
                    <a:pt x="3" y="1"/>
                  </a:cubicBezTo>
                  <a:cubicBezTo>
                    <a:pt x="0" y="2"/>
                    <a:pt x="2" y="12"/>
                    <a:pt x="4" y="2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5" name="Freeform 382">
              <a:extLst>
                <a:ext uri="{FF2B5EF4-FFF2-40B4-BE49-F238E27FC236}">
                  <a16:creationId xmlns:a16="http://schemas.microsoft.com/office/drawing/2014/main" id="{49DE380B-49D5-43FC-9DBF-14A07A6E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59" y="4753094"/>
              <a:ext cx="44450" cy="93663"/>
            </a:xfrm>
            <a:custGeom>
              <a:avLst/>
              <a:gdLst>
                <a:gd name="T0" fmla="*/ 5 w 18"/>
                <a:gd name="T1" fmla="*/ 23 h 37"/>
                <a:gd name="T2" fmla="*/ 15 w 18"/>
                <a:gd name="T3" fmla="*/ 36 h 37"/>
                <a:gd name="T4" fmla="*/ 11 w 18"/>
                <a:gd name="T5" fmla="*/ 18 h 37"/>
                <a:gd name="T6" fmla="*/ 2 w 18"/>
                <a:gd name="T7" fmla="*/ 1 h 37"/>
                <a:gd name="T8" fmla="*/ 5 w 18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5" y="23"/>
                  </a:moveTo>
                  <a:cubicBezTo>
                    <a:pt x="9" y="34"/>
                    <a:pt x="13" y="37"/>
                    <a:pt x="15" y="36"/>
                  </a:cubicBezTo>
                  <a:cubicBezTo>
                    <a:pt x="18" y="35"/>
                    <a:pt x="14" y="28"/>
                    <a:pt x="11" y="18"/>
                  </a:cubicBezTo>
                  <a:cubicBezTo>
                    <a:pt x="7" y="7"/>
                    <a:pt x="5" y="0"/>
                    <a:pt x="2" y="1"/>
                  </a:cubicBezTo>
                  <a:cubicBezTo>
                    <a:pt x="0" y="2"/>
                    <a:pt x="1" y="13"/>
                    <a:pt x="5" y="2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6" name="Freeform 383">
              <a:extLst>
                <a:ext uri="{FF2B5EF4-FFF2-40B4-BE49-F238E27FC236}">
                  <a16:creationId xmlns:a16="http://schemas.microsoft.com/office/drawing/2014/main" id="{FF6F7A06-C346-4A1B-963B-2F723307E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09" y="4718169"/>
              <a:ext cx="73025" cy="76200"/>
            </a:xfrm>
            <a:custGeom>
              <a:avLst/>
              <a:gdLst>
                <a:gd name="T0" fmla="*/ 11 w 29"/>
                <a:gd name="T1" fmla="*/ 23 h 30"/>
                <a:gd name="T2" fmla="*/ 29 w 29"/>
                <a:gd name="T3" fmla="*/ 24 h 30"/>
                <a:gd name="T4" fmla="*/ 3 w 29"/>
                <a:gd name="T5" fmla="*/ 4 h 30"/>
                <a:gd name="T6" fmla="*/ 11 w 29"/>
                <a:gd name="T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11" y="23"/>
                  </a:moveTo>
                  <a:cubicBezTo>
                    <a:pt x="20" y="30"/>
                    <a:pt x="28" y="28"/>
                    <a:pt x="29" y="24"/>
                  </a:cubicBezTo>
                  <a:cubicBezTo>
                    <a:pt x="29" y="23"/>
                    <a:pt x="9" y="0"/>
                    <a:pt x="3" y="4"/>
                  </a:cubicBezTo>
                  <a:cubicBezTo>
                    <a:pt x="0" y="6"/>
                    <a:pt x="1" y="16"/>
                    <a:pt x="11" y="2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7" name="Freeform 384">
              <a:extLst>
                <a:ext uri="{FF2B5EF4-FFF2-40B4-BE49-F238E27FC236}">
                  <a16:creationId xmlns:a16="http://schemas.microsoft.com/office/drawing/2014/main" id="{272CE1D4-E8D3-4244-9278-251E72F2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46" y="4770556"/>
              <a:ext cx="65088" cy="46038"/>
            </a:xfrm>
            <a:custGeom>
              <a:avLst/>
              <a:gdLst>
                <a:gd name="T0" fmla="*/ 19 w 26"/>
                <a:gd name="T1" fmla="*/ 9 h 18"/>
                <a:gd name="T2" fmla="*/ 23 w 26"/>
                <a:gd name="T3" fmla="*/ 16 h 18"/>
                <a:gd name="T4" fmla="*/ 14 w 26"/>
                <a:gd name="T5" fmla="*/ 13 h 18"/>
                <a:gd name="T6" fmla="*/ 14 w 26"/>
                <a:gd name="T7" fmla="*/ 0 h 18"/>
                <a:gd name="T8" fmla="*/ 19 w 2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9" y="9"/>
                  </a:moveTo>
                  <a:cubicBezTo>
                    <a:pt x="22" y="12"/>
                    <a:pt x="26" y="13"/>
                    <a:pt x="23" y="16"/>
                  </a:cubicBezTo>
                  <a:cubicBezTo>
                    <a:pt x="21" y="18"/>
                    <a:pt x="17" y="16"/>
                    <a:pt x="14" y="13"/>
                  </a:cubicBezTo>
                  <a:cubicBezTo>
                    <a:pt x="9" y="8"/>
                    <a:pt x="0" y="0"/>
                    <a:pt x="14" y="0"/>
                  </a:cubicBezTo>
                  <a:cubicBezTo>
                    <a:pt x="16" y="0"/>
                    <a:pt x="16" y="6"/>
                    <a:pt x="19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8" name="Rectangle 385">
              <a:extLst>
                <a:ext uri="{FF2B5EF4-FFF2-40B4-BE49-F238E27FC236}">
                  <a16:creationId xmlns:a16="http://schemas.microsoft.com/office/drawing/2014/main" id="{48B8E5DF-65BE-4383-BCC6-4A137203C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721" y="4846756"/>
              <a:ext cx="92075" cy="39688"/>
            </a:xfrm>
            <a:prstGeom prst="rect">
              <a:avLst/>
            </a:pr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9" name="Freeform 386">
              <a:extLst>
                <a:ext uri="{FF2B5EF4-FFF2-40B4-BE49-F238E27FC236}">
                  <a16:creationId xmlns:a16="http://schemas.microsoft.com/office/drawing/2014/main" id="{7C202A43-3B10-4375-A009-C4C3F75A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34" y="3921244"/>
              <a:ext cx="190500" cy="117475"/>
            </a:xfrm>
            <a:custGeom>
              <a:avLst/>
              <a:gdLst>
                <a:gd name="T0" fmla="*/ 0 w 120"/>
                <a:gd name="T1" fmla="*/ 19 h 74"/>
                <a:gd name="T2" fmla="*/ 9 w 120"/>
                <a:gd name="T3" fmla="*/ 51 h 74"/>
                <a:gd name="T4" fmla="*/ 76 w 120"/>
                <a:gd name="T5" fmla="*/ 74 h 74"/>
                <a:gd name="T6" fmla="*/ 120 w 120"/>
                <a:gd name="T7" fmla="*/ 41 h 74"/>
                <a:gd name="T8" fmla="*/ 112 w 120"/>
                <a:gd name="T9" fmla="*/ 0 h 74"/>
                <a:gd name="T10" fmla="*/ 0 w 120"/>
                <a:gd name="T11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74">
                  <a:moveTo>
                    <a:pt x="0" y="19"/>
                  </a:moveTo>
                  <a:lnTo>
                    <a:pt x="9" y="51"/>
                  </a:lnTo>
                  <a:lnTo>
                    <a:pt x="76" y="74"/>
                  </a:lnTo>
                  <a:lnTo>
                    <a:pt x="120" y="41"/>
                  </a:lnTo>
                  <a:lnTo>
                    <a:pt x="1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0" name="Freeform 387">
              <a:extLst>
                <a:ext uri="{FF2B5EF4-FFF2-40B4-BE49-F238E27FC236}">
                  <a16:creationId xmlns:a16="http://schemas.microsoft.com/office/drawing/2014/main" id="{B205BDC4-330D-415F-8587-287FCAEC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359" y="3873619"/>
              <a:ext cx="187325" cy="117475"/>
            </a:xfrm>
            <a:custGeom>
              <a:avLst/>
              <a:gdLst>
                <a:gd name="T0" fmla="*/ 0 w 118"/>
                <a:gd name="T1" fmla="*/ 19 h 74"/>
                <a:gd name="T2" fmla="*/ 8 w 118"/>
                <a:gd name="T3" fmla="*/ 51 h 74"/>
                <a:gd name="T4" fmla="*/ 74 w 118"/>
                <a:gd name="T5" fmla="*/ 74 h 74"/>
                <a:gd name="T6" fmla="*/ 118 w 118"/>
                <a:gd name="T7" fmla="*/ 41 h 74"/>
                <a:gd name="T8" fmla="*/ 112 w 118"/>
                <a:gd name="T9" fmla="*/ 0 h 74"/>
                <a:gd name="T10" fmla="*/ 0 w 118"/>
                <a:gd name="T11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74">
                  <a:moveTo>
                    <a:pt x="0" y="19"/>
                  </a:moveTo>
                  <a:lnTo>
                    <a:pt x="8" y="51"/>
                  </a:lnTo>
                  <a:lnTo>
                    <a:pt x="74" y="74"/>
                  </a:lnTo>
                  <a:lnTo>
                    <a:pt x="118" y="41"/>
                  </a:lnTo>
                  <a:lnTo>
                    <a:pt x="1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1" name="Freeform 388">
              <a:extLst>
                <a:ext uri="{FF2B5EF4-FFF2-40B4-BE49-F238E27FC236}">
                  <a16:creationId xmlns:a16="http://schemas.microsoft.com/office/drawing/2014/main" id="{28984F59-EB16-457F-95C5-47D8BA075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09" y="4748331"/>
              <a:ext cx="88900" cy="82550"/>
            </a:xfrm>
            <a:custGeom>
              <a:avLst/>
              <a:gdLst>
                <a:gd name="T0" fmla="*/ 0 w 56"/>
                <a:gd name="T1" fmla="*/ 52 h 52"/>
                <a:gd name="T2" fmla="*/ 32 w 56"/>
                <a:gd name="T3" fmla="*/ 0 h 52"/>
                <a:gd name="T4" fmla="*/ 56 w 56"/>
                <a:gd name="T5" fmla="*/ 52 h 52"/>
                <a:gd name="T6" fmla="*/ 0 w 56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0" y="52"/>
                  </a:moveTo>
                  <a:lnTo>
                    <a:pt x="32" y="0"/>
                  </a:lnTo>
                  <a:lnTo>
                    <a:pt x="5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2" name="Freeform 389">
              <a:extLst>
                <a:ext uri="{FF2B5EF4-FFF2-40B4-BE49-F238E27FC236}">
                  <a16:creationId xmlns:a16="http://schemas.microsoft.com/office/drawing/2014/main" id="{F5B03AA6-50DA-4B8C-9780-FF043B86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21" y="2379781"/>
              <a:ext cx="655638" cy="558800"/>
            </a:xfrm>
            <a:custGeom>
              <a:avLst/>
              <a:gdLst>
                <a:gd name="T0" fmla="*/ 0 w 262"/>
                <a:gd name="T1" fmla="*/ 223 h 223"/>
                <a:gd name="T2" fmla="*/ 32 w 262"/>
                <a:gd name="T3" fmla="*/ 73 h 223"/>
                <a:gd name="T4" fmla="*/ 154 w 262"/>
                <a:gd name="T5" fmla="*/ 9 h 223"/>
                <a:gd name="T6" fmla="*/ 262 w 262"/>
                <a:gd name="T7" fmla="*/ 56 h 223"/>
                <a:gd name="T8" fmla="*/ 0 w 262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3">
                  <a:moveTo>
                    <a:pt x="0" y="223"/>
                  </a:moveTo>
                  <a:cubicBezTo>
                    <a:pt x="10" y="167"/>
                    <a:pt x="20" y="99"/>
                    <a:pt x="32" y="73"/>
                  </a:cubicBezTo>
                  <a:cubicBezTo>
                    <a:pt x="47" y="43"/>
                    <a:pt x="118" y="0"/>
                    <a:pt x="154" y="9"/>
                  </a:cubicBezTo>
                  <a:cubicBezTo>
                    <a:pt x="190" y="19"/>
                    <a:pt x="262" y="56"/>
                    <a:pt x="262" y="56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3" name="Freeform 390">
              <a:extLst>
                <a:ext uri="{FF2B5EF4-FFF2-40B4-BE49-F238E27FC236}">
                  <a16:creationId xmlns:a16="http://schemas.microsoft.com/office/drawing/2014/main" id="{F255D5AC-CB3C-473D-9237-B8BBDDF5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46" y="2440106"/>
              <a:ext cx="1154113" cy="744538"/>
            </a:xfrm>
            <a:custGeom>
              <a:avLst/>
              <a:gdLst>
                <a:gd name="T0" fmla="*/ 0 w 461"/>
                <a:gd name="T1" fmla="*/ 297 h 297"/>
                <a:gd name="T2" fmla="*/ 461 w 461"/>
                <a:gd name="T3" fmla="*/ 30 h 297"/>
                <a:gd name="T4" fmla="*/ 166 w 461"/>
                <a:gd name="T5" fmla="*/ 81 h 297"/>
                <a:gd name="T6" fmla="*/ 0 w 461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97">
                  <a:moveTo>
                    <a:pt x="0" y="297"/>
                  </a:moveTo>
                  <a:cubicBezTo>
                    <a:pt x="113" y="190"/>
                    <a:pt x="318" y="43"/>
                    <a:pt x="461" y="30"/>
                  </a:cubicBezTo>
                  <a:cubicBezTo>
                    <a:pt x="461" y="30"/>
                    <a:pt x="295" y="0"/>
                    <a:pt x="166" y="81"/>
                  </a:cubicBezTo>
                  <a:cubicBezTo>
                    <a:pt x="49" y="155"/>
                    <a:pt x="0" y="297"/>
                    <a:pt x="0" y="297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4" name="Freeform 391">
              <a:extLst>
                <a:ext uri="{FF2B5EF4-FFF2-40B4-BE49-F238E27FC236}">
                  <a16:creationId xmlns:a16="http://schemas.microsoft.com/office/drawing/2014/main" id="{08A5F1A5-41A1-4C9D-8B7D-DC69E013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96" y="2487731"/>
              <a:ext cx="382588" cy="234950"/>
            </a:xfrm>
            <a:custGeom>
              <a:avLst/>
              <a:gdLst>
                <a:gd name="T0" fmla="*/ 0 w 153"/>
                <a:gd name="T1" fmla="*/ 94 h 94"/>
                <a:gd name="T2" fmla="*/ 153 w 153"/>
                <a:gd name="T3" fmla="*/ 10 h 94"/>
                <a:gd name="T4" fmla="*/ 133 w 153"/>
                <a:gd name="T5" fmla="*/ 0 h 94"/>
                <a:gd name="T6" fmla="*/ 7 w 153"/>
                <a:gd name="T7" fmla="*/ 52 h 94"/>
                <a:gd name="T8" fmla="*/ 0 w 15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94">
                  <a:moveTo>
                    <a:pt x="0" y="94"/>
                  </a:moveTo>
                  <a:cubicBezTo>
                    <a:pt x="17" y="77"/>
                    <a:pt x="24" y="52"/>
                    <a:pt x="153" y="1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C6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5" name="Freeform 392">
              <a:extLst>
                <a:ext uri="{FF2B5EF4-FFF2-40B4-BE49-F238E27FC236}">
                  <a16:creationId xmlns:a16="http://schemas.microsoft.com/office/drawing/2014/main" id="{C1BF3DCA-EBF0-41F2-95B9-E32D6C40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6" y="2514719"/>
              <a:ext cx="682625" cy="636588"/>
            </a:xfrm>
            <a:custGeom>
              <a:avLst/>
              <a:gdLst>
                <a:gd name="T0" fmla="*/ 0 w 273"/>
                <a:gd name="T1" fmla="*/ 254 h 254"/>
                <a:gd name="T2" fmla="*/ 204 w 273"/>
                <a:gd name="T3" fmla="*/ 99 h 254"/>
                <a:gd name="T4" fmla="*/ 273 w 273"/>
                <a:gd name="T5" fmla="*/ 56 h 254"/>
                <a:gd name="T6" fmla="*/ 271 w 273"/>
                <a:gd name="T7" fmla="*/ 56 h 254"/>
                <a:gd name="T8" fmla="*/ 99 w 273"/>
                <a:gd name="T9" fmla="*/ 0 h 254"/>
                <a:gd name="T10" fmla="*/ 84 w 273"/>
                <a:gd name="T11" fmla="*/ 19 h 254"/>
                <a:gd name="T12" fmla="*/ 55 w 273"/>
                <a:gd name="T13" fmla="*/ 155 h 254"/>
                <a:gd name="T14" fmla="*/ 0 w 273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254">
                  <a:moveTo>
                    <a:pt x="0" y="254"/>
                  </a:moveTo>
                  <a:cubicBezTo>
                    <a:pt x="54" y="206"/>
                    <a:pt x="124" y="151"/>
                    <a:pt x="204" y="99"/>
                  </a:cubicBezTo>
                  <a:cubicBezTo>
                    <a:pt x="227" y="84"/>
                    <a:pt x="250" y="69"/>
                    <a:pt x="273" y="56"/>
                  </a:cubicBezTo>
                  <a:cubicBezTo>
                    <a:pt x="272" y="56"/>
                    <a:pt x="272" y="56"/>
                    <a:pt x="271" y="56"/>
                  </a:cubicBezTo>
                  <a:cubicBezTo>
                    <a:pt x="198" y="52"/>
                    <a:pt x="134" y="30"/>
                    <a:pt x="99" y="0"/>
                  </a:cubicBezTo>
                  <a:cubicBezTo>
                    <a:pt x="93" y="7"/>
                    <a:pt x="87" y="13"/>
                    <a:pt x="84" y="19"/>
                  </a:cubicBezTo>
                  <a:cubicBezTo>
                    <a:pt x="73" y="43"/>
                    <a:pt x="64" y="102"/>
                    <a:pt x="55" y="155"/>
                  </a:cubicBezTo>
                  <a:cubicBezTo>
                    <a:pt x="26" y="196"/>
                    <a:pt x="8" y="235"/>
                    <a:pt x="0" y="254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6" name="Freeform 393">
              <a:extLst>
                <a:ext uri="{FF2B5EF4-FFF2-40B4-BE49-F238E27FC236}">
                  <a16:creationId xmlns:a16="http://schemas.microsoft.com/office/drawing/2014/main" id="{F9E239DE-D030-454C-8958-7A8F913E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71" y="2482969"/>
              <a:ext cx="633413" cy="417513"/>
            </a:xfrm>
            <a:custGeom>
              <a:avLst/>
              <a:gdLst>
                <a:gd name="T0" fmla="*/ 5 w 253"/>
                <a:gd name="T1" fmla="*/ 140 h 167"/>
                <a:gd name="T2" fmla="*/ 232 w 253"/>
                <a:gd name="T3" fmla="*/ 0 h 167"/>
                <a:gd name="T4" fmla="*/ 253 w 253"/>
                <a:gd name="T5" fmla="*/ 12 h 167"/>
                <a:gd name="T6" fmla="*/ 0 w 253"/>
                <a:gd name="T7" fmla="*/ 167 h 167"/>
                <a:gd name="T8" fmla="*/ 5 w 253"/>
                <a:gd name="T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7">
                  <a:moveTo>
                    <a:pt x="5" y="140"/>
                  </a:moveTo>
                  <a:cubicBezTo>
                    <a:pt x="19" y="110"/>
                    <a:pt x="106" y="8"/>
                    <a:pt x="232" y="0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53" y="12"/>
                    <a:pt x="99" y="35"/>
                    <a:pt x="0" y="167"/>
                  </a:cubicBezTo>
                  <a:lnTo>
                    <a:pt x="5" y="140"/>
                  </a:lnTo>
                  <a:close/>
                </a:path>
              </a:pathLst>
            </a:custGeom>
            <a:solidFill>
              <a:srgbClr val="F7E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7" name="Freeform 394">
              <a:extLst>
                <a:ext uri="{FF2B5EF4-FFF2-40B4-BE49-F238E27FC236}">
                  <a16:creationId xmlns:a16="http://schemas.microsoft.com/office/drawing/2014/main" id="{4BFA6910-2A8C-44AC-91A2-480754618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71" y="2595681"/>
              <a:ext cx="323850" cy="304800"/>
            </a:xfrm>
            <a:custGeom>
              <a:avLst/>
              <a:gdLst>
                <a:gd name="T0" fmla="*/ 100 w 129"/>
                <a:gd name="T1" fmla="*/ 0 h 122"/>
                <a:gd name="T2" fmla="*/ 5 w 129"/>
                <a:gd name="T3" fmla="*/ 95 h 122"/>
                <a:gd name="T4" fmla="*/ 0 w 129"/>
                <a:gd name="T5" fmla="*/ 122 h 122"/>
                <a:gd name="T6" fmla="*/ 129 w 129"/>
                <a:gd name="T7" fmla="*/ 12 h 122"/>
                <a:gd name="T8" fmla="*/ 100 w 12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2">
                  <a:moveTo>
                    <a:pt x="100" y="0"/>
                  </a:moveTo>
                  <a:cubicBezTo>
                    <a:pt x="47" y="34"/>
                    <a:pt x="13" y="77"/>
                    <a:pt x="5" y="9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9" y="70"/>
                    <a:pt x="86" y="35"/>
                    <a:pt x="129" y="12"/>
                  </a:cubicBezTo>
                  <a:cubicBezTo>
                    <a:pt x="119" y="9"/>
                    <a:pt x="109" y="5"/>
                    <a:pt x="100" y="0"/>
                  </a:cubicBezTo>
                  <a:close/>
                </a:path>
              </a:pathLst>
            </a:custGeom>
            <a:solidFill>
              <a:srgbClr val="EFD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8" name="Freeform 395">
              <a:extLst>
                <a:ext uri="{FF2B5EF4-FFF2-40B4-BE49-F238E27FC236}">
                  <a16:creationId xmlns:a16="http://schemas.microsoft.com/office/drawing/2014/main" id="{FAC54BFF-92AC-4334-90DB-8A36119CB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796" y="3311644"/>
              <a:ext cx="225425" cy="184150"/>
            </a:xfrm>
            <a:custGeom>
              <a:avLst/>
              <a:gdLst>
                <a:gd name="T0" fmla="*/ 6 w 90"/>
                <a:gd name="T1" fmla="*/ 67 h 73"/>
                <a:gd name="T2" fmla="*/ 40 w 90"/>
                <a:gd name="T3" fmla="*/ 63 h 73"/>
                <a:gd name="T4" fmla="*/ 53 w 90"/>
                <a:gd name="T5" fmla="*/ 69 h 73"/>
                <a:gd name="T6" fmla="*/ 73 w 90"/>
                <a:gd name="T7" fmla="*/ 69 h 73"/>
                <a:gd name="T8" fmla="*/ 59 w 90"/>
                <a:gd name="T9" fmla="*/ 63 h 73"/>
                <a:gd name="T10" fmla="*/ 52 w 90"/>
                <a:gd name="T11" fmla="*/ 58 h 73"/>
                <a:gd name="T12" fmla="*/ 68 w 90"/>
                <a:gd name="T13" fmla="*/ 60 h 73"/>
                <a:gd name="T14" fmla="*/ 87 w 90"/>
                <a:gd name="T15" fmla="*/ 57 h 73"/>
                <a:gd name="T16" fmla="*/ 70 w 90"/>
                <a:gd name="T17" fmla="*/ 51 h 73"/>
                <a:gd name="T18" fmla="*/ 59 w 90"/>
                <a:gd name="T19" fmla="*/ 44 h 73"/>
                <a:gd name="T20" fmla="*/ 73 w 90"/>
                <a:gd name="T21" fmla="*/ 42 h 73"/>
                <a:gd name="T22" fmla="*/ 89 w 90"/>
                <a:gd name="T23" fmla="*/ 34 h 73"/>
                <a:gd name="T24" fmla="*/ 72 w 90"/>
                <a:gd name="T25" fmla="*/ 33 h 73"/>
                <a:gd name="T26" fmla="*/ 35 w 90"/>
                <a:gd name="T27" fmla="*/ 26 h 73"/>
                <a:gd name="T28" fmla="*/ 33 w 90"/>
                <a:gd name="T29" fmla="*/ 1 h 73"/>
                <a:gd name="T30" fmla="*/ 17 w 90"/>
                <a:gd name="T31" fmla="*/ 38 h 73"/>
                <a:gd name="T32" fmla="*/ 6 w 90"/>
                <a:gd name="T33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3">
                  <a:moveTo>
                    <a:pt x="6" y="67"/>
                  </a:moveTo>
                  <a:cubicBezTo>
                    <a:pt x="11" y="70"/>
                    <a:pt x="21" y="55"/>
                    <a:pt x="40" y="63"/>
                  </a:cubicBezTo>
                  <a:cubicBezTo>
                    <a:pt x="43" y="64"/>
                    <a:pt x="48" y="67"/>
                    <a:pt x="53" y="69"/>
                  </a:cubicBezTo>
                  <a:cubicBezTo>
                    <a:pt x="62" y="73"/>
                    <a:pt x="72" y="73"/>
                    <a:pt x="73" y="69"/>
                  </a:cubicBezTo>
                  <a:cubicBezTo>
                    <a:pt x="73" y="65"/>
                    <a:pt x="66" y="65"/>
                    <a:pt x="59" y="63"/>
                  </a:cubicBezTo>
                  <a:cubicBezTo>
                    <a:pt x="54" y="60"/>
                    <a:pt x="52" y="60"/>
                    <a:pt x="52" y="58"/>
                  </a:cubicBezTo>
                  <a:cubicBezTo>
                    <a:pt x="53" y="57"/>
                    <a:pt x="60" y="58"/>
                    <a:pt x="68" y="60"/>
                  </a:cubicBezTo>
                  <a:cubicBezTo>
                    <a:pt x="79" y="62"/>
                    <a:pt x="86" y="61"/>
                    <a:pt x="87" y="57"/>
                  </a:cubicBezTo>
                  <a:cubicBezTo>
                    <a:pt x="87" y="52"/>
                    <a:pt x="80" y="53"/>
                    <a:pt x="70" y="51"/>
                  </a:cubicBezTo>
                  <a:cubicBezTo>
                    <a:pt x="62" y="48"/>
                    <a:pt x="59" y="48"/>
                    <a:pt x="59" y="44"/>
                  </a:cubicBezTo>
                  <a:cubicBezTo>
                    <a:pt x="59" y="42"/>
                    <a:pt x="65" y="43"/>
                    <a:pt x="73" y="42"/>
                  </a:cubicBezTo>
                  <a:cubicBezTo>
                    <a:pt x="84" y="41"/>
                    <a:pt x="90" y="38"/>
                    <a:pt x="89" y="34"/>
                  </a:cubicBezTo>
                  <a:cubicBezTo>
                    <a:pt x="89" y="29"/>
                    <a:pt x="84" y="33"/>
                    <a:pt x="72" y="33"/>
                  </a:cubicBezTo>
                  <a:cubicBezTo>
                    <a:pt x="57" y="32"/>
                    <a:pt x="43" y="33"/>
                    <a:pt x="35" y="26"/>
                  </a:cubicBezTo>
                  <a:cubicBezTo>
                    <a:pt x="29" y="19"/>
                    <a:pt x="40" y="3"/>
                    <a:pt x="33" y="1"/>
                  </a:cubicBezTo>
                  <a:cubicBezTo>
                    <a:pt x="27" y="0"/>
                    <a:pt x="24" y="17"/>
                    <a:pt x="17" y="38"/>
                  </a:cubicBezTo>
                  <a:cubicBezTo>
                    <a:pt x="12" y="55"/>
                    <a:pt x="0" y="63"/>
                    <a:pt x="6" y="6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3763C-F862-4432-AC14-363F8732613C}"/>
              </a:ext>
            </a:extLst>
          </p:cNvPr>
          <p:cNvGrpSpPr/>
          <p:nvPr/>
        </p:nvGrpSpPr>
        <p:grpSpPr>
          <a:xfrm>
            <a:off x="4133636" y="472867"/>
            <a:ext cx="3924729" cy="1125147"/>
            <a:chOff x="4367003" y="-1572075"/>
            <a:chExt cx="3924729" cy="1125147"/>
          </a:xfrm>
        </p:grpSpPr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9EF44364-1233-4852-813B-26503AF570C1}"/>
                </a:ext>
              </a:extLst>
            </p:cNvPr>
            <p:cNvSpPr txBox="1"/>
            <p:nvPr/>
          </p:nvSpPr>
          <p:spPr>
            <a:xfrm>
              <a:off x="4367003" y="-1250866"/>
              <a:ext cx="3924729" cy="8039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ID" sz="5400" b="1" dirty="0">
                  <a:latin typeface="+mj-lt"/>
                </a:rPr>
                <a:t>Age Groups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F8B6FC9B-DA64-48B8-8C0D-599A80D930AF}"/>
                </a:ext>
              </a:extLst>
            </p:cNvPr>
            <p:cNvGrpSpPr/>
            <p:nvPr/>
          </p:nvGrpSpPr>
          <p:grpSpPr>
            <a:xfrm>
              <a:off x="5967987" y="-1572075"/>
              <a:ext cx="722760" cy="144117"/>
              <a:chOff x="670388" y="584200"/>
              <a:chExt cx="722760" cy="144117"/>
            </a:xfrm>
          </p:grpSpPr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B58A3F29-598A-42F8-98CE-0F71AA3BE7CC}"/>
                  </a:ext>
                </a:extLst>
              </p:cNvPr>
              <p:cNvGrpSpPr/>
              <p:nvPr/>
            </p:nvGrpSpPr>
            <p:grpSpPr>
              <a:xfrm>
                <a:off x="670388" y="584200"/>
                <a:ext cx="177454" cy="144117"/>
                <a:chOff x="670388" y="584200"/>
                <a:chExt cx="177454" cy="144117"/>
              </a:xfrm>
            </p:grpSpPr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8AE93638-7D1E-47C0-B619-EE70D0037150}"/>
                    </a:ext>
                  </a:extLst>
                </p:cNvPr>
                <p:cNvSpPr/>
                <p:nvPr/>
              </p:nvSpPr>
              <p:spPr>
                <a:xfrm>
                  <a:off x="703725" y="584200"/>
                  <a:ext cx="144117" cy="144117"/>
                </a:xfrm>
                <a:prstGeom prst="ellipse">
                  <a:avLst/>
                </a:prstGeom>
                <a:solidFill>
                  <a:srgbClr val="B29E47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C8BBA6B5-CB18-4DB6-A06D-42497B2C3B3B}"/>
                    </a:ext>
                  </a:extLst>
                </p:cNvPr>
                <p:cNvSpPr/>
                <p:nvPr/>
              </p:nvSpPr>
              <p:spPr>
                <a:xfrm>
                  <a:off x="670388" y="584200"/>
                  <a:ext cx="144117" cy="1441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36A3D3FE-FA9C-4DFA-93C8-6FE095ED6F5D}"/>
                  </a:ext>
                </a:extLst>
              </p:cNvPr>
              <p:cNvGrpSpPr/>
              <p:nvPr/>
            </p:nvGrpSpPr>
            <p:grpSpPr>
              <a:xfrm>
                <a:off x="943041" y="584200"/>
                <a:ext cx="177454" cy="144117"/>
                <a:chOff x="670388" y="584200"/>
                <a:chExt cx="177454" cy="144117"/>
              </a:xfrm>
            </p:grpSpPr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AD87F266-A1A4-45A3-8715-01635D28224D}"/>
                    </a:ext>
                  </a:extLst>
                </p:cNvPr>
                <p:cNvSpPr/>
                <p:nvPr/>
              </p:nvSpPr>
              <p:spPr>
                <a:xfrm>
                  <a:off x="703725" y="584200"/>
                  <a:ext cx="144117" cy="144117"/>
                </a:xfrm>
                <a:prstGeom prst="ellipse">
                  <a:avLst/>
                </a:prstGeom>
                <a:solidFill>
                  <a:srgbClr val="B29E47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9A03CAC7-A99B-4173-8A38-5713B3C2DD95}"/>
                    </a:ext>
                  </a:extLst>
                </p:cNvPr>
                <p:cNvSpPr/>
                <p:nvPr/>
              </p:nvSpPr>
              <p:spPr>
                <a:xfrm>
                  <a:off x="670388" y="584200"/>
                  <a:ext cx="144117" cy="1441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FF3A1350-0212-4611-BC70-9F9AAE1A74D0}"/>
                  </a:ext>
                </a:extLst>
              </p:cNvPr>
              <p:cNvGrpSpPr/>
              <p:nvPr/>
            </p:nvGrpSpPr>
            <p:grpSpPr>
              <a:xfrm>
                <a:off x="1215694" y="584200"/>
                <a:ext cx="177454" cy="144117"/>
                <a:chOff x="670388" y="584200"/>
                <a:chExt cx="177454" cy="144117"/>
              </a:xfrm>
            </p:grpSpPr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A8F98DF8-5F46-4DFD-ADEF-73B6808E6CF8}"/>
                    </a:ext>
                  </a:extLst>
                </p:cNvPr>
                <p:cNvSpPr/>
                <p:nvPr/>
              </p:nvSpPr>
              <p:spPr>
                <a:xfrm>
                  <a:off x="703725" y="584200"/>
                  <a:ext cx="144117" cy="144117"/>
                </a:xfrm>
                <a:prstGeom prst="ellipse">
                  <a:avLst/>
                </a:prstGeom>
                <a:solidFill>
                  <a:srgbClr val="B29E47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EDE2E361-48B4-4CD8-93CF-1B2A323AF330}"/>
                    </a:ext>
                  </a:extLst>
                </p:cNvPr>
                <p:cNvSpPr/>
                <p:nvPr/>
              </p:nvSpPr>
              <p:spPr>
                <a:xfrm>
                  <a:off x="670388" y="584200"/>
                  <a:ext cx="144117" cy="1441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</p:grpSp>
      <p:sp>
        <p:nvSpPr>
          <p:cNvPr id="982" name="Text Placeholder 2">
            <a:extLst>
              <a:ext uri="{FF2B5EF4-FFF2-40B4-BE49-F238E27FC236}">
                <a16:creationId xmlns:a16="http://schemas.microsoft.com/office/drawing/2014/main" id="{C4C7E2F0-9AFA-4EB0-B2BB-5985833A9CB4}"/>
              </a:ext>
            </a:extLst>
          </p:cNvPr>
          <p:cNvSpPr txBox="1">
            <a:spLocks/>
          </p:cNvSpPr>
          <p:nvPr/>
        </p:nvSpPr>
        <p:spPr>
          <a:xfrm>
            <a:off x="4264463" y="1798779"/>
            <a:ext cx="3663074" cy="93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/>
              <a:t>Lorem Ipsum is simply dummy text of the printing and typesetting industry. Lorem Ipsum has been the industry's standard.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ABF8A0-6599-4FFA-A889-314CFF415EB0}"/>
              </a:ext>
            </a:extLst>
          </p:cNvPr>
          <p:cNvGrpSpPr/>
          <p:nvPr/>
        </p:nvGrpSpPr>
        <p:grpSpPr>
          <a:xfrm>
            <a:off x="607024" y="1063840"/>
            <a:ext cx="2895869" cy="1384624"/>
            <a:chOff x="607024" y="461243"/>
            <a:chExt cx="2895869" cy="1384624"/>
          </a:xfrm>
        </p:grpSpPr>
        <p:sp>
          <p:nvSpPr>
            <p:cNvPr id="987" name="Rectangle: Rounded Corners 986">
              <a:extLst>
                <a:ext uri="{FF2B5EF4-FFF2-40B4-BE49-F238E27FC236}">
                  <a16:creationId xmlns:a16="http://schemas.microsoft.com/office/drawing/2014/main" id="{9599041F-D5FB-48DE-A9EF-C80AF3EC29E8}"/>
                </a:ext>
              </a:extLst>
            </p:cNvPr>
            <p:cNvSpPr/>
            <p:nvPr/>
          </p:nvSpPr>
          <p:spPr>
            <a:xfrm>
              <a:off x="825974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AA49F-69B1-42E0-936E-6CE5850E36A8}"/>
                </a:ext>
              </a:extLst>
            </p:cNvPr>
            <p:cNvGrpSpPr/>
            <p:nvPr/>
          </p:nvGrpSpPr>
          <p:grpSpPr>
            <a:xfrm>
              <a:off x="607024" y="461243"/>
              <a:ext cx="643132" cy="579252"/>
              <a:chOff x="5035809" y="4247797"/>
              <a:chExt cx="394930" cy="355704"/>
            </a:xfrm>
          </p:grpSpPr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9189CE66-A335-4769-AAF3-551C34F8A118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E9C4789A-B273-42EF-AB1C-06D8A2060B8E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236EBDF5-65D1-4156-8085-8572C00E3F91}"/>
                </a:ext>
              </a:extLst>
            </p:cNvPr>
            <p:cNvSpPr txBox="1"/>
            <p:nvPr/>
          </p:nvSpPr>
          <p:spPr>
            <a:xfrm>
              <a:off x="1386192" y="60273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991" name="Text Placeholder 2">
              <a:extLst>
                <a:ext uri="{FF2B5EF4-FFF2-40B4-BE49-F238E27FC236}">
                  <a16:creationId xmlns:a16="http://schemas.microsoft.com/office/drawing/2014/main" id="{F706BAB5-BA28-4973-A26D-480B5730BA9D}"/>
                </a:ext>
              </a:extLst>
            </p:cNvPr>
            <p:cNvSpPr txBox="1">
              <a:spLocks/>
            </p:cNvSpPr>
            <p:nvPr/>
          </p:nvSpPr>
          <p:spPr>
            <a:xfrm>
              <a:off x="695325" y="119953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992" name="TextBox 991">
              <a:extLst>
                <a:ext uri="{FF2B5EF4-FFF2-40B4-BE49-F238E27FC236}">
                  <a16:creationId xmlns:a16="http://schemas.microsoft.com/office/drawing/2014/main" id="{0F7C1394-AB90-47D4-BBCB-CFED794FB2DD}"/>
                </a:ext>
              </a:extLst>
            </p:cNvPr>
            <p:cNvSpPr txBox="1"/>
            <p:nvPr/>
          </p:nvSpPr>
          <p:spPr>
            <a:xfrm>
              <a:off x="745848" y="596981"/>
              <a:ext cx="36548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01.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9B391F-40C1-464E-84D9-13D691862F66}"/>
              </a:ext>
            </a:extLst>
          </p:cNvPr>
          <p:cNvGrpSpPr/>
          <p:nvPr/>
        </p:nvGrpSpPr>
        <p:grpSpPr>
          <a:xfrm>
            <a:off x="607024" y="2983125"/>
            <a:ext cx="2895869" cy="1384624"/>
            <a:chOff x="607024" y="1849723"/>
            <a:chExt cx="2895869" cy="1384624"/>
          </a:xfrm>
        </p:grpSpPr>
        <p:sp>
          <p:nvSpPr>
            <p:cNvPr id="994" name="Rectangle: Rounded Corners 993">
              <a:extLst>
                <a:ext uri="{FF2B5EF4-FFF2-40B4-BE49-F238E27FC236}">
                  <a16:creationId xmlns:a16="http://schemas.microsoft.com/office/drawing/2014/main" id="{BC1D63C8-1D0C-44DD-BFDC-56F7770BF685}"/>
                </a:ext>
              </a:extLst>
            </p:cNvPr>
            <p:cNvSpPr/>
            <p:nvPr/>
          </p:nvSpPr>
          <p:spPr>
            <a:xfrm>
              <a:off x="825974" y="187524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995" name="Group 994">
              <a:extLst>
                <a:ext uri="{FF2B5EF4-FFF2-40B4-BE49-F238E27FC236}">
                  <a16:creationId xmlns:a16="http://schemas.microsoft.com/office/drawing/2014/main" id="{C95086FA-2F48-436E-AC20-E184DDB740D2}"/>
                </a:ext>
              </a:extLst>
            </p:cNvPr>
            <p:cNvGrpSpPr/>
            <p:nvPr/>
          </p:nvGrpSpPr>
          <p:grpSpPr>
            <a:xfrm>
              <a:off x="607024" y="1849723"/>
              <a:ext cx="643132" cy="579252"/>
              <a:chOff x="5035809" y="4247797"/>
              <a:chExt cx="394930" cy="355704"/>
            </a:xfrm>
          </p:grpSpPr>
          <p:sp>
            <p:nvSpPr>
              <p:cNvPr id="999" name="Oval 998">
                <a:extLst>
                  <a:ext uri="{FF2B5EF4-FFF2-40B4-BE49-F238E27FC236}">
                    <a16:creationId xmlns:a16="http://schemas.microsoft.com/office/drawing/2014/main" id="{9AD52A26-3F24-4EA5-9A98-85DE8A8842A4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8E7C800C-F16A-41C8-8C82-47678F381B7B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996" name="TextBox 995">
              <a:extLst>
                <a:ext uri="{FF2B5EF4-FFF2-40B4-BE49-F238E27FC236}">
                  <a16:creationId xmlns:a16="http://schemas.microsoft.com/office/drawing/2014/main" id="{B2420F74-ABED-46CB-B756-4FCDA14D170B}"/>
                </a:ext>
              </a:extLst>
            </p:cNvPr>
            <p:cNvSpPr txBox="1"/>
            <p:nvPr/>
          </p:nvSpPr>
          <p:spPr>
            <a:xfrm>
              <a:off x="1386192" y="199121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997" name="Text Placeholder 2">
              <a:extLst>
                <a:ext uri="{FF2B5EF4-FFF2-40B4-BE49-F238E27FC236}">
                  <a16:creationId xmlns:a16="http://schemas.microsoft.com/office/drawing/2014/main" id="{9129114F-7947-4901-8039-76104E65A7E3}"/>
                </a:ext>
              </a:extLst>
            </p:cNvPr>
            <p:cNvSpPr txBox="1">
              <a:spLocks/>
            </p:cNvSpPr>
            <p:nvPr/>
          </p:nvSpPr>
          <p:spPr>
            <a:xfrm>
              <a:off x="695325" y="258801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998" name="TextBox 997">
              <a:extLst>
                <a:ext uri="{FF2B5EF4-FFF2-40B4-BE49-F238E27FC236}">
                  <a16:creationId xmlns:a16="http://schemas.microsoft.com/office/drawing/2014/main" id="{945C2854-5AF8-49B9-95B1-0A1EC9E949F3}"/>
                </a:ext>
              </a:extLst>
            </p:cNvPr>
            <p:cNvSpPr txBox="1"/>
            <p:nvPr/>
          </p:nvSpPr>
          <p:spPr>
            <a:xfrm>
              <a:off x="745848" y="198546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02.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EE0887-E218-4E3A-954D-48577E4A949D}"/>
              </a:ext>
            </a:extLst>
          </p:cNvPr>
          <p:cNvGrpSpPr/>
          <p:nvPr/>
        </p:nvGrpSpPr>
        <p:grpSpPr>
          <a:xfrm>
            <a:off x="8532928" y="1063840"/>
            <a:ext cx="2895869" cy="1384624"/>
            <a:chOff x="8532928" y="461243"/>
            <a:chExt cx="2895869" cy="1384624"/>
          </a:xfrm>
        </p:grpSpPr>
        <p:sp>
          <p:nvSpPr>
            <p:cNvPr id="1010" name="Rectangle: Rounded Corners 1009">
              <a:extLst>
                <a:ext uri="{FF2B5EF4-FFF2-40B4-BE49-F238E27FC236}">
                  <a16:creationId xmlns:a16="http://schemas.microsoft.com/office/drawing/2014/main" id="{468A88E9-3CB9-48D4-8384-9DC10917DF26}"/>
                </a:ext>
              </a:extLst>
            </p:cNvPr>
            <p:cNvSpPr/>
            <p:nvPr/>
          </p:nvSpPr>
          <p:spPr>
            <a:xfrm>
              <a:off x="8751878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1011" name="Group 1010">
              <a:extLst>
                <a:ext uri="{FF2B5EF4-FFF2-40B4-BE49-F238E27FC236}">
                  <a16:creationId xmlns:a16="http://schemas.microsoft.com/office/drawing/2014/main" id="{75C2DE13-D3E8-44A6-8039-7A7CA654787E}"/>
                </a:ext>
              </a:extLst>
            </p:cNvPr>
            <p:cNvGrpSpPr/>
            <p:nvPr/>
          </p:nvGrpSpPr>
          <p:grpSpPr>
            <a:xfrm>
              <a:off x="8532928" y="461243"/>
              <a:ext cx="643132" cy="579252"/>
              <a:chOff x="5035809" y="4247797"/>
              <a:chExt cx="394930" cy="355704"/>
            </a:xfrm>
          </p:grpSpPr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C403CCB4-DABB-4C66-8552-DA4F295091CD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E306D00C-272C-4733-BD0B-3BA14738CF1E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12" name="TextBox 1011">
              <a:extLst>
                <a:ext uri="{FF2B5EF4-FFF2-40B4-BE49-F238E27FC236}">
                  <a16:creationId xmlns:a16="http://schemas.microsoft.com/office/drawing/2014/main" id="{34CA5F38-3467-473D-A7BB-4DB1F2F6C243}"/>
                </a:ext>
              </a:extLst>
            </p:cNvPr>
            <p:cNvSpPr txBox="1"/>
            <p:nvPr/>
          </p:nvSpPr>
          <p:spPr>
            <a:xfrm>
              <a:off x="9312096" y="60273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1013" name="Text Placeholder 2">
              <a:extLst>
                <a:ext uri="{FF2B5EF4-FFF2-40B4-BE49-F238E27FC236}">
                  <a16:creationId xmlns:a16="http://schemas.microsoft.com/office/drawing/2014/main" id="{2CFAE4D6-4CAB-4FE4-93D8-8E9F72216D9A}"/>
                </a:ext>
              </a:extLst>
            </p:cNvPr>
            <p:cNvSpPr txBox="1">
              <a:spLocks/>
            </p:cNvSpPr>
            <p:nvPr/>
          </p:nvSpPr>
          <p:spPr>
            <a:xfrm>
              <a:off x="8621229" y="119953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1014" name="TextBox 1013">
              <a:extLst>
                <a:ext uri="{FF2B5EF4-FFF2-40B4-BE49-F238E27FC236}">
                  <a16:creationId xmlns:a16="http://schemas.microsoft.com/office/drawing/2014/main" id="{05644253-6DA9-4869-A07E-133CB16DF9B1}"/>
                </a:ext>
              </a:extLst>
            </p:cNvPr>
            <p:cNvSpPr txBox="1"/>
            <p:nvPr/>
          </p:nvSpPr>
          <p:spPr>
            <a:xfrm>
              <a:off x="8671752" y="59698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03.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C9B3F-480B-47C6-89B5-69D837C61425}"/>
              </a:ext>
            </a:extLst>
          </p:cNvPr>
          <p:cNvGrpSpPr/>
          <p:nvPr/>
        </p:nvGrpSpPr>
        <p:grpSpPr>
          <a:xfrm>
            <a:off x="8532928" y="2983125"/>
            <a:ext cx="2895869" cy="1384624"/>
            <a:chOff x="8532928" y="1849723"/>
            <a:chExt cx="2895869" cy="1384624"/>
          </a:xfrm>
        </p:grpSpPr>
        <p:sp>
          <p:nvSpPr>
            <p:cNvPr id="1018" name="Rectangle: Rounded Corners 1017">
              <a:extLst>
                <a:ext uri="{FF2B5EF4-FFF2-40B4-BE49-F238E27FC236}">
                  <a16:creationId xmlns:a16="http://schemas.microsoft.com/office/drawing/2014/main" id="{C3201B2D-0C67-45AC-BF23-59B20E973BD3}"/>
                </a:ext>
              </a:extLst>
            </p:cNvPr>
            <p:cNvSpPr/>
            <p:nvPr/>
          </p:nvSpPr>
          <p:spPr>
            <a:xfrm>
              <a:off x="8751878" y="187524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1019" name="Group 1018">
              <a:extLst>
                <a:ext uri="{FF2B5EF4-FFF2-40B4-BE49-F238E27FC236}">
                  <a16:creationId xmlns:a16="http://schemas.microsoft.com/office/drawing/2014/main" id="{F39B216E-498C-4693-9DCA-32ABFB467003}"/>
                </a:ext>
              </a:extLst>
            </p:cNvPr>
            <p:cNvGrpSpPr/>
            <p:nvPr/>
          </p:nvGrpSpPr>
          <p:grpSpPr>
            <a:xfrm>
              <a:off x="8532928" y="1849723"/>
              <a:ext cx="643132" cy="579252"/>
              <a:chOff x="5035809" y="4247797"/>
              <a:chExt cx="394930" cy="355704"/>
            </a:xfrm>
          </p:grpSpPr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EA477D89-2949-4263-8611-928E2DE5CB5A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2F8394DB-0B9F-4788-8346-F363F732EB79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20" name="TextBox 1019">
              <a:extLst>
                <a:ext uri="{FF2B5EF4-FFF2-40B4-BE49-F238E27FC236}">
                  <a16:creationId xmlns:a16="http://schemas.microsoft.com/office/drawing/2014/main" id="{9FC4ECEC-4247-4992-B640-3D9AC414DBAE}"/>
                </a:ext>
              </a:extLst>
            </p:cNvPr>
            <p:cNvSpPr txBox="1"/>
            <p:nvPr/>
          </p:nvSpPr>
          <p:spPr>
            <a:xfrm>
              <a:off x="9312096" y="199121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1021" name="Text Placeholder 2">
              <a:extLst>
                <a:ext uri="{FF2B5EF4-FFF2-40B4-BE49-F238E27FC236}">
                  <a16:creationId xmlns:a16="http://schemas.microsoft.com/office/drawing/2014/main" id="{4071B4CF-842E-45DB-9690-0649B4ACB2B5}"/>
                </a:ext>
              </a:extLst>
            </p:cNvPr>
            <p:cNvSpPr txBox="1">
              <a:spLocks/>
            </p:cNvSpPr>
            <p:nvPr/>
          </p:nvSpPr>
          <p:spPr>
            <a:xfrm>
              <a:off x="8621229" y="258801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1022" name="TextBox 1021">
              <a:extLst>
                <a:ext uri="{FF2B5EF4-FFF2-40B4-BE49-F238E27FC236}">
                  <a16:creationId xmlns:a16="http://schemas.microsoft.com/office/drawing/2014/main" id="{64F8C354-9202-43A4-91B7-EF5F75E35936}"/>
                </a:ext>
              </a:extLst>
            </p:cNvPr>
            <p:cNvSpPr txBox="1"/>
            <p:nvPr/>
          </p:nvSpPr>
          <p:spPr>
            <a:xfrm>
              <a:off x="8671752" y="198546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04.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923F7-7C8A-498B-9615-50958E78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97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Freeform 5">
            <a:extLst>
              <a:ext uri="{FF2B5EF4-FFF2-40B4-BE49-F238E27FC236}">
                <a16:creationId xmlns:a16="http://schemas.microsoft.com/office/drawing/2014/main" id="{429CEC27-1B58-4016-8078-E52EDB5EDF61}"/>
              </a:ext>
            </a:extLst>
          </p:cNvPr>
          <p:cNvSpPr>
            <a:spLocks/>
          </p:cNvSpPr>
          <p:nvPr/>
        </p:nvSpPr>
        <p:spPr bwMode="auto">
          <a:xfrm>
            <a:off x="5820229" y="1548157"/>
            <a:ext cx="6382249" cy="5309844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727" name="Freeform 5">
            <a:extLst>
              <a:ext uri="{FF2B5EF4-FFF2-40B4-BE49-F238E27FC236}">
                <a16:creationId xmlns:a16="http://schemas.microsoft.com/office/drawing/2014/main" id="{E4C1B86A-ACC0-4E94-87F4-3039C908FE11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79" name="Freeform 6">
            <a:extLst>
              <a:ext uri="{FF2B5EF4-FFF2-40B4-BE49-F238E27FC236}">
                <a16:creationId xmlns:a16="http://schemas.microsoft.com/office/drawing/2014/main" id="{18ED3C40-1448-4632-9030-E0AD67BC4319}"/>
              </a:ext>
            </a:extLst>
          </p:cNvPr>
          <p:cNvSpPr>
            <a:spLocks/>
          </p:cNvSpPr>
          <p:nvPr/>
        </p:nvSpPr>
        <p:spPr bwMode="auto">
          <a:xfrm>
            <a:off x="-29028" y="-1"/>
            <a:ext cx="4523223" cy="3038439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645986" y="773543"/>
            <a:ext cx="3296928" cy="8039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ID" sz="5400" b="1" dirty="0">
                <a:latin typeface="+mj-lt"/>
              </a:rPr>
              <a:t>Programs</a:t>
            </a: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695325" y="452334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BAD2281C-647F-4EF5-BAF3-AAC8510E2BFF}"/>
              </a:ext>
            </a:extLst>
          </p:cNvPr>
          <p:cNvGrpSpPr/>
          <p:nvPr/>
        </p:nvGrpSpPr>
        <p:grpSpPr>
          <a:xfrm>
            <a:off x="55784" y="3327400"/>
            <a:ext cx="5601000" cy="3403697"/>
            <a:chOff x="55783" y="2265422"/>
            <a:chExt cx="7348552" cy="4465675"/>
          </a:xfrm>
        </p:grpSpPr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A7673F77-0703-4A48-98B4-F6E99443BAB2}"/>
                </a:ext>
              </a:extLst>
            </p:cNvPr>
            <p:cNvGrpSpPr/>
            <p:nvPr/>
          </p:nvGrpSpPr>
          <p:grpSpPr>
            <a:xfrm rot="21049674">
              <a:off x="5146356" y="4762923"/>
              <a:ext cx="2257979" cy="1454540"/>
              <a:chOff x="1947728" y="5204957"/>
              <a:chExt cx="3418589" cy="2202179"/>
            </a:xfrm>
          </p:grpSpPr>
          <p:sp>
            <p:nvSpPr>
              <p:cNvPr id="720" name="Freeform 96">
                <a:extLst>
                  <a:ext uri="{FF2B5EF4-FFF2-40B4-BE49-F238E27FC236}">
                    <a16:creationId xmlns:a16="http://schemas.microsoft.com/office/drawing/2014/main" id="{8A479C8A-9BA9-408E-BBEF-9678052916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36660" y="5241951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1" name="Freeform 97">
                <a:extLst>
                  <a:ext uri="{FF2B5EF4-FFF2-40B4-BE49-F238E27FC236}">
                    <a16:creationId xmlns:a16="http://schemas.microsoft.com/office/drawing/2014/main" id="{03AD4F78-68DA-48D2-8715-4718D4763B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966762" y="5288189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99B95CE9-DDCA-4728-AAFC-88C7A85C01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947728" y="5204957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36A688-2CF0-4348-ADB2-C1D5DC9E7D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72986" y="5773723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9F69CFB0-0EF7-4AB5-9D67-91D69B3C0ADA}"/>
                </a:ext>
              </a:extLst>
            </p:cNvPr>
            <p:cNvGrpSpPr/>
            <p:nvPr/>
          </p:nvGrpSpPr>
          <p:grpSpPr>
            <a:xfrm>
              <a:off x="55783" y="2667001"/>
              <a:ext cx="7327743" cy="4008246"/>
              <a:chOff x="9444038" y="46084"/>
              <a:chExt cx="8613776" cy="4711701"/>
            </a:xfrm>
          </p:grpSpPr>
          <p:sp>
            <p:nvSpPr>
              <p:cNvPr id="591" name="Freeform 63">
                <a:extLst>
                  <a:ext uri="{FF2B5EF4-FFF2-40B4-BE49-F238E27FC236}">
                    <a16:creationId xmlns:a16="http://schemas.microsoft.com/office/drawing/2014/main" id="{29A9722B-3F3D-431B-95B3-ADD882FA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6351" y="3322684"/>
                <a:ext cx="1279525" cy="982663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3" name="Freeform 65">
                <a:extLst>
                  <a:ext uri="{FF2B5EF4-FFF2-40B4-BE49-F238E27FC236}">
                    <a16:creationId xmlns:a16="http://schemas.microsoft.com/office/drawing/2014/main" id="{E0C68AD2-FBAA-400F-B1DC-6CE52A29E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46084"/>
                <a:ext cx="5718175" cy="4332288"/>
              </a:xfrm>
              <a:custGeom>
                <a:avLst/>
                <a:gdLst>
                  <a:gd name="T0" fmla="*/ 87 w 1810"/>
                  <a:gd name="T1" fmla="*/ 1370 h 1370"/>
                  <a:gd name="T2" fmla="*/ 0 w 1810"/>
                  <a:gd name="T3" fmla="*/ 1140 h 1370"/>
                  <a:gd name="T4" fmla="*/ 692 w 1810"/>
                  <a:gd name="T5" fmla="*/ 32 h 1370"/>
                  <a:gd name="T6" fmla="*/ 718 w 1810"/>
                  <a:gd name="T7" fmla="*/ 0 h 1370"/>
                  <a:gd name="T8" fmla="*/ 1810 w 1810"/>
                  <a:gd name="T9" fmla="*/ 1088 h 1370"/>
                  <a:gd name="T10" fmla="*/ 1629 w 1810"/>
                  <a:gd name="T11" fmla="*/ 1370 h 1370"/>
                  <a:gd name="T12" fmla="*/ 87 w 1810"/>
                  <a:gd name="T13" fmla="*/ 137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0" h="1370">
                    <a:moveTo>
                      <a:pt x="87" y="1370"/>
                    </a:moveTo>
                    <a:cubicBezTo>
                      <a:pt x="0" y="1140"/>
                      <a:pt x="0" y="1140"/>
                      <a:pt x="0" y="1140"/>
                    </a:cubicBezTo>
                    <a:cubicBezTo>
                      <a:pt x="0" y="1140"/>
                      <a:pt x="618" y="657"/>
                      <a:pt x="692" y="32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18" y="0"/>
                      <a:pt x="1229" y="947"/>
                      <a:pt x="1810" y="1088"/>
                    </a:cubicBezTo>
                    <a:cubicBezTo>
                      <a:pt x="1629" y="1370"/>
                      <a:pt x="1629" y="1370"/>
                      <a:pt x="1629" y="1370"/>
                    </a:cubicBezTo>
                    <a:lnTo>
                      <a:pt x="87" y="137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4" name="Freeform 66">
                <a:extLst>
                  <a:ext uri="{FF2B5EF4-FFF2-40B4-BE49-F238E27FC236}">
                    <a16:creationId xmlns:a16="http://schemas.microsoft.com/office/drawing/2014/main" id="{6283CC2A-4D2E-4855-A9C3-638A4E3D2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9838" y="562022"/>
                <a:ext cx="1663700" cy="2557463"/>
              </a:xfrm>
              <a:custGeom>
                <a:avLst/>
                <a:gdLst>
                  <a:gd name="T0" fmla="*/ 19 w 527"/>
                  <a:gd name="T1" fmla="*/ 771 h 809"/>
                  <a:gd name="T2" fmla="*/ 497 w 527"/>
                  <a:gd name="T3" fmla="*/ 467 h 809"/>
                  <a:gd name="T4" fmla="*/ 442 w 527"/>
                  <a:gd name="T5" fmla="*/ 13 h 809"/>
                  <a:gd name="T6" fmla="*/ 259 w 527"/>
                  <a:gd name="T7" fmla="*/ 430 h 809"/>
                  <a:gd name="T8" fmla="*/ 19 w 527"/>
                  <a:gd name="T9" fmla="*/ 7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809">
                    <a:moveTo>
                      <a:pt x="19" y="771"/>
                    </a:moveTo>
                    <a:cubicBezTo>
                      <a:pt x="97" y="809"/>
                      <a:pt x="438" y="608"/>
                      <a:pt x="497" y="467"/>
                    </a:cubicBezTo>
                    <a:cubicBezTo>
                      <a:pt x="527" y="396"/>
                      <a:pt x="465" y="0"/>
                      <a:pt x="442" y="13"/>
                    </a:cubicBezTo>
                    <a:cubicBezTo>
                      <a:pt x="430" y="20"/>
                      <a:pt x="399" y="212"/>
                      <a:pt x="259" y="430"/>
                    </a:cubicBezTo>
                    <a:cubicBezTo>
                      <a:pt x="148" y="604"/>
                      <a:pt x="0" y="762"/>
                      <a:pt x="19" y="771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5" name="Freeform 67">
                <a:extLst>
                  <a:ext uri="{FF2B5EF4-FFF2-40B4-BE49-F238E27FC236}">
                    <a16:creationId xmlns:a16="http://schemas.microsoft.com/office/drawing/2014/main" id="{EC2B6BB7-ABA9-43F6-9FAD-176BDC8F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4888" y="1611359"/>
                <a:ext cx="928688" cy="1036638"/>
              </a:xfrm>
              <a:custGeom>
                <a:avLst/>
                <a:gdLst>
                  <a:gd name="T0" fmla="*/ 127 w 294"/>
                  <a:gd name="T1" fmla="*/ 287 h 328"/>
                  <a:gd name="T2" fmla="*/ 5 w 294"/>
                  <a:gd name="T3" fmla="*/ 32 h 328"/>
                  <a:gd name="T4" fmla="*/ 292 w 294"/>
                  <a:gd name="T5" fmla="*/ 300 h 328"/>
                  <a:gd name="T6" fmla="*/ 127 w 294"/>
                  <a:gd name="T7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28">
                    <a:moveTo>
                      <a:pt x="127" y="287"/>
                    </a:moveTo>
                    <a:cubicBezTo>
                      <a:pt x="74" y="261"/>
                      <a:pt x="0" y="70"/>
                      <a:pt x="5" y="32"/>
                    </a:cubicBezTo>
                    <a:cubicBezTo>
                      <a:pt x="10" y="0"/>
                      <a:pt x="289" y="272"/>
                      <a:pt x="292" y="300"/>
                    </a:cubicBezTo>
                    <a:cubicBezTo>
                      <a:pt x="294" y="328"/>
                      <a:pt x="175" y="310"/>
                      <a:pt x="127" y="287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6" name="Freeform 68">
                <a:extLst>
                  <a:ext uri="{FF2B5EF4-FFF2-40B4-BE49-F238E27FC236}">
                    <a16:creationId xmlns:a16="http://schemas.microsoft.com/office/drawing/2014/main" id="{1E443CDB-8875-4416-8728-F92C2B471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1" y="1231947"/>
                <a:ext cx="303213" cy="392113"/>
              </a:xfrm>
              <a:custGeom>
                <a:avLst/>
                <a:gdLst>
                  <a:gd name="T0" fmla="*/ 38 w 96"/>
                  <a:gd name="T1" fmla="*/ 105 h 124"/>
                  <a:gd name="T2" fmla="*/ 4 w 96"/>
                  <a:gd name="T3" fmla="*/ 11 h 124"/>
                  <a:gd name="T4" fmla="*/ 96 w 96"/>
                  <a:gd name="T5" fmla="*/ 114 h 124"/>
                  <a:gd name="T6" fmla="*/ 38 w 96"/>
                  <a:gd name="T7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24">
                    <a:moveTo>
                      <a:pt x="38" y="105"/>
                    </a:moveTo>
                    <a:cubicBezTo>
                      <a:pt x="20" y="94"/>
                      <a:pt x="0" y="25"/>
                      <a:pt x="4" y="11"/>
                    </a:cubicBezTo>
                    <a:cubicBezTo>
                      <a:pt x="6" y="0"/>
                      <a:pt x="96" y="104"/>
                      <a:pt x="96" y="114"/>
                    </a:cubicBezTo>
                    <a:cubicBezTo>
                      <a:pt x="96" y="124"/>
                      <a:pt x="54" y="115"/>
                      <a:pt x="38" y="105"/>
                    </a:cubicBezTo>
                    <a:close/>
                  </a:path>
                </a:pathLst>
              </a:custGeom>
              <a:solidFill>
                <a:srgbClr val="FF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0" name="Freeform 69">
                <a:extLst>
                  <a:ext uri="{FF2B5EF4-FFF2-40B4-BE49-F238E27FC236}">
                    <a16:creationId xmlns:a16="http://schemas.microsoft.com/office/drawing/2014/main" id="{EB3FA82F-A6CD-4539-89E6-BCA88228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7838" y="2246359"/>
                <a:ext cx="5718175" cy="2132013"/>
              </a:xfrm>
              <a:custGeom>
                <a:avLst/>
                <a:gdLst>
                  <a:gd name="T0" fmla="*/ 781 w 1810"/>
                  <a:gd name="T1" fmla="*/ 0 h 674"/>
                  <a:gd name="T2" fmla="*/ 169 w 1810"/>
                  <a:gd name="T3" fmla="*/ 460 h 674"/>
                  <a:gd name="T4" fmla="*/ 0 w 1810"/>
                  <a:gd name="T5" fmla="*/ 445 h 674"/>
                  <a:gd name="T6" fmla="*/ 63 w 1810"/>
                  <a:gd name="T7" fmla="*/ 674 h 674"/>
                  <a:gd name="T8" fmla="*/ 1677 w 1810"/>
                  <a:gd name="T9" fmla="*/ 674 h 674"/>
                  <a:gd name="T10" fmla="*/ 1810 w 1810"/>
                  <a:gd name="T11" fmla="*/ 392 h 674"/>
                  <a:gd name="T12" fmla="*/ 1416 w 1810"/>
                  <a:gd name="T13" fmla="*/ 395 h 674"/>
                  <a:gd name="T14" fmla="*/ 781 w 1810"/>
                  <a:gd name="T15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0" h="674">
                    <a:moveTo>
                      <a:pt x="781" y="0"/>
                    </a:moveTo>
                    <a:cubicBezTo>
                      <a:pt x="713" y="284"/>
                      <a:pt x="494" y="477"/>
                      <a:pt x="169" y="460"/>
                    </a:cubicBezTo>
                    <a:cubicBezTo>
                      <a:pt x="92" y="456"/>
                      <a:pt x="38" y="402"/>
                      <a:pt x="0" y="445"/>
                    </a:cubicBezTo>
                    <a:cubicBezTo>
                      <a:pt x="63" y="674"/>
                      <a:pt x="63" y="674"/>
                      <a:pt x="63" y="674"/>
                    </a:cubicBezTo>
                    <a:cubicBezTo>
                      <a:pt x="1677" y="674"/>
                      <a:pt x="1677" y="674"/>
                      <a:pt x="1677" y="674"/>
                    </a:cubicBezTo>
                    <a:cubicBezTo>
                      <a:pt x="1810" y="392"/>
                      <a:pt x="1810" y="392"/>
                      <a:pt x="1810" y="392"/>
                    </a:cubicBezTo>
                    <a:cubicBezTo>
                      <a:pt x="1683" y="354"/>
                      <a:pt x="1532" y="401"/>
                      <a:pt x="1416" y="395"/>
                    </a:cubicBezTo>
                    <a:cubicBezTo>
                      <a:pt x="1096" y="380"/>
                      <a:pt x="889" y="297"/>
                      <a:pt x="781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1" name="Freeform 70">
                <a:extLst>
                  <a:ext uri="{FF2B5EF4-FFF2-40B4-BE49-F238E27FC236}">
                    <a16:creationId xmlns:a16="http://schemas.microsoft.com/office/drawing/2014/main" id="{1C5A2C0C-73CC-4C43-8D21-D797AF27C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5951" y="3527472"/>
                <a:ext cx="193675" cy="57150"/>
              </a:xfrm>
              <a:custGeom>
                <a:avLst/>
                <a:gdLst>
                  <a:gd name="T0" fmla="*/ 61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1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6 h 18"/>
                  <a:gd name="T18" fmla="*/ 61 w 6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5"/>
                      <a:pt x="61" y="12"/>
                      <a:pt x="61" y="7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2" name="Freeform 71">
                <a:extLst>
                  <a:ext uri="{FF2B5EF4-FFF2-40B4-BE49-F238E27FC236}">
                    <a16:creationId xmlns:a16="http://schemas.microsoft.com/office/drawing/2014/main" id="{B4045A90-6212-495D-A751-7E2C35E6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5913" y="3543347"/>
                <a:ext cx="193675" cy="57150"/>
              </a:xfrm>
              <a:custGeom>
                <a:avLst/>
                <a:gdLst>
                  <a:gd name="T0" fmla="*/ 60 w 61"/>
                  <a:gd name="T1" fmla="*/ 7 h 18"/>
                  <a:gd name="T2" fmla="*/ 57 w 61"/>
                  <a:gd name="T3" fmla="*/ 2 h 18"/>
                  <a:gd name="T4" fmla="*/ 51 w 61"/>
                  <a:gd name="T5" fmla="*/ 0 h 18"/>
                  <a:gd name="T6" fmla="*/ 9 w 61"/>
                  <a:gd name="T7" fmla="*/ 3 h 18"/>
                  <a:gd name="T8" fmla="*/ 0 w 61"/>
                  <a:gd name="T9" fmla="*/ 10 h 18"/>
                  <a:gd name="T10" fmla="*/ 0 w 61"/>
                  <a:gd name="T11" fmla="*/ 10 h 18"/>
                  <a:gd name="T12" fmla="*/ 4 w 61"/>
                  <a:gd name="T13" fmla="*/ 16 h 18"/>
                  <a:gd name="T14" fmla="*/ 12 w 61"/>
                  <a:gd name="T15" fmla="*/ 18 h 18"/>
                  <a:gd name="T16" fmla="*/ 50 w 61"/>
                  <a:gd name="T17" fmla="*/ 15 h 18"/>
                  <a:gd name="T18" fmla="*/ 61 w 61"/>
                  <a:gd name="T19" fmla="*/ 7 h 18"/>
                  <a:gd name="T20" fmla="*/ 60 w 61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8">
                    <a:moveTo>
                      <a:pt x="60" y="7"/>
                    </a:moveTo>
                    <a:cubicBezTo>
                      <a:pt x="60" y="5"/>
                      <a:pt x="59" y="3"/>
                      <a:pt x="57" y="2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4"/>
                      <a:pt x="4" y="16"/>
                    </a:cubicBezTo>
                    <a:cubicBezTo>
                      <a:pt x="6" y="17"/>
                      <a:pt x="9" y="18"/>
                      <a:pt x="12" y="18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6" y="15"/>
                      <a:pt x="61" y="12"/>
                      <a:pt x="61" y="7"/>
                    </a:cubicBezTo>
                    <a:lnTo>
                      <a:pt x="60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3" name="Freeform 72">
                <a:extLst>
                  <a:ext uri="{FF2B5EF4-FFF2-40B4-BE49-F238E27FC236}">
                    <a16:creationId xmlns:a16="http://schemas.microsoft.com/office/drawing/2014/main" id="{65B6B029-60FE-4836-9C65-DA54210F8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4126" y="3556047"/>
                <a:ext cx="193675" cy="50800"/>
              </a:xfrm>
              <a:custGeom>
                <a:avLst/>
                <a:gdLst>
                  <a:gd name="T0" fmla="*/ 61 w 61"/>
                  <a:gd name="T1" fmla="*/ 7 h 16"/>
                  <a:gd name="T2" fmla="*/ 58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6 h 16"/>
                  <a:gd name="T10" fmla="*/ 0 w 61"/>
                  <a:gd name="T11" fmla="*/ 7 h 16"/>
                  <a:gd name="T12" fmla="*/ 3 w 61"/>
                  <a:gd name="T13" fmla="*/ 12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8 h 16"/>
                  <a:gd name="T20" fmla="*/ 61 w 61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7"/>
                    </a:moveTo>
                    <a:cubicBezTo>
                      <a:pt x="61" y="6"/>
                      <a:pt x="60" y="4"/>
                      <a:pt x="58" y="3"/>
                    </a:cubicBezTo>
                    <a:cubicBezTo>
                      <a:pt x="56" y="1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8"/>
                    </a:cubicBez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4" name="Freeform 73">
                <a:extLst>
                  <a:ext uri="{FF2B5EF4-FFF2-40B4-BE49-F238E27FC236}">
                    <a16:creationId xmlns:a16="http://schemas.microsoft.com/office/drawing/2014/main" id="{06940EE5-99D6-41A7-83EA-D70D8E65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4563" y="3546522"/>
                <a:ext cx="193675" cy="50800"/>
              </a:xfrm>
              <a:custGeom>
                <a:avLst/>
                <a:gdLst>
                  <a:gd name="T0" fmla="*/ 61 w 61"/>
                  <a:gd name="T1" fmla="*/ 8 h 16"/>
                  <a:gd name="T2" fmla="*/ 59 w 61"/>
                  <a:gd name="T3" fmla="*/ 3 h 16"/>
                  <a:gd name="T4" fmla="*/ 52 w 61"/>
                  <a:gd name="T5" fmla="*/ 1 h 16"/>
                  <a:gd name="T6" fmla="*/ 10 w 61"/>
                  <a:gd name="T7" fmla="*/ 0 h 16"/>
                  <a:gd name="T8" fmla="*/ 0 w 61"/>
                  <a:gd name="T9" fmla="*/ 7 h 16"/>
                  <a:gd name="T10" fmla="*/ 0 w 61"/>
                  <a:gd name="T11" fmla="*/ 7 h 16"/>
                  <a:gd name="T12" fmla="*/ 4 w 61"/>
                  <a:gd name="T13" fmla="*/ 13 h 16"/>
                  <a:gd name="T14" fmla="*/ 11 w 61"/>
                  <a:gd name="T15" fmla="*/ 15 h 16"/>
                  <a:gd name="T16" fmla="*/ 50 w 61"/>
                  <a:gd name="T17" fmla="*/ 16 h 16"/>
                  <a:gd name="T18" fmla="*/ 61 w 61"/>
                  <a:gd name="T19" fmla="*/ 9 h 16"/>
                  <a:gd name="T20" fmla="*/ 61 w 61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6">
                    <a:moveTo>
                      <a:pt x="61" y="8"/>
                    </a:moveTo>
                    <a:cubicBezTo>
                      <a:pt x="61" y="6"/>
                      <a:pt x="60" y="4"/>
                      <a:pt x="59" y="3"/>
                    </a:cubicBezTo>
                    <a:cubicBezTo>
                      <a:pt x="57" y="2"/>
                      <a:pt x="54" y="1"/>
                      <a:pt x="5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4" y="13"/>
                    </a:cubicBezTo>
                    <a:cubicBezTo>
                      <a:pt x="6" y="14"/>
                      <a:pt x="8" y="15"/>
                      <a:pt x="11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6" y="16"/>
                      <a:pt x="61" y="13"/>
                      <a:pt x="61" y="9"/>
                    </a:cubicBez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5" name="Freeform 74">
                <a:extLst>
                  <a:ext uri="{FF2B5EF4-FFF2-40B4-BE49-F238E27FC236}">
                    <a16:creationId xmlns:a16="http://schemas.microsoft.com/office/drawing/2014/main" id="{03C0C6CD-BFA6-4846-8AC5-1EA9B8729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1351" y="3508422"/>
                <a:ext cx="193675" cy="76200"/>
              </a:xfrm>
              <a:custGeom>
                <a:avLst/>
                <a:gdLst>
                  <a:gd name="T0" fmla="*/ 61 w 61"/>
                  <a:gd name="T1" fmla="*/ 17 h 24"/>
                  <a:gd name="T2" fmla="*/ 59 w 61"/>
                  <a:gd name="T3" fmla="*/ 12 h 24"/>
                  <a:gd name="T4" fmla="*/ 53 w 61"/>
                  <a:gd name="T5" fmla="*/ 9 h 24"/>
                  <a:gd name="T6" fmla="*/ 12 w 61"/>
                  <a:gd name="T7" fmla="*/ 1 h 24"/>
                  <a:gd name="T8" fmla="*/ 1 w 61"/>
                  <a:gd name="T9" fmla="*/ 6 h 24"/>
                  <a:gd name="T10" fmla="*/ 1 w 61"/>
                  <a:gd name="T11" fmla="*/ 6 h 24"/>
                  <a:gd name="T12" fmla="*/ 3 w 61"/>
                  <a:gd name="T13" fmla="*/ 12 h 24"/>
                  <a:gd name="T14" fmla="*/ 10 w 61"/>
                  <a:gd name="T15" fmla="*/ 16 h 24"/>
                  <a:gd name="T16" fmla="*/ 48 w 61"/>
                  <a:gd name="T17" fmla="*/ 23 h 24"/>
                  <a:gd name="T18" fmla="*/ 60 w 61"/>
                  <a:gd name="T19" fmla="*/ 18 h 24"/>
                  <a:gd name="T20" fmla="*/ 61 w 61"/>
                  <a:gd name="T2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cubicBezTo>
                      <a:pt x="61" y="15"/>
                      <a:pt x="60" y="13"/>
                      <a:pt x="59" y="12"/>
                    </a:cubicBezTo>
                    <a:cubicBezTo>
                      <a:pt x="58" y="10"/>
                      <a:pt x="55" y="9"/>
                      <a:pt x="53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2" y="2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1" y="11"/>
                      <a:pt x="3" y="12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4" y="24"/>
                      <a:pt x="59" y="22"/>
                      <a:pt x="60" y="18"/>
                    </a:cubicBez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6" name="Freeform 75">
                <a:extLst>
                  <a:ext uri="{FF2B5EF4-FFF2-40B4-BE49-F238E27FC236}">
                    <a16:creationId xmlns:a16="http://schemas.microsoft.com/office/drawing/2014/main" id="{51B978A7-D392-41EA-A90F-5D4601398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4963" y="3454447"/>
                <a:ext cx="193675" cy="73025"/>
              </a:xfrm>
              <a:custGeom>
                <a:avLst/>
                <a:gdLst>
                  <a:gd name="T0" fmla="*/ 60 w 61"/>
                  <a:gd name="T1" fmla="*/ 16 h 23"/>
                  <a:gd name="T2" fmla="*/ 59 w 61"/>
                  <a:gd name="T3" fmla="*/ 11 h 23"/>
                  <a:gd name="T4" fmla="*/ 52 w 61"/>
                  <a:gd name="T5" fmla="*/ 8 h 23"/>
                  <a:gd name="T6" fmla="*/ 11 w 61"/>
                  <a:gd name="T7" fmla="*/ 1 h 23"/>
                  <a:gd name="T8" fmla="*/ 0 w 61"/>
                  <a:gd name="T9" fmla="*/ 5 h 23"/>
                  <a:gd name="T10" fmla="*/ 0 w 61"/>
                  <a:gd name="T11" fmla="*/ 6 h 23"/>
                  <a:gd name="T12" fmla="*/ 2 w 61"/>
                  <a:gd name="T13" fmla="*/ 12 h 23"/>
                  <a:gd name="T14" fmla="*/ 9 w 61"/>
                  <a:gd name="T15" fmla="*/ 16 h 23"/>
                  <a:gd name="T16" fmla="*/ 48 w 61"/>
                  <a:gd name="T17" fmla="*/ 22 h 23"/>
                  <a:gd name="T18" fmla="*/ 60 w 61"/>
                  <a:gd name="T19" fmla="*/ 17 h 23"/>
                  <a:gd name="T20" fmla="*/ 60 w 61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60" y="16"/>
                    </a:moveTo>
                    <a:cubicBezTo>
                      <a:pt x="61" y="15"/>
                      <a:pt x="60" y="13"/>
                      <a:pt x="59" y="11"/>
                    </a:cubicBezTo>
                    <a:cubicBezTo>
                      <a:pt x="57" y="10"/>
                      <a:pt x="55" y="9"/>
                      <a:pt x="5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2" y="12"/>
                    </a:cubicBezTo>
                    <a:cubicBezTo>
                      <a:pt x="4" y="14"/>
                      <a:pt x="6" y="15"/>
                      <a:pt x="9" y="16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3" y="23"/>
                      <a:pt x="59" y="21"/>
                      <a:pt x="60" y="17"/>
                    </a:cubicBez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7" name="Freeform 76">
                <a:extLst>
                  <a:ext uri="{FF2B5EF4-FFF2-40B4-BE49-F238E27FC236}">
                    <a16:creationId xmlns:a16="http://schemas.microsoft.com/office/drawing/2014/main" id="{265ACBEA-49B3-4014-BA30-FC9898545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8101" y="3370309"/>
                <a:ext cx="184150" cy="100013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0 h 32"/>
                  <a:gd name="T4" fmla="*/ 52 w 58"/>
                  <a:gd name="T5" fmla="*/ 16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2 w 58"/>
                  <a:gd name="T13" fmla="*/ 11 h 32"/>
                  <a:gd name="T14" fmla="*/ 8 w 58"/>
                  <a:gd name="T15" fmla="*/ 16 h 32"/>
                  <a:gd name="T16" fmla="*/ 44 w 58"/>
                  <a:gd name="T17" fmla="*/ 29 h 32"/>
                  <a:gd name="T18" fmla="*/ 57 w 58"/>
                  <a:gd name="T1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2"/>
                      <a:pt x="57" y="20"/>
                    </a:cubicBezTo>
                    <a:cubicBezTo>
                      <a:pt x="56" y="19"/>
                      <a:pt x="54" y="17"/>
                      <a:pt x="52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9" y="32"/>
                      <a:pt x="55" y="30"/>
                      <a:pt x="57" y="26"/>
                    </a:cubicBez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8" name="Freeform 77">
                <a:extLst>
                  <a:ext uri="{FF2B5EF4-FFF2-40B4-BE49-F238E27FC236}">
                    <a16:creationId xmlns:a16="http://schemas.microsoft.com/office/drawing/2014/main" id="{84F71F91-BBF4-4423-B2AC-A1322210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3938" y="3252834"/>
                <a:ext cx="182563" cy="101600"/>
              </a:xfrm>
              <a:custGeom>
                <a:avLst/>
                <a:gdLst>
                  <a:gd name="T0" fmla="*/ 57 w 58"/>
                  <a:gd name="T1" fmla="*/ 26 h 32"/>
                  <a:gd name="T2" fmla="*/ 57 w 58"/>
                  <a:gd name="T3" fmla="*/ 21 h 32"/>
                  <a:gd name="T4" fmla="*/ 52 w 58"/>
                  <a:gd name="T5" fmla="*/ 17 h 32"/>
                  <a:gd name="T6" fmla="*/ 13 w 58"/>
                  <a:gd name="T7" fmla="*/ 2 h 32"/>
                  <a:gd name="T8" fmla="*/ 1 w 58"/>
                  <a:gd name="T9" fmla="*/ 4 h 32"/>
                  <a:gd name="T10" fmla="*/ 1 w 58"/>
                  <a:gd name="T11" fmla="*/ 5 h 32"/>
                  <a:gd name="T12" fmla="*/ 1 w 58"/>
                  <a:gd name="T13" fmla="*/ 11 h 32"/>
                  <a:gd name="T14" fmla="*/ 8 w 58"/>
                  <a:gd name="T15" fmla="*/ 16 h 32"/>
                  <a:gd name="T16" fmla="*/ 43 w 58"/>
                  <a:gd name="T17" fmla="*/ 30 h 32"/>
                  <a:gd name="T18" fmla="*/ 57 w 58"/>
                  <a:gd name="T19" fmla="*/ 27 h 32"/>
                  <a:gd name="T20" fmla="*/ 57 w 58"/>
                  <a:gd name="T2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2">
                    <a:moveTo>
                      <a:pt x="57" y="26"/>
                    </a:moveTo>
                    <a:cubicBezTo>
                      <a:pt x="58" y="24"/>
                      <a:pt x="58" y="23"/>
                      <a:pt x="57" y="21"/>
                    </a:cubicBezTo>
                    <a:cubicBezTo>
                      <a:pt x="56" y="19"/>
                      <a:pt x="54" y="17"/>
                      <a:pt x="52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3" y="1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3"/>
                      <a:pt x="5" y="15"/>
                      <a:pt x="8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9" y="32"/>
                      <a:pt x="55" y="30"/>
                      <a:pt x="57" y="27"/>
                    </a:cubicBez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9" name="Freeform 78">
                <a:extLst>
                  <a:ext uri="{FF2B5EF4-FFF2-40B4-BE49-F238E27FC236}">
                    <a16:creationId xmlns:a16="http://schemas.microsoft.com/office/drawing/2014/main" id="{497ADB47-86E3-4948-BEA4-F8594E61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476" y="3097259"/>
                <a:ext cx="166688" cy="123825"/>
              </a:xfrm>
              <a:custGeom>
                <a:avLst/>
                <a:gdLst>
                  <a:gd name="T0" fmla="*/ 51 w 53"/>
                  <a:gd name="T1" fmla="*/ 35 h 39"/>
                  <a:gd name="T2" fmla="*/ 52 w 53"/>
                  <a:gd name="T3" fmla="*/ 30 h 39"/>
                  <a:gd name="T4" fmla="*/ 48 w 53"/>
                  <a:gd name="T5" fmla="*/ 25 h 39"/>
                  <a:gd name="T6" fmla="*/ 14 w 53"/>
                  <a:gd name="T7" fmla="*/ 3 h 39"/>
                  <a:gd name="T8" fmla="*/ 2 w 53"/>
                  <a:gd name="T9" fmla="*/ 3 h 39"/>
                  <a:gd name="T10" fmla="*/ 2 w 53"/>
                  <a:gd name="T11" fmla="*/ 3 h 39"/>
                  <a:gd name="T12" fmla="*/ 1 w 53"/>
                  <a:gd name="T13" fmla="*/ 9 h 39"/>
                  <a:gd name="T14" fmla="*/ 5 w 53"/>
                  <a:gd name="T15" fmla="*/ 15 h 39"/>
                  <a:gd name="T16" fmla="*/ 36 w 53"/>
                  <a:gd name="T17" fmla="*/ 36 h 39"/>
                  <a:gd name="T18" fmla="*/ 50 w 53"/>
                  <a:gd name="T19" fmla="*/ 36 h 39"/>
                  <a:gd name="T20" fmla="*/ 51 w 53"/>
                  <a:gd name="T2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39">
                    <a:moveTo>
                      <a:pt x="51" y="35"/>
                    </a:moveTo>
                    <a:cubicBezTo>
                      <a:pt x="52" y="34"/>
                      <a:pt x="53" y="32"/>
                      <a:pt x="52" y="30"/>
                    </a:cubicBezTo>
                    <a:cubicBezTo>
                      <a:pt x="52" y="28"/>
                      <a:pt x="50" y="26"/>
                      <a:pt x="48" y="2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1" y="12"/>
                      <a:pt x="3" y="14"/>
                      <a:pt x="5" y="1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41" y="39"/>
                      <a:pt x="47" y="39"/>
                      <a:pt x="50" y="36"/>
                    </a:cubicBez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0" name="Freeform 79">
                <a:extLst>
                  <a:ext uri="{FF2B5EF4-FFF2-40B4-BE49-F238E27FC236}">
                    <a16:creationId xmlns:a16="http://schemas.microsoft.com/office/drawing/2014/main" id="{BBE72BDD-F74E-4FC5-8656-8AECA15B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9451" y="3702097"/>
                <a:ext cx="177800" cy="73025"/>
              </a:xfrm>
              <a:custGeom>
                <a:avLst/>
                <a:gdLst>
                  <a:gd name="T0" fmla="*/ 1 w 56"/>
                  <a:gd name="T1" fmla="*/ 5 h 23"/>
                  <a:gd name="T2" fmla="*/ 4 w 56"/>
                  <a:gd name="T3" fmla="*/ 1 h 23"/>
                  <a:gd name="T4" fmla="*/ 10 w 56"/>
                  <a:gd name="T5" fmla="*/ 0 h 23"/>
                  <a:gd name="T6" fmla="*/ 48 w 56"/>
                  <a:gd name="T7" fmla="*/ 8 h 23"/>
                  <a:gd name="T8" fmla="*/ 56 w 56"/>
                  <a:gd name="T9" fmla="*/ 16 h 23"/>
                  <a:gd name="T10" fmla="*/ 56 w 56"/>
                  <a:gd name="T11" fmla="*/ 16 h 23"/>
                  <a:gd name="T12" fmla="*/ 52 w 56"/>
                  <a:gd name="T13" fmla="*/ 21 h 23"/>
                  <a:gd name="T14" fmla="*/ 44 w 56"/>
                  <a:gd name="T15" fmla="*/ 22 h 23"/>
                  <a:gd name="T16" fmla="*/ 9 w 56"/>
                  <a:gd name="T17" fmla="*/ 15 h 23"/>
                  <a:gd name="T18" fmla="*/ 1 w 56"/>
                  <a:gd name="T19" fmla="*/ 6 h 23"/>
                  <a:gd name="T20" fmla="*/ 1 w 56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5"/>
                    </a:moveTo>
                    <a:cubicBezTo>
                      <a:pt x="1" y="4"/>
                      <a:pt x="2" y="2"/>
                      <a:pt x="4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3" y="9"/>
                      <a:pt x="56" y="12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8"/>
                      <a:pt x="54" y="20"/>
                      <a:pt x="52" y="21"/>
                    </a:cubicBezTo>
                    <a:cubicBezTo>
                      <a:pt x="50" y="22"/>
                      <a:pt x="47" y="23"/>
                      <a:pt x="44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4"/>
                      <a:pt x="0" y="10"/>
                      <a:pt x="1" y="6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1" name="Freeform 80">
                <a:extLst>
                  <a:ext uri="{FF2B5EF4-FFF2-40B4-BE49-F238E27FC236}">
                    <a16:creationId xmlns:a16="http://schemas.microsoft.com/office/drawing/2014/main" id="{7F788727-4910-407A-95DC-C4E3B9E6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838" y="3746547"/>
                <a:ext cx="177800" cy="58738"/>
              </a:xfrm>
              <a:custGeom>
                <a:avLst/>
                <a:gdLst>
                  <a:gd name="T0" fmla="*/ 0 w 56"/>
                  <a:gd name="T1" fmla="*/ 6 h 19"/>
                  <a:gd name="T2" fmla="*/ 3 w 56"/>
                  <a:gd name="T3" fmla="*/ 2 h 19"/>
                  <a:gd name="T4" fmla="*/ 9 w 56"/>
                  <a:gd name="T5" fmla="*/ 0 h 19"/>
                  <a:gd name="T6" fmla="*/ 48 w 56"/>
                  <a:gd name="T7" fmla="*/ 4 h 19"/>
                  <a:gd name="T8" fmla="*/ 56 w 56"/>
                  <a:gd name="T9" fmla="*/ 11 h 19"/>
                  <a:gd name="T10" fmla="*/ 56 w 56"/>
                  <a:gd name="T11" fmla="*/ 12 h 19"/>
                  <a:gd name="T12" fmla="*/ 53 w 56"/>
                  <a:gd name="T13" fmla="*/ 17 h 19"/>
                  <a:gd name="T14" fmla="*/ 45 w 56"/>
                  <a:gd name="T15" fmla="*/ 19 h 19"/>
                  <a:gd name="T16" fmla="*/ 10 w 56"/>
                  <a:gd name="T17" fmla="*/ 16 h 19"/>
                  <a:gd name="T18" fmla="*/ 0 w 56"/>
                  <a:gd name="T19" fmla="*/ 7 h 19"/>
                  <a:gd name="T20" fmla="*/ 0 w 56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0" y="6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2" y="4"/>
                      <a:pt x="56" y="8"/>
                      <a:pt x="56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4"/>
                      <a:pt x="55" y="16"/>
                      <a:pt x="53" y="17"/>
                    </a:cubicBezTo>
                    <a:cubicBezTo>
                      <a:pt x="51" y="18"/>
                      <a:pt x="48" y="19"/>
                      <a:pt x="45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4" y="15"/>
                      <a:pt x="0" y="11"/>
                      <a:pt x="0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2" name="Freeform 81">
                <a:extLst>
                  <a:ext uri="{FF2B5EF4-FFF2-40B4-BE49-F238E27FC236}">
                    <a16:creationId xmlns:a16="http://schemas.microsoft.com/office/drawing/2014/main" id="{3A8176B3-DA12-4DB1-B2E8-46D7801B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8576" y="3756072"/>
                <a:ext cx="177800" cy="58738"/>
              </a:xfrm>
              <a:custGeom>
                <a:avLst/>
                <a:gdLst>
                  <a:gd name="T0" fmla="*/ 1 w 56"/>
                  <a:gd name="T1" fmla="*/ 11 h 19"/>
                  <a:gd name="T2" fmla="*/ 2 w 56"/>
                  <a:gd name="T3" fmla="*/ 6 h 19"/>
                  <a:gd name="T4" fmla="*/ 8 w 56"/>
                  <a:gd name="T5" fmla="*/ 3 h 19"/>
                  <a:gd name="T6" fmla="*/ 46 w 56"/>
                  <a:gd name="T7" fmla="*/ 1 h 19"/>
                  <a:gd name="T8" fmla="*/ 56 w 56"/>
                  <a:gd name="T9" fmla="*/ 6 h 19"/>
                  <a:gd name="T10" fmla="*/ 56 w 56"/>
                  <a:gd name="T11" fmla="*/ 7 h 19"/>
                  <a:gd name="T12" fmla="*/ 54 w 56"/>
                  <a:gd name="T13" fmla="*/ 13 h 19"/>
                  <a:gd name="T14" fmla="*/ 47 w 56"/>
                  <a:gd name="T15" fmla="*/ 16 h 19"/>
                  <a:gd name="T16" fmla="*/ 11 w 56"/>
                  <a:gd name="T17" fmla="*/ 18 h 19"/>
                  <a:gd name="T18" fmla="*/ 1 w 56"/>
                  <a:gd name="T19" fmla="*/ 12 h 19"/>
                  <a:gd name="T20" fmla="*/ 1 w 56"/>
                  <a:gd name="T2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1" y="11"/>
                    </a:move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0"/>
                      <a:pt x="55" y="3"/>
                      <a:pt x="56" y="6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9"/>
                      <a:pt x="56" y="11"/>
                      <a:pt x="54" y="13"/>
                    </a:cubicBezTo>
                    <a:cubicBezTo>
                      <a:pt x="52" y="14"/>
                      <a:pt x="50" y="15"/>
                      <a:pt x="47" y="16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9"/>
                      <a:pt x="1" y="16"/>
                      <a:pt x="1" y="12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3" name="Freeform 82">
                <a:extLst>
                  <a:ext uri="{FF2B5EF4-FFF2-40B4-BE49-F238E27FC236}">
                    <a16:creationId xmlns:a16="http://schemas.microsoft.com/office/drawing/2014/main" id="{11A42377-FA7A-4B99-BDBA-1B71F30B2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5913" y="3714797"/>
                <a:ext cx="177800" cy="71438"/>
              </a:xfrm>
              <a:custGeom>
                <a:avLst/>
                <a:gdLst>
                  <a:gd name="T0" fmla="*/ 1 w 56"/>
                  <a:gd name="T1" fmla="*/ 16 h 23"/>
                  <a:gd name="T2" fmla="*/ 2 w 56"/>
                  <a:gd name="T3" fmla="*/ 11 h 23"/>
                  <a:gd name="T4" fmla="*/ 8 w 56"/>
                  <a:gd name="T5" fmla="*/ 8 h 23"/>
                  <a:gd name="T6" fmla="*/ 45 w 56"/>
                  <a:gd name="T7" fmla="*/ 0 h 23"/>
                  <a:gd name="T8" fmla="*/ 55 w 56"/>
                  <a:gd name="T9" fmla="*/ 5 h 23"/>
                  <a:gd name="T10" fmla="*/ 55 w 56"/>
                  <a:gd name="T11" fmla="*/ 6 h 23"/>
                  <a:gd name="T12" fmla="*/ 54 w 56"/>
                  <a:gd name="T13" fmla="*/ 12 h 23"/>
                  <a:gd name="T14" fmla="*/ 47 w 56"/>
                  <a:gd name="T15" fmla="*/ 15 h 23"/>
                  <a:gd name="T16" fmla="*/ 13 w 56"/>
                  <a:gd name="T17" fmla="*/ 22 h 23"/>
                  <a:gd name="T18" fmla="*/ 1 w 56"/>
                  <a:gd name="T19" fmla="*/ 17 h 23"/>
                  <a:gd name="T20" fmla="*/ 1 w 56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1" y="16"/>
                    </a:moveTo>
                    <a:cubicBezTo>
                      <a:pt x="0" y="14"/>
                      <a:pt x="1" y="12"/>
                      <a:pt x="2" y="11"/>
                    </a:cubicBezTo>
                    <a:cubicBezTo>
                      <a:pt x="3" y="9"/>
                      <a:pt x="5" y="8"/>
                      <a:pt x="8" y="8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0" y="0"/>
                      <a:pt x="54" y="2"/>
                      <a:pt x="55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8"/>
                      <a:pt x="55" y="10"/>
                      <a:pt x="54" y="12"/>
                    </a:cubicBezTo>
                    <a:cubicBezTo>
                      <a:pt x="52" y="14"/>
                      <a:pt x="50" y="15"/>
                      <a:pt x="47" y="1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3"/>
                      <a:pt x="2" y="21"/>
                      <a:pt x="1" y="17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4" name="Freeform 83">
                <a:extLst>
                  <a:ext uri="{FF2B5EF4-FFF2-40B4-BE49-F238E27FC236}">
                    <a16:creationId xmlns:a16="http://schemas.microsoft.com/office/drawing/2014/main" id="{43C59207-C981-4C51-A534-750354230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6263" y="3625897"/>
                <a:ext cx="173038" cy="85725"/>
              </a:xfrm>
              <a:custGeom>
                <a:avLst/>
                <a:gdLst>
                  <a:gd name="T0" fmla="*/ 1 w 55"/>
                  <a:gd name="T1" fmla="*/ 21 h 27"/>
                  <a:gd name="T2" fmla="*/ 2 w 55"/>
                  <a:gd name="T3" fmla="*/ 16 h 27"/>
                  <a:gd name="T4" fmla="*/ 7 w 55"/>
                  <a:gd name="T5" fmla="*/ 12 h 27"/>
                  <a:gd name="T6" fmla="*/ 43 w 55"/>
                  <a:gd name="T7" fmla="*/ 1 h 27"/>
                  <a:gd name="T8" fmla="*/ 54 w 55"/>
                  <a:gd name="T9" fmla="*/ 5 h 27"/>
                  <a:gd name="T10" fmla="*/ 54 w 55"/>
                  <a:gd name="T11" fmla="*/ 5 h 27"/>
                  <a:gd name="T12" fmla="*/ 53 w 55"/>
                  <a:gd name="T13" fmla="*/ 11 h 27"/>
                  <a:gd name="T14" fmla="*/ 47 w 55"/>
                  <a:gd name="T15" fmla="*/ 16 h 27"/>
                  <a:gd name="T16" fmla="*/ 14 w 55"/>
                  <a:gd name="T17" fmla="*/ 26 h 27"/>
                  <a:gd name="T18" fmla="*/ 1 w 55"/>
                  <a:gd name="T19" fmla="*/ 22 h 27"/>
                  <a:gd name="T20" fmla="*/ 1 w 55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7">
                    <a:moveTo>
                      <a:pt x="1" y="21"/>
                    </a:moveTo>
                    <a:cubicBezTo>
                      <a:pt x="0" y="19"/>
                      <a:pt x="1" y="17"/>
                      <a:pt x="2" y="16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1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5" y="7"/>
                      <a:pt x="54" y="9"/>
                      <a:pt x="53" y="11"/>
                    </a:cubicBezTo>
                    <a:cubicBezTo>
                      <a:pt x="52" y="13"/>
                      <a:pt x="50" y="15"/>
                      <a:pt x="47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27"/>
                      <a:pt x="3" y="26"/>
                      <a:pt x="1" y="22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5" name="Freeform 84">
                <a:extLst>
                  <a:ext uri="{FF2B5EF4-FFF2-40B4-BE49-F238E27FC236}">
                    <a16:creationId xmlns:a16="http://schemas.microsoft.com/office/drawing/2014/main" id="{B52FB433-0272-4CFE-983C-167E4009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8201" y="3486197"/>
                <a:ext cx="160338" cy="111125"/>
              </a:xfrm>
              <a:custGeom>
                <a:avLst/>
                <a:gdLst>
                  <a:gd name="T0" fmla="*/ 2 w 51"/>
                  <a:gd name="T1" fmla="*/ 30 h 35"/>
                  <a:gd name="T2" fmla="*/ 1 w 51"/>
                  <a:gd name="T3" fmla="*/ 25 h 35"/>
                  <a:gd name="T4" fmla="*/ 5 w 51"/>
                  <a:gd name="T5" fmla="*/ 20 h 35"/>
                  <a:gd name="T6" fmla="*/ 38 w 51"/>
                  <a:gd name="T7" fmla="*/ 2 h 35"/>
                  <a:gd name="T8" fmla="*/ 49 w 51"/>
                  <a:gd name="T9" fmla="*/ 3 h 35"/>
                  <a:gd name="T10" fmla="*/ 49 w 51"/>
                  <a:gd name="T11" fmla="*/ 4 h 35"/>
                  <a:gd name="T12" fmla="*/ 50 w 51"/>
                  <a:gd name="T13" fmla="*/ 10 h 35"/>
                  <a:gd name="T14" fmla="*/ 45 w 51"/>
                  <a:gd name="T15" fmla="*/ 16 h 35"/>
                  <a:gd name="T16" fmla="*/ 15 w 51"/>
                  <a:gd name="T17" fmla="*/ 33 h 35"/>
                  <a:gd name="T18" fmla="*/ 2 w 51"/>
                  <a:gd name="T19" fmla="*/ 31 h 35"/>
                  <a:gd name="T20" fmla="*/ 2 w 51"/>
                  <a:gd name="T2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5">
                    <a:moveTo>
                      <a:pt x="2" y="30"/>
                    </a:moveTo>
                    <a:cubicBezTo>
                      <a:pt x="1" y="29"/>
                      <a:pt x="0" y="27"/>
                      <a:pt x="1" y="25"/>
                    </a:cubicBezTo>
                    <a:cubicBezTo>
                      <a:pt x="2" y="23"/>
                      <a:pt x="3" y="21"/>
                      <a:pt x="5" y="2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2" y="0"/>
                      <a:pt x="47" y="0"/>
                      <a:pt x="49" y="3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6"/>
                      <a:pt x="51" y="8"/>
                      <a:pt x="50" y="10"/>
                    </a:cubicBezTo>
                    <a:cubicBezTo>
                      <a:pt x="49" y="12"/>
                      <a:pt x="47" y="14"/>
                      <a:pt x="45" y="16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5"/>
                      <a:pt x="5" y="34"/>
                      <a:pt x="2" y="31"/>
                    </a:cubicBez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6" name="Freeform 85">
                <a:extLst>
                  <a:ext uri="{FF2B5EF4-FFF2-40B4-BE49-F238E27FC236}">
                    <a16:creationId xmlns:a16="http://schemas.microsoft.com/office/drawing/2014/main" id="{40555A0B-E019-4D1F-B2B0-2DA2FCD8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1563" y="3300459"/>
                <a:ext cx="142875" cy="128588"/>
              </a:xfrm>
              <a:custGeom>
                <a:avLst/>
                <a:gdLst>
                  <a:gd name="T0" fmla="*/ 2 w 45"/>
                  <a:gd name="T1" fmla="*/ 38 h 41"/>
                  <a:gd name="T2" fmla="*/ 0 w 45"/>
                  <a:gd name="T3" fmla="*/ 33 h 41"/>
                  <a:gd name="T4" fmla="*/ 3 w 45"/>
                  <a:gd name="T5" fmla="*/ 27 h 41"/>
                  <a:gd name="T6" fmla="*/ 31 w 45"/>
                  <a:gd name="T7" fmla="*/ 3 h 41"/>
                  <a:gd name="T8" fmla="*/ 42 w 45"/>
                  <a:gd name="T9" fmla="*/ 3 h 41"/>
                  <a:gd name="T10" fmla="*/ 43 w 45"/>
                  <a:gd name="T11" fmla="*/ 3 h 41"/>
                  <a:gd name="T12" fmla="*/ 45 w 45"/>
                  <a:gd name="T13" fmla="*/ 9 h 41"/>
                  <a:gd name="T14" fmla="*/ 41 w 45"/>
                  <a:gd name="T15" fmla="*/ 15 h 41"/>
                  <a:gd name="T16" fmla="*/ 15 w 45"/>
                  <a:gd name="T17" fmla="*/ 38 h 41"/>
                  <a:gd name="T18" fmla="*/ 3 w 45"/>
                  <a:gd name="T19" fmla="*/ 38 h 41"/>
                  <a:gd name="T20" fmla="*/ 2 w 45"/>
                  <a:gd name="T2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1">
                    <a:moveTo>
                      <a:pt x="2" y="38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1" y="31"/>
                      <a:pt x="2" y="29"/>
                      <a:pt x="3" y="27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5" y="0"/>
                      <a:pt x="40" y="0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5"/>
                      <a:pt x="45" y="7"/>
                      <a:pt x="45" y="9"/>
                    </a:cubicBezTo>
                    <a:cubicBezTo>
                      <a:pt x="45" y="12"/>
                      <a:pt x="43" y="14"/>
                      <a:pt x="41" y="15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1" y="41"/>
                      <a:pt x="6" y="41"/>
                      <a:pt x="3" y="38"/>
                    </a:cubicBez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CE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7" name="Freeform 86">
                <a:extLst>
                  <a:ext uri="{FF2B5EF4-FFF2-40B4-BE49-F238E27FC236}">
                    <a16:creationId xmlns:a16="http://schemas.microsoft.com/office/drawing/2014/main" id="{28CD119B-3EFA-425D-B15B-2EFCE8BC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8963" y="2278109"/>
                <a:ext cx="938213" cy="1044575"/>
              </a:xfrm>
              <a:custGeom>
                <a:avLst/>
                <a:gdLst>
                  <a:gd name="T0" fmla="*/ 0 w 297"/>
                  <a:gd name="T1" fmla="*/ 330 h 330"/>
                  <a:gd name="T2" fmla="*/ 297 w 297"/>
                  <a:gd name="T3" fmla="*/ 0 h 330"/>
                  <a:gd name="T4" fmla="*/ 0 w 297"/>
                  <a:gd name="T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330">
                    <a:moveTo>
                      <a:pt x="0" y="330"/>
                    </a:moveTo>
                    <a:cubicBezTo>
                      <a:pt x="97" y="315"/>
                      <a:pt x="262" y="219"/>
                      <a:pt x="297" y="0"/>
                    </a:cubicBezTo>
                    <a:cubicBezTo>
                      <a:pt x="220" y="171"/>
                      <a:pt x="151" y="245"/>
                      <a:pt x="0" y="33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8" name="Freeform 87">
                <a:extLst>
                  <a:ext uri="{FF2B5EF4-FFF2-40B4-BE49-F238E27FC236}">
                    <a16:creationId xmlns:a16="http://schemas.microsoft.com/office/drawing/2014/main" id="{99DE7AF2-61C3-4ED6-95FC-4438B69C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2626" y="2178097"/>
                <a:ext cx="2012950" cy="2200275"/>
              </a:xfrm>
              <a:custGeom>
                <a:avLst/>
                <a:gdLst>
                  <a:gd name="T0" fmla="*/ 0 w 637"/>
                  <a:gd name="T1" fmla="*/ 696 h 696"/>
                  <a:gd name="T2" fmla="*/ 637 w 637"/>
                  <a:gd name="T3" fmla="*/ 696 h 696"/>
                  <a:gd name="T4" fmla="*/ 318 w 637"/>
                  <a:gd name="T5" fmla="*/ 0 h 696"/>
                  <a:gd name="T6" fmla="*/ 0 w 637"/>
                  <a:gd name="T7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696">
                    <a:moveTo>
                      <a:pt x="0" y="696"/>
                    </a:moveTo>
                    <a:cubicBezTo>
                      <a:pt x="637" y="696"/>
                      <a:pt x="637" y="696"/>
                      <a:pt x="637" y="696"/>
                    </a:cubicBezTo>
                    <a:cubicBezTo>
                      <a:pt x="368" y="386"/>
                      <a:pt x="337" y="156"/>
                      <a:pt x="318" y="0"/>
                    </a:cubicBezTo>
                    <a:cubicBezTo>
                      <a:pt x="312" y="274"/>
                      <a:pt x="111" y="547"/>
                      <a:pt x="0" y="696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9" name="Freeform 88">
                <a:extLst>
                  <a:ext uri="{FF2B5EF4-FFF2-40B4-BE49-F238E27FC236}">
                    <a16:creationId xmlns:a16="http://schemas.microsoft.com/office/drawing/2014/main" id="{83EB6D48-86A9-4644-AC56-55FBB6FBD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3887834"/>
                <a:ext cx="1835150" cy="490538"/>
              </a:xfrm>
              <a:custGeom>
                <a:avLst/>
                <a:gdLst>
                  <a:gd name="T0" fmla="*/ 168 w 581"/>
                  <a:gd name="T1" fmla="*/ 12 h 155"/>
                  <a:gd name="T2" fmla="*/ 120 w 581"/>
                  <a:gd name="T3" fmla="*/ 84 h 155"/>
                  <a:gd name="T4" fmla="*/ 0 w 581"/>
                  <a:gd name="T5" fmla="*/ 155 h 155"/>
                  <a:gd name="T6" fmla="*/ 581 w 581"/>
                  <a:gd name="T7" fmla="*/ 155 h 155"/>
                  <a:gd name="T8" fmla="*/ 492 w 581"/>
                  <a:gd name="T9" fmla="*/ 44 h 155"/>
                  <a:gd name="T10" fmla="*/ 168 w 581"/>
                  <a:gd name="T11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55">
                    <a:moveTo>
                      <a:pt x="168" y="12"/>
                    </a:moveTo>
                    <a:cubicBezTo>
                      <a:pt x="135" y="13"/>
                      <a:pt x="120" y="84"/>
                      <a:pt x="120" y="84"/>
                    </a:cubicBezTo>
                    <a:cubicBezTo>
                      <a:pt x="28" y="86"/>
                      <a:pt x="0" y="155"/>
                      <a:pt x="0" y="155"/>
                    </a:cubicBezTo>
                    <a:cubicBezTo>
                      <a:pt x="581" y="155"/>
                      <a:pt x="581" y="155"/>
                      <a:pt x="581" y="155"/>
                    </a:cubicBezTo>
                    <a:cubicBezTo>
                      <a:pt x="548" y="117"/>
                      <a:pt x="518" y="80"/>
                      <a:pt x="492" y="44"/>
                    </a:cubicBezTo>
                    <a:cubicBezTo>
                      <a:pt x="403" y="0"/>
                      <a:pt x="198" y="10"/>
                      <a:pt x="168" y="12"/>
                    </a:cubicBezTo>
                    <a:close/>
                  </a:path>
                </a:pathLst>
              </a:custGeom>
              <a:solidFill>
                <a:srgbClr val="844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0" name="Freeform 89">
                <a:extLst>
                  <a:ext uri="{FF2B5EF4-FFF2-40B4-BE49-F238E27FC236}">
                    <a16:creationId xmlns:a16="http://schemas.microsoft.com/office/drawing/2014/main" id="{FE87BA21-4A26-4F38-918B-3E8885D3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26" y="4087859"/>
                <a:ext cx="1835150" cy="290513"/>
              </a:xfrm>
              <a:custGeom>
                <a:avLst/>
                <a:gdLst>
                  <a:gd name="T0" fmla="*/ 506 w 581"/>
                  <a:gd name="T1" fmla="*/ 0 h 92"/>
                  <a:gd name="T2" fmla="*/ 290 w 581"/>
                  <a:gd name="T3" fmla="*/ 6 h 92"/>
                  <a:gd name="T4" fmla="*/ 125 w 581"/>
                  <a:gd name="T5" fmla="*/ 5 h 92"/>
                  <a:gd name="T6" fmla="*/ 122 w 581"/>
                  <a:gd name="T7" fmla="*/ 16 h 92"/>
                  <a:gd name="T8" fmla="*/ 155 w 581"/>
                  <a:gd name="T9" fmla="*/ 16 h 92"/>
                  <a:gd name="T10" fmla="*/ 360 w 581"/>
                  <a:gd name="T11" fmla="*/ 45 h 92"/>
                  <a:gd name="T12" fmla="*/ 155 w 581"/>
                  <a:gd name="T13" fmla="*/ 75 h 92"/>
                  <a:gd name="T14" fmla="*/ 16 w 581"/>
                  <a:gd name="T15" fmla="*/ 67 h 92"/>
                  <a:gd name="T16" fmla="*/ 0 w 581"/>
                  <a:gd name="T17" fmla="*/ 92 h 92"/>
                  <a:gd name="T18" fmla="*/ 581 w 581"/>
                  <a:gd name="T19" fmla="*/ 92 h 92"/>
                  <a:gd name="T20" fmla="*/ 506 w 581"/>
                  <a:gd name="T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1" h="92">
                    <a:moveTo>
                      <a:pt x="506" y="0"/>
                    </a:moveTo>
                    <a:cubicBezTo>
                      <a:pt x="469" y="9"/>
                      <a:pt x="384" y="6"/>
                      <a:pt x="290" y="6"/>
                    </a:cubicBezTo>
                    <a:cubicBezTo>
                      <a:pt x="224" y="6"/>
                      <a:pt x="165" y="8"/>
                      <a:pt x="125" y="5"/>
                    </a:cubicBezTo>
                    <a:cubicBezTo>
                      <a:pt x="123" y="10"/>
                      <a:pt x="122" y="13"/>
                      <a:pt x="122" y="16"/>
                    </a:cubicBezTo>
                    <a:cubicBezTo>
                      <a:pt x="132" y="16"/>
                      <a:pt x="144" y="16"/>
                      <a:pt x="155" y="16"/>
                    </a:cubicBezTo>
                    <a:cubicBezTo>
                      <a:pt x="268" y="16"/>
                      <a:pt x="360" y="29"/>
                      <a:pt x="360" y="45"/>
                    </a:cubicBezTo>
                    <a:cubicBezTo>
                      <a:pt x="360" y="62"/>
                      <a:pt x="268" y="75"/>
                      <a:pt x="155" y="75"/>
                    </a:cubicBezTo>
                    <a:cubicBezTo>
                      <a:pt x="101" y="75"/>
                      <a:pt x="53" y="72"/>
                      <a:pt x="16" y="67"/>
                    </a:cubicBezTo>
                    <a:cubicBezTo>
                      <a:pt x="5" y="81"/>
                      <a:pt x="0" y="92"/>
                      <a:pt x="0" y="92"/>
                    </a:cubicBezTo>
                    <a:cubicBezTo>
                      <a:pt x="581" y="92"/>
                      <a:pt x="581" y="92"/>
                      <a:pt x="581" y="92"/>
                    </a:cubicBezTo>
                    <a:cubicBezTo>
                      <a:pt x="554" y="61"/>
                      <a:pt x="529" y="30"/>
                      <a:pt x="506" y="0"/>
                    </a:cubicBez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1" name="Freeform 90">
                <a:extLst>
                  <a:ext uri="{FF2B5EF4-FFF2-40B4-BE49-F238E27FC236}">
                    <a16:creationId xmlns:a16="http://schemas.microsoft.com/office/drawing/2014/main" id="{A96A665B-2787-4770-B89B-F55F9E040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6701" y="2806747"/>
                <a:ext cx="214313" cy="439738"/>
              </a:xfrm>
              <a:custGeom>
                <a:avLst/>
                <a:gdLst>
                  <a:gd name="T0" fmla="*/ 0 w 135"/>
                  <a:gd name="T1" fmla="*/ 145 h 277"/>
                  <a:gd name="T2" fmla="*/ 7 w 135"/>
                  <a:gd name="T3" fmla="*/ 277 h 277"/>
                  <a:gd name="T4" fmla="*/ 127 w 135"/>
                  <a:gd name="T5" fmla="*/ 271 h 277"/>
                  <a:gd name="T6" fmla="*/ 135 w 135"/>
                  <a:gd name="T7" fmla="*/ 102 h 277"/>
                  <a:gd name="T8" fmla="*/ 57 w 135"/>
                  <a:gd name="T9" fmla="*/ 0 h 277"/>
                  <a:gd name="T10" fmla="*/ 0 w 135"/>
                  <a:gd name="T11" fmla="*/ 1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277">
                    <a:moveTo>
                      <a:pt x="0" y="145"/>
                    </a:moveTo>
                    <a:lnTo>
                      <a:pt x="7" y="277"/>
                    </a:lnTo>
                    <a:lnTo>
                      <a:pt x="127" y="271"/>
                    </a:lnTo>
                    <a:lnTo>
                      <a:pt x="135" y="102"/>
                    </a:lnTo>
                    <a:lnTo>
                      <a:pt x="57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73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2" name="Freeform 91">
                <a:extLst>
                  <a:ext uri="{FF2B5EF4-FFF2-40B4-BE49-F238E27FC236}">
                    <a16:creationId xmlns:a16="http://schemas.microsoft.com/office/drawing/2014/main" id="{D6881609-99CD-4A67-8D42-781278BA4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813" y="3008359"/>
                <a:ext cx="98425" cy="222250"/>
              </a:xfrm>
              <a:custGeom>
                <a:avLst/>
                <a:gdLst>
                  <a:gd name="T0" fmla="*/ 0 w 62"/>
                  <a:gd name="T1" fmla="*/ 16 h 140"/>
                  <a:gd name="T2" fmla="*/ 10 w 62"/>
                  <a:gd name="T3" fmla="*/ 140 h 140"/>
                  <a:gd name="T4" fmla="*/ 62 w 62"/>
                  <a:gd name="T5" fmla="*/ 132 h 140"/>
                  <a:gd name="T6" fmla="*/ 40 w 62"/>
                  <a:gd name="T7" fmla="*/ 0 h 140"/>
                  <a:gd name="T8" fmla="*/ 0 w 62"/>
                  <a:gd name="T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0">
                    <a:moveTo>
                      <a:pt x="0" y="16"/>
                    </a:moveTo>
                    <a:lnTo>
                      <a:pt x="10" y="140"/>
                    </a:lnTo>
                    <a:lnTo>
                      <a:pt x="62" y="132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3" name="Freeform 92">
                <a:extLst>
                  <a:ext uri="{FF2B5EF4-FFF2-40B4-BE49-F238E27FC236}">
                    <a16:creationId xmlns:a16="http://schemas.microsoft.com/office/drawing/2014/main" id="{58213307-09DD-4FE6-B1E5-447B29A0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6713" y="2984547"/>
                <a:ext cx="98425" cy="233363"/>
              </a:xfrm>
              <a:custGeom>
                <a:avLst/>
                <a:gdLst>
                  <a:gd name="T0" fmla="*/ 0 w 62"/>
                  <a:gd name="T1" fmla="*/ 9 h 147"/>
                  <a:gd name="T2" fmla="*/ 16 w 62"/>
                  <a:gd name="T3" fmla="*/ 145 h 147"/>
                  <a:gd name="T4" fmla="*/ 52 w 62"/>
                  <a:gd name="T5" fmla="*/ 147 h 147"/>
                  <a:gd name="T6" fmla="*/ 62 w 62"/>
                  <a:gd name="T7" fmla="*/ 0 h 147"/>
                  <a:gd name="T8" fmla="*/ 0 w 62"/>
                  <a:gd name="T9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47">
                    <a:moveTo>
                      <a:pt x="0" y="9"/>
                    </a:moveTo>
                    <a:lnTo>
                      <a:pt x="16" y="145"/>
                    </a:lnTo>
                    <a:lnTo>
                      <a:pt x="52" y="147"/>
                    </a:lnTo>
                    <a:lnTo>
                      <a:pt x="6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4" name="Freeform 93">
                <a:extLst>
                  <a:ext uri="{FF2B5EF4-FFF2-40B4-BE49-F238E27FC236}">
                    <a16:creationId xmlns:a16="http://schemas.microsoft.com/office/drawing/2014/main" id="{D530C059-C391-4CC9-9B53-40A9CA1DF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76" y="2168572"/>
                <a:ext cx="1560513" cy="2209800"/>
              </a:xfrm>
              <a:custGeom>
                <a:avLst/>
                <a:gdLst>
                  <a:gd name="T0" fmla="*/ 0 w 494"/>
                  <a:gd name="T1" fmla="*/ 538 h 699"/>
                  <a:gd name="T2" fmla="*/ 171 w 494"/>
                  <a:gd name="T3" fmla="*/ 699 h 699"/>
                  <a:gd name="T4" fmla="*/ 480 w 494"/>
                  <a:gd name="T5" fmla="*/ 135 h 699"/>
                  <a:gd name="T6" fmla="*/ 488 w 494"/>
                  <a:gd name="T7" fmla="*/ 0 h 699"/>
                  <a:gd name="T8" fmla="*/ 0 w 494"/>
                  <a:gd name="T9" fmla="*/ 53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99">
                    <a:moveTo>
                      <a:pt x="0" y="538"/>
                    </a:moveTo>
                    <a:cubicBezTo>
                      <a:pt x="46" y="542"/>
                      <a:pt x="164" y="610"/>
                      <a:pt x="171" y="699"/>
                    </a:cubicBezTo>
                    <a:cubicBezTo>
                      <a:pt x="171" y="699"/>
                      <a:pt x="423" y="416"/>
                      <a:pt x="480" y="135"/>
                    </a:cubicBezTo>
                    <a:cubicBezTo>
                      <a:pt x="489" y="89"/>
                      <a:pt x="494" y="38"/>
                      <a:pt x="488" y="0"/>
                    </a:cubicBezTo>
                    <a:cubicBezTo>
                      <a:pt x="398" y="332"/>
                      <a:pt x="328" y="452"/>
                      <a:pt x="0" y="538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5" name="Freeform 94">
                <a:extLst>
                  <a:ext uri="{FF2B5EF4-FFF2-40B4-BE49-F238E27FC236}">
                    <a16:creationId xmlns:a16="http://schemas.microsoft.com/office/drawing/2014/main" id="{70872DA8-61D6-47E9-863D-D8BC4E5C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4338" y="2168572"/>
                <a:ext cx="1384300" cy="2209800"/>
              </a:xfrm>
              <a:custGeom>
                <a:avLst/>
                <a:gdLst>
                  <a:gd name="T0" fmla="*/ 0 w 438"/>
                  <a:gd name="T1" fmla="*/ 0 h 699"/>
                  <a:gd name="T2" fmla="*/ 438 w 438"/>
                  <a:gd name="T3" fmla="*/ 606 h 699"/>
                  <a:gd name="T4" fmla="*/ 320 w 438"/>
                  <a:gd name="T5" fmla="*/ 699 h 699"/>
                  <a:gd name="T6" fmla="*/ 0 w 43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8" h="699">
                    <a:moveTo>
                      <a:pt x="0" y="0"/>
                    </a:moveTo>
                    <a:cubicBezTo>
                      <a:pt x="85" y="438"/>
                      <a:pt x="438" y="606"/>
                      <a:pt x="438" y="606"/>
                    </a:cubicBezTo>
                    <a:cubicBezTo>
                      <a:pt x="384" y="599"/>
                      <a:pt x="311" y="661"/>
                      <a:pt x="320" y="699"/>
                    </a:cubicBezTo>
                    <a:cubicBezTo>
                      <a:pt x="107" y="467"/>
                      <a:pt x="23" y="253"/>
                      <a:pt x="0" y="0"/>
                    </a:cubicBezTo>
                    <a:close/>
                  </a:path>
                </a:pathLst>
              </a:custGeom>
              <a:solidFill>
                <a:srgbClr val="E58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6" name="Freeform 95">
                <a:extLst>
                  <a:ext uri="{FF2B5EF4-FFF2-40B4-BE49-F238E27FC236}">
                    <a16:creationId xmlns:a16="http://schemas.microsoft.com/office/drawing/2014/main" id="{AF370857-E025-459C-B655-81EFED42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2913" y="1946322"/>
                <a:ext cx="1149350" cy="1316038"/>
              </a:xfrm>
              <a:custGeom>
                <a:avLst/>
                <a:gdLst>
                  <a:gd name="T0" fmla="*/ 0 w 364"/>
                  <a:gd name="T1" fmla="*/ 0 h 416"/>
                  <a:gd name="T2" fmla="*/ 364 w 364"/>
                  <a:gd name="T3" fmla="*/ 416 h 416"/>
                  <a:gd name="T4" fmla="*/ 0 w 364"/>
                  <a:gd name="T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416">
                    <a:moveTo>
                      <a:pt x="0" y="0"/>
                    </a:moveTo>
                    <a:cubicBezTo>
                      <a:pt x="15" y="111"/>
                      <a:pt x="125" y="332"/>
                      <a:pt x="364" y="416"/>
                    </a:cubicBezTo>
                    <a:cubicBezTo>
                      <a:pt x="172" y="290"/>
                      <a:pt x="51" y="133"/>
                      <a:pt x="0" y="0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7" name="Oval 96">
                <a:extLst>
                  <a:ext uri="{FF2B5EF4-FFF2-40B4-BE49-F238E27FC236}">
                    <a16:creationId xmlns:a16="http://schemas.microsoft.com/office/drawing/2014/main" id="{23834EA8-7B19-443D-9542-E7098298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2763" y="3629072"/>
                <a:ext cx="95250" cy="104775"/>
              </a:xfrm>
              <a:prstGeom prst="ellipse">
                <a:avLst/>
              </a:pr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8" name="Freeform 97">
                <a:extLst>
                  <a:ext uri="{FF2B5EF4-FFF2-40B4-BE49-F238E27FC236}">
                    <a16:creationId xmlns:a16="http://schemas.microsoft.com/office/drawing/2014/main" id="{B44579D9-98C6-4780-A76B-00380FE42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8851" y="3663997"/>
                <a:ext cx="887413" cy="496888"/>
              </a:xfrm>
              <a:custGeom>
                <a:avLst/>
                <a:gdLst>
                  <a:gd name="T0" fmla="*/ 280 w 281"/>
                  <a:gd name="T1" fmla="*/ 3 h 157"/>
                  <a:gd name="T2" fmla="*/ 277 w 281"/>
                  <a:gd name="T3" fmla="*/ 12 h 157"/>
                  <a:gd name="T4" fmla="*/ 48 w 281"/>
                  <a:gd name="T5" fmla="*/ 134 h 157"/>
                  <a:gd name="T6" fmla="*/ 4 w 281"/>
                  <a:gd name="T7" fmla="*/ 147 h 157"/>
                  <a:gd name="T8" fmla="*/ 42 w 281"/>
                  <a:gd name="T9" fmla="*/ 121 h 157"/>
                  <a:gd name="T10" fmla="*/ 275 w 281"/>
                  <a:gd name="T11" fmla="*/ 0 h 157"/>
                  <a:gd name="T12" fmla="*/ 278 w 281"/>
                  <a:gd name="T13" fmla="*/ 0 h 157"/>
                  <a:gd name="T14" fmla="*/ 280 w 281"/>
                  <a:gd name="T15" fmla="*/ 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157">
                    <a:moveTo>
                      <a:pt x="280" y="3"/>
                    </a:moveTo>
                    <a:cubicBezTo>
                      <a:pt x="281" y="6"/>
                      <a:pt x="280" y="10"/>
                      <a:pt x="277" y="12"/>
                    </a:cubicBezTo>
                    <a:cubicBezTo>
                      <a:pt x="246" y="29"/>
                      <a:pt x="131" y="94"/>
                      <a:pt x="48" y="134"/>
                    </a:cubicBezTo>
                    <a:cubicBezTo>
                      <a:pt x="22" y="146"/>
                      <a:pt x="9" y="157"/>
                      <a:pt x="4" y="147"/>
                    </a:cubicBezTo>
                    <a:cubicBezTo>
                      <a:pt x="0" y="137"/>
                      <a:pt x="15" y="137"/>
                      <a:pt x="42" y="121"/>
                    </a:cubicBezTo>
                    <a:cubicBezTo>
                      <a:pt x="123" y="73"/>
                      <a:pt x="247" y="14"/>
                      <a:pt x="275" y="0"/>
                    </a:cubicBezTo>
                    <a:cubicBezTo>
                      <a:pt x="276" y="0"/>
                      <a:pt x="277" y="0"/>
                      <a:pt x="278" y="0"/>
                    </a:cubicBezTo>
                    <a:cubicBezTo>
                      <a:pt x="279" y="1"/>
                      <a:pt x="280" y="2"/>
                      <a:pt x="280" y="3"/>
                    </a:cubicBezTo>
                    <a:close/>
                  </a:path>
                </a:pathLst>
              </a:custGeom>
              <a:solidFill>
                <a:srgbClr val="EAD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9" name="Freeform 98">
                <a:extLst>
                  <a:ext uri="{FF2B5EF4-FFF2-40B4-BE49-F238E27FC236}">
                    <a16:creationId xmlns:a16="http://schemas.microsoft.com/office/drawing/2014/main" id="{A38B7A8C-A3D7-4514-AC08-FDB7EE539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779509"/>
                <a:ext cx="217488" cy="433388"/>
              </a:xfrm>
              <a:custGeom>
                <a:avLst/>
                <a:gdLst>
                  <a:gd name="T0" fmla="*/ 58 w 69"/>
                  <a:gd name="T1" fmla="*/ 137 h 137"/>
                  <a:gd name="T2" fmla="*/ 69 w 69"/>
                  <a:gd name="T3" fmla="*/ 0 h 137"/>
                  <a:gd name="T4" fmla="*/ 43 w 69"/>
                  <a:gd name="T5" fmla="*/ 3 h 137"/>
                  <a:gd name="T6" fmla="*/ 0 w 69"/>
                  <a:gd name="T7" fmla="*/ 130 h 137"/>
                  <a:gd name="T8" fmla="*/ 58 w 69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37">
                    <a:moveTo>
                      <a:pt x="58" y="137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12" y="97"/>
                      <a:pt x="0" y="130"/>
                    </a:cubicBezTo>
                    <a:cubicBezTo>
                      <a:pt x="20" y="125"/>
                      <a:pt x="58" y="137"/>
                      <a:pt x="58" y="137"/>
                    </a:cubicBezTo>
                    <a:close/>
                  </a:path>
                </a:pathLst>
              </a:custGeom>
              <a:solidFill>
                <a:srgbClr val="59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6" name="Freeform 99">
                <a:extLst>
                  <a:ext uri="{FF2B5EF4-FFF2-40B4-BE49-F238E27FC236}">
                    <a16:creationId xmlns:a16="http://schemas.microsoft.com/office/drawing/2014/main" id="{A63D1784-B32F-4C1C-BE94-75542E12A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722359"/>
                <a:ext cx="153988" cy="541338"/>
              </a:xfrm>
              <a:custGeom>
                <a:avLst/>
                <a:gdLst>
                  <a:gd name="T0" fmla="*/ 0 w 97"/>
                  <a:gd name="T1" fmla="*/ 339 h 341"/>
                  <a:gd name="T2" fmla="*/ 83 w 97"/>
                  <a:gd name="T3" fmla="*/ 0 h 341"/>
                  <a:gd name="T4" fmla="*/ 97 w 97"/>
                  <a:gd name="T5" fmla="*/ 0 h 341"/>
                  <a:gd name="T6" fmla="*/ 29 w 97"/>
                  <a:gd name="T7" fmla="*/ 341 h 341"/>
                  <a:gd name="T8" fmla="*/ 0 w 97"/>
                  <a:gd name="T9" fmla="*/ 3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41">
                    <a:moveTo>
                      <a:pt x="0" y="339"/>
                    </a:moveTo>
                    <a:lnTo>
                      <a:pt x="83" y="0"/>
                    </a:lnTo>
                    <a:lnTo>
                      <a:pt x="97" y="0"/>
                    </a:lnTo>
                    <a:lnTo>
                      <a:pt x="29" y="341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7" name="Freeform 100">
                <a:extLst>
                  <a:ext uri="{FF2B5EF4-FFF2-40B4-BE49-F238E27FC236}">
                    <a16:creationId xmlns:a16="http://schemas.microsoft.com/office/drawing/2014/main" id="{0D66CF7C-98D0-470A-8397-F4DCA1667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3963" y="970009"/>
                <a:ext cx="173038" cy="47625"/>
              </a:xfrm>
              <a:custGeom>
                <a:avLst/>
                <a:gdLst>
                  <a:gd name="T0" fmla="*/ 2 w 109"/>
                  <a:gd name="T1" fmla="*/ 0 h 30"/>
                  <a:gd name="T2" fmla="*/ 107 w 109"/>
                  <a:gd name="T3" fmla="*/ 16 h 30"/>
                  <a:gd name="T4" fmla="*/ 109 w 109"/>
                  <a:gd name="T5" fmla="*/ 30 h 30"/>
                  <a:gd name="T6" fmla="*/ 0 w 109"/>
                  <a:gd name="T7" fmla="*/ 22 h 30"/>
                  <a:gd name="T8" fmla="*/ 2 w 10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2" y="0"/>
                    </a:moveTo>
                    <a:lnTo>
                      <a:pt x="107" y="16"/>
                    </a:lnTo>
                    <a:lnTo>
                      <a:pt x="109" y="30"/>
                    </a:lnTo>
                    <a:lnTo>
                      <a:pt x="0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8" name="Freeform 101">
                <a:extLst>
                  <a:ext uri="{FF2B5EF4-FFF2-40B4-BE49-F238E27FC236}">
                    <a16:creationId xmlns:a16="http://schemas.microsoft.com/office/drawing/2014/main" id="{29DE2C7F-FB73-4F9A-B348-C7101770C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3576" y="3571922"/>
                <a:ext cx="3424238" cy="1185863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9" name="Freeform 102">
                <a:extLst>
                  <a:ext uri="{FF2B5EF4-FFF2-40B4-BE49-F238E27FC236}">
                    <a16:creationId xmlns:a16="http://schemas.microsoft.com/office/drawing/2014/main" id="{E3813CBD-D5DA-49A6-B734-25ABBA444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957684"/>
                <a:ext cx="3135313" cy="800100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0" name="Freeform 103">
                <a:extLst>
                  <a:ext uri="{FF2B5EF4-FFF2-40B4-BE49-F238E27FC236}">
                    <a16:creationId xmlns:a16="http://schemas.microsoft.com/office/drawing/2014/main" id="{B2FC3DE5-20B0-4FE8-AC6D-C39F10A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3201" y="4384722"/>
                <a:ext cx="968375" cy="111125"/>
              </a:xfrm>
              <a:custGeom>
                <a:avLst/>
                <a:gdLst>
                  <a:gd name="T0" fmla="*/ 610 w 610"/>
                  <a:gd name="T1" fmla="*/ 70 h 70"/>
                  <a:gd name="T2" fmla="*/ 429 w 610"/>
                  <a:gd name="T3" fmla="*/ 60 h 70"/>
                  <a:gd name="T4" fmla="*/ 187 w 610"/>
                  <a:gd name="T5" fmla="*/ 54 h 70"/>
                  <a:gd name="T6" fmla="*/ 0 w 610"/>
                  <a:gd name="T7" fmla="*/ 0 h 70"/>
                  <a:gd name="T8" fmla="*/ 187 w 610"/>
                  <a:gd name="T9" fmla="*/ 36 h 70"/>
                  <a:gd name="T10" fmla="*/ 437 w 610"/>
                  <a:gd name="T11" fmla="*/ 26 h 70"/>
                  <a:gd name="T12" fmla="*/ 610 w 610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0" h="70">
                    <a:moveTo>
                      <a:pt x="610" y="70"/>
                    </a:moveTo>
                    <a:lnTo>
                      <a:pt x="429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7" y="26"/>
                    </a:lnTo>
                    <a:lnTo>
                      <a:pt x="610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1" name="Freeform 104">
                <a:extLst>
                  <a:ext uri="{FF2B5EF4-FFF2-40B4-BE49-F238E27FC236}">
                    <a16:creationId xmlns:a16="http://schemas.microsoft.com/office/drawing/2014/main" id="{97D382BC-2FD2-4A6F-A359-3C803D3AB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0513" y="3925934"/>
                <a:ext cx="1125538" cy="79375"/>
              </a:xfrm>
              <a:custGeom>
                <a:avLst/>
                <a:gdLst>
                  <a:gd name="T0" fmla="*/ 709 w 709"/>
                  <a:gd name="T1" fmla="*/ 30 h 50"/>
                  <a:gd name="T2" fmla="*/ 500 w 709"/>
                  <a:gd name="T3" fmla="*/ 36 h 50"/>
                  <a:gd name="T4" fmla="*/ 217 w 709"/>
                  <a:gd name="T5" fmla="*/ 50 h 50"/>
                  <a:gd name="T6" fmla="*/ 0 w 709"/>
                  <a:gd name="T7" fmla="*/ 10 h 50"/>
                  <a:gd name="T8" fmla="*/ 217 w 709"/>
                  <a:gd name="T9" fmla="*/ 32 h 50"/>
                  <a:gd name="T10" fmla="*/ 510 w 709"/>
                  <a:gd name="T11" fmla="*/ 0 h 50"/>
                  <a:gd name="T12" fmla="*/ 709 w 709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50">
                    <a:moveTo>
                      <a:pt x="709" y="30"/>
                    </a:moveTo>
                    <a:lnTo>
                      <a:pt x="500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10" y="0"/>
                    </a:lnTo>
                    <a:lnTo>
                      <a:pt x="709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2" name="Freeform 105">
                <a:extLst>
                  <a:ext uri="{FF2B5EF4-FFF2-40B4-BE49-F238E27FC236}">
                    <a16:creationId xmlns:a16="http://schemas.microsoft.com/office/drawing/2014/main" id="{EF0F36D0-8729-422E-9DD7-DC8C7F45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8326" y="3186159"/>
                <a:ext cx="947738" cy="625475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3" name="Freeform 106">
                <a:extLst>
                  <a:ext uri="{FF2B5EF4-FFF2-40B4-BE49-F238E27FC236}">
                    <a16:creationId xmlns:a16="http://schemas.microsoft.com/office/drawing/2014/main" id="{5F96B21C-C7EC-43A6-ABC8-32B4A3826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0063" y="3360784"/>
                <a:ext cx="393700" cy="46038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4" name="Freeform 107">
                <a:extLst>
                  <a:ext uri="{FF2B5EF4-FFF2-40B4-BE49-F238E27FC236}">
                    <a16:creationId xmlns:a16="http://schemas.microsoft.com/office/drawing/2014/main" id="{7361C0F5-4190-4248-A841-8A451FAD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4988" y="3406822"/>
                <a:ext cx="122238" cy="133350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5" name="Freeform 108">
                <a:extLst>
                  <a:ext uri="{FF2B5EF4-FFF2-40B4-BE49-F238E27FC236}">
                    <a16:creationId xmlns:a16="http://schemas.microsoft.com/office/drawing/2014/main" id="{63432CD2-BA20-4E4D-A877-79DE7A70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3251" y="3078209"/>
                <a:ext cx="123825" cy="139700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6" name="Freeform 109">
                <a:extLst>
                  <a:ext uri="{FF2B5EF4-FFF2-40B4-BE49-F238E27FC236}">
                    <a16:creationId xmlns:a16="http://schemas.microsoft.com/office/drawing/2014/main" id="{209383DB-F7A9-4620-8844-D4E1CCC3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1" y="4324397"/>
                <a:ext cx="128588" cy="231775"/>
              </a:xfrm>
              <a:custGeom>
                <a:avLst/>
                <a:gdLst>
                  <a:gd name="T0" fmla="*/ 81 w 81"/>
                  <a:gd name="T1" fmla="*/ 146 h 146"/>
                  <a:gd name="T2" fmla="*/ 45 w 81"/>
                  <a:gd name="T3" fmla="*/ 134 h 146"/>
                  <a:gd name="T4" fmla="*/ 0 w 81"/>
                  <a:gd name="T5" fmla="*/ 22 h 146"/>
                  <a:gd name="T6" fmla="*/ 33 w 81"/>
                  <a:gd name="T7" fmla="*/ 0 h 146"/>
                  <a:gd name="T8" fmla="*/ 81 w 81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46">
                    <a:moveTo>
                      <a:pt x="81" y="146"/>
                    </a:moveTo>
                    <a:lnTo>
                      <a:pt x="45" y="134"/>
                    </a:lnTo>
                    <a:lnTo>
                      <a:pt x="0" y="22"/>
                    </a:lnTo>
                    <a:lnTo>
                      <a:pt x="33" y="0"/>
                    </a:lnTo>
                    <a:lnTo>
                      <a:pt x="81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7" name="Freeform 110">
                <a:extLst>
                  <a:ext uri="{FF2B5EF4-FFF2-40B4-BE49-F238E27FC236}">
                    <a16:creationId xmlns:a16="http://schemas.microsoft.com/office/drawing/2014/main" id="{A7C0BADB-6015-4C75-8A84-6B3D8373F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6926" y="4068809"/>
                <a:ext cx="157163" cy="274638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8" name="Freeform 111">
                <a:extLst>
                  <a:ext uri="{FF2B5EF4-FFF2-40B4-BE49-F238E27FC236}">
                    <a16:creationId xmlns:a16="http://schemas.microsoft.com/office/drawing/2014/main" id="{11A12780-E1D8-410C-9D2E-2870EB63F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721147"/>
                <a:ext cx="182563" cy="322263"/>
              </a:xfrm>
              <a:custGeom>
                <a:avLst/>
                <a:gdLst>
                  <a:gd name="T0" fmla="*/ 37 w 115"/>
                  <a:gd name="T1" fmla="*/ 203 h 203"/>
                  <a:gd name="T2" fmla="*/ 0 w 115"/>
                  <a:gd name="T3" fmla="*/ 169 h 203"/>
                  <a:gd name="T4" fmla="*/ 6 w 115"/>
                  <a:gd name="T5" fmla="*/ 73 h 203"/>
                  <a:gd name="T6" fmla="*/ 49 w 115"/>
                  <a:gd name="T7" fmla="*/ 0 h 203"/>
                  <a:gd name="T8" fmla="*/ 115 w 115"/>
                  <a:gd name="T9" fmla="*/ 18 h 203"/>
                  <a:gd name="T10" fmla="*/ 37 w 115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203">
                    <a:moveTo>
                      <a:pt x="37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49" y="0"/>
                    </a:lnTo>
                    <a:lnTo>
                      <a:pt x="115" y="18"/>
                    </a:lnTo>
                    <a:lnTo>
                      <a:pt x="37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9" name="Freeform 112">
                <a:extLst>
                  <a:ext uri="{FF2B5EF4-FFF2-40B4-BE49-F238E27FC236}">
                    <a16:creationId xmlns:a16="http://schemas.microsoft.com/office/drawing/2014/main" id="{E44876EC-0FF8-4F2C-863A-6D32CD18A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9151" y="3837034"/>
                <a:ext cx="647700" cy="254000"/>
              </a:xfrm>
              <a:custGeom>
                <a:avLst/>
                <a:gdLst>
                  <a:gd name="T0" fmla="*/ 6 w 408"/>
                  <a:gd name="T1" fmla="*/ 0 h 160"/>
                  <a:gd name="T2" fmla="*/ 256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6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2" name="Freeform 64">
                <a:extLst>
                  <a:ext uri="{FF2B5EF4-FFF2-40B4-BE49-F238E27FC236}">
                    <a16:creationId xmlns:a16="http://schemas.microsoft.com/office/drawing/2014/main" id="{5E4E749D-CF08-4079-B232-C0449A8F5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038" y="3765597"/>
                <a:ext cx="1190625" cy="688975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3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3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59" y="116"/>
                      <a:pt x="183" y="54"/>
                    </a:cubicBezTo>
                    <a:cubicBezTo>
                      <a:pt x="183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5"/>
                      <a:pt x="132" y="93"/>
                    </a:cubicBezTo>
                    <a:cubicBezTo>
                      <a:pt x="127" y="79"/>
                      <a:pt x="113" y="51"/>
                      <a:pt x="72" y="22"/>
                    </a:cubicBezTo>
                    <a:cubicBezTo>
                      <a:pt x="72" y="22"/>
                      <a:pt x="106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3" y="174"/>
                    </a:cubicBezTo>
                    <a:cubicBezTo>
                      <a:pt x="43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6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3C4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41C61E37-A2A8-4475-9C65-0A57DF38016F}"/>
                </a:ext>
              </a:extLst>
            </p:cNvPr>
            <p:cNvGrpSpPr/>
            <p:nvPr/>
          </p:nvGrpSpPr>
          <p:grpSpPr>
            <a:xfrm>
              <a:off x="3153623" y="2702620"/>
              <a:ext cx="3685060" cy="4028477"/>
              <a:chOff x="7538610" y="3190564"/>
              <a:chExt cx="3251530" cy="3554546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25D63D-4484-4BB0-8943-83764D213DD4}"/>
                  </a:ext>
                </a:extLst>
              </p:cNvPr>
              <p:cNvSpPr/>
              <p:nvPr/>
            </p:nvSpPr>
            <p:spPr>
              <a:xfrm>
                <a:off x="8433362" y="6006998"/>
                <a:ext cx="86709" cy="130064"/>
              </a:xfrm>
              <a:custGeom>
                <a:avLst/>
                <a:gdLst>
                  <a:gd name="connsiteX0" fmla="*/ 51462 w 86709"/>
                  <a:gd name="connsiteY0" fmla="*/ 71535 h 130063"/>
                  <a:gd name="connsiteX1" fmla="*/ 89398 w 86709"/>
                  <a:gd name="connsiteY1" fmla="*/ 37935 h 130063"/>
                  <a:gd name="connsiteX2" fmla="*/ 37372 w 86709"/>
                  <a:gd name="connsiteY2" fmla="*/ 0 h 130063"/>
                  <a:gd name="connsiteX3" fmla="*/ 521 w 86709"/>
                  <a:gd name="connsiteY3" fmla="*/ 68284 h 130063"/>
                  <a:gd name="connsiteX4" fmla="*/ 65553 w 86709"/>
                  <a:gd name="connsiteY4" fmla="*/ 137651 h 130063"/>
                  <a:gd name="connsiteX5" fmla="*/ 51462 w 86709"/>
                  <a:gd name="connsiteY5" fmla="*/ 71535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09" h="130063">
                    <a:moveTo>
                      <a:pt x="51462" y="71535"/>
                    </a:moveTo>
                    <a:cubicBezTo>
                      <a:pt x="70972" y="57445"/>
                      <a:pt x="90482" y="50942"/>
                      <a:pt x="89398" y="37935"/>
                    </a:cubicBezTo>
                    <a:cubicBezTo>
                      <a:pt x="87230" y="2168"/>
                      <a:pt x="37372" y="0"/>
                      <a:pt x="37372" y="0"/>
                    </a:cubicBezTo>
                    <a:cubicBezTo>
                      <a:pt x="69888" y="40103"/>
                      <a:pt x="3772" y="43355"/>
                      <a:pt x="521" y="68284"/>
                    </a:cubicBezTo>
                    <a:cubicBezTo>
                      <a:pt x="-4899" y="108387"/>
                      <a:pt x="33037" y="140903"/>
                      <a:pt x="65553" y="137651"/>
                    </a:cubicBezTo>
                    <a:cubicBezTo>
                      <a:pt x="66636" y="137651"/>
                      <a:pt x="15695" y="97548"/>
                      <a:pt x="51462" y="71535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337F387-BA7E-472F-BFCE-CE8749B84BEB}"/>
                  </a:ext>
                </a:extLst>
              </p:cNvPr>
              <p:cNvSpPr/>
              <p:nvPr/>
            </p:nvSpPr>
            <p:spPr>
              <a:xfrm>
                <a:off x="8519508" y="6438376"/>
                <a:ext cx="97548" cy="162580"/>
              </a:xfrm>
              <a:custGeom>
                <a:avLst/>
                <a:gdLst>
                  <a:gd name="connsiteX0" fmla="*/ 97548 w 97547"/>
                  <a:gd name="connsiteY0" fmla="*/ 0 h 162579"/>
                  <a:gd name="connsiteX1" fmla="*/ 0 w 97547"/>
                  <a:gd name="connsiteY1" fmla="*/ 121393 h 162579"/>
                  <a:gd name="connsiteX2" fmla="*/ 26013 w 97547"/>
                  <a:gd name="connsiteY2" fmla="*/ 172335 h 162579"/>
                  <a:gd name="connsiteX3" fmla="*/ 97548 w 97547"/>
                  <a:gd name="connsiteY3" fmla="*/ 0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47" h="162579">
                    <a:moveTo>
                      <a:pt x="97548" y="0"/>
                    </a:moveTo>
                    <a:cubicBezTo>
                      <a:pt x="97548" y="0"/>
                      <a:pt x="76954" y="62864"/>
                      <a:pt x="0" y="121393"/>
                    </a:cubicBezTo>
                    <a:lnTo>
                      <a:pt x="26013" y="172335"/>
                    </a:lnTo>
                    <a:cubicBezTo>
                      <a:pt x="57445" y="152825"/>
                      <a:pt x="106219" y="92129"/>
                      <a:pt x="97548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02337F-9E80-47C2-9931-78607D8E301F}"/>
                  </a:ext>
                </a:extLst>
              </p:cNvPr>
              <p:cNvSpPr/>
              <p:nvPr/>
            </p:nvSpPr>
            <p:spPr>
              <a:xfrm>
                <a:off x="8341754" y="5355261"/>
                <a:ext cx="43355" cy="21677"/>
              </a:xfrm>
              <a:custGeom>
                <a:avLst/>
                <a:gdLst>
                  <a:gd name="connsiteX0" fmla="*/ 0 w 43354"/>
                  <a:gd name="connsiteY0" fmla="*/ 24179 h 21677"/>
                  <a:gd name="connsiteX1" fmla="*/ 48774 w 43354"/>
                  <a:gd name="connsiteY1" fmla="*/ 14424 h 21677"/>
                  <a:gd name="connsiteX2" fmla="*/ 29264 w 43354"/>
                  <a:gd name="connsiteY2" fmla="*/ 334 h 21677"/>
                  <a:gd name="connsiteX3" fmla="*/ 0 w 43354"/>
                  <a:gd name="connsiteY3" fmla="*/ 24179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" h="21677">
                    <a:moveTo>
                      <a:pt x="0" y="24179"/>
                    </a:moveTo>
                    <a:cubicBezTo>
                      <a:pt x="17342" y="9005"/>
                      <a:pt x="43355" y="11173"/>
                      <a:pt x="48774" y="14424"/>
                    </a:cubicBezTo>
                    <a:cubicBezTo>
                      <a:pt x="54193" y="18760"/>
                      <a:pt x="45522" y="-2918"/>
                      <a:pt x="29264" y="334"/>
                    </a:cubicBezTo>
                    <a:cubicBezTo>
                      <a:pt x="11923" y="3585"/>
                      <a:pt x="0" y="24179"/>
                      <a:pt x="0" y="24179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C29137F-C3C2-4E76-8D6B-23C156D5DD68}"/>
                  </a:ext>
                </a:extLst>
              </p:cNvPr>
              <p:cNvSpPr/>
              <p:nvPr/>
            </p:nvSpPr>
            <p:spPr>
              <a:xfrm>
                <a:off x="8196129" y="5361610"/>
                <a:ext cx="86709" cy="32516"/>
              </a:xfrm>
              <a:custGeom>
                <a:avLst/>
                <a:gdLst>
                  <a:gd name="connsiteX0" fmla="*/ 96852 w 86709"/>
                  <a:gd name="connsiteY0" fmla="*/ 22165 h 32515"/>
                  <a:gd name="connsiteX1" fmla="*/ 3639 w 86709"/>
                  <a:gd name="connsiteY1" fmla="*/ 31919 h 32515"/>
                  <a:gd name="connsiteX2" fmla="*/ 30736 w 86709"/>
                  <a:gd name="connsiteY2" fmla="*/ 487 h 32515"/>
                  <a:gd name="connsiteX3" fmla="*/ 96852 w 86709"/>
                  <a:gd name="connsiteY3" fmla="*/ 22165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2515">
                    <a:moveTo>
                      <a:pt x="96852" y="22165"/>
                    </a:moveTo>
                    <a:cubicBezTo>
                      <a:pt x="55665" y="8074"/>
                      <a:pt x="11226" y="23249"/>
                      <a:pt x="3639" y="31919"/>
                    </a:cubicBezTo>
                    <a:cubicBezTo>
                      <a:pt x="-3948" y="40590"/>
                      <a:pt x="-1780" y="3739"/>
                      <a:pt x="30736" y="487"/>
                    </a:cubicBezTo>
                    <a:cubicBezTo>
                      <a:pt x="63252" y="-3848"/>
                      <a:pt x="96852" y="22165"/>
                      <a:pt x="96852" y="2216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84ADAC6-069A-40FC-B341-F825F03FEFDC}"/>
                  </a:ext>
                </a:extLst>
              </p:cNvPr>
              <p:cNvSpPr/>
              <p:nvPr/>
            </p:nvSpPr>
            <p:spPr>
              <a:xfrm>
                <a:off x="8374270" y="5396781"/>
                <a:ext cx="21677" cy="21677"/>
              </a:xfrm>
              <a:custGeom>
                <a:avLst/>
                <a:gdLst>
                  <a:gd name="connsiteX0" fmla="*/ 30348 w 21677"/>
                  <a:gd name="connsiteY0" fmla="*/ 15174 h 21677"/>
                  <a:gd name="connsiteX1" fmla="*/ 15174 w 21677"/>
                  <a:gd name="connsiteY1" fmla="*/ 0 h 21677"/>
                  <a:gd name="connsiteX2" fmla="*/ 0 w 21677"/>
                  <a:gd name="connsiteY2" fmla="*/ 15174 h 21677"/>
                  <a:gd name="connsiteX3" fmla="*/ 15174 w 21677"/>
                  <a:gd name="connsiteY3" fmla="*/ 30348 h 21677"/>
                  <a:gd name="connsiteX4" fmla="*/ 30348 w 21677"/>
                  <a:gd name="connsiteY4" fmla="*/ 15174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21677">
                    <a:moveTo>
                      <a:pt x="30348" y="15174"/>
                    </a:moveTo>
                    <a:cubicBezTo>
                      <a:pt x="30348" y="6503"/>
                      <a:pt x="23845" y="0"/>
                      <a:pt x="15174" y="0"/>
                    </a:cubicBezTo>
                    <a:cubicBezTo>
                      <a:pt x="6503" y="0"/>
                      <a:pt x="0" y="6503"/>
                      <a:pt x="0" y="15174"/>
                    </a:cubicBezTo>
                    <a:cubicBezTo>
                      <a:pt x="0" y="23845"/>
                      <a:pt x="6503" y="30348"/>
                      <a:pt x="15174" y="30348"/>
                    </a:cubicBezTo>
                    <a:cubicBezTo>
                      <a:pt x="22761" y="30348"/>
                      <a:pt x="30348" y="22761"/>
                      <a:pt x="30348" y="15174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C2BF4E7-0687-4AFA-8096-3D311C2B3EBF}"/>
                  </a:ext>
                </a:extLst>
              </p:cNvPr>
              <p:cNvSpPr/>
              <p:nvPr/>
            </p:nvSpPr>
            <p:spPr>
              <a:xfrm>
                <a:off x="8497831" y="5354511"/>
                <a:ext cx="43355" cy="43355"/>
              </a:xfrm>
              <a:custGeom>
                <a:avLst/>
                <a:gdLst>
                  <a:gd name="connsiteX0" fmla="*/ 45522 w 43354"/>
                  <a:gd name="connsiteY0" fmla="*/ 22761 h 43354"/>
                  <a:gd name="connsiteX1" fmla="*/ 22761 w 43354"/>
                  <a:gd name="connsiteY1" fmla="*/ 0 h 43354"/>
                  <a:gd name="connsiteX2" fmla="*/ 0 w 43354"/>
                  <a:gd name="connsiteY2" fmla="*/ 22761 h 43354"/>
                  <a:gd name="connsiteX3" fmla="*/ 22761 w 43354"/>
                  <a:gd name="connsiteY3" fmla="*/ 45522 h 43354"/>
                  <a:gd name="connsiteX4" fmla="*/ 45522 w 43354"/>
                  <a:gd name="connsiteY4" fmla="*/ 22761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43354">
                    <a:moveTo>
                      <a:pt x="45522" y="22761"/>
                    </a:moveTo>
                    <a:cubicBezTo>
                      <a:pt x="45522" y="10839"/>
                      <a:pt x="35768" y="0"/>
                      <a:pt x="22761" y="0"/>
                    </a:cubicBezTo>
                    <a:cubicBezTo>
                      <a:pt x="10839" y="0"/>
                      <a:pt x="0" y="9755"/>
                      <a:pt x="0" y="22761"/>
                    </a:cubicBezTo>
                    <a:cubicBezTo>
                      <a:pt x="0" y="34684"/>
                      <a:pt x="9755" y="45522"/>
                      <a:pt x="22761" y="45522"/>
                    </a:cubicBezTo>
                    <a:cubicBezTo>
                      <a:pt x="35768" y="45522"/>
                      <a:pt x="45522" y="34684"/>
                      <a:pt x="45522" y="22761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597C778-680B-4E54-BEF8-99EE43DFD498}"/>
                  </a:ext>
                </a:extLst>
              </p:cNvPr>
              <p:cNvSpPr/>
              <p:nvPr/>
            </p:nvSpPr>
            <p:spPr>
              <a:xfrm>
                <a:off x="8012720" y="5394644"/>
                <a:ext cx="693674" cy="249289"/>
              </a:xfrm>
              <a:custGeom>
                <a:avLst/>
                <a:gdLst>
                  <a:gd name="connsiteX0" fmla="*/ 1707 w 693673"/>
                  <a:gd name="connsiteY0" fmla="*/ 83427 h 249289"/>
                  <a:gd name="connsiteX1" fmla="*/ 56984 w 693673"/>
                  <a:gd name="connsiteY1" fmla="*/ 2137 h 249289"/>
                  <a:gd name="connsiteX2" fmla="*/ 152364 w 693673"/>
                  <a:gd name="connsiteY2" fmla="*/ 61750 h 249289"/>
                  <a:gd name="connsiteX3" fmla="*/ 267254 w 693673"/>
                  <a:gd name="connsiteY3" fmla="*/ 20563 h 249289"/>
                  <a:gd name="connsiteX4" fmla="*/ 343125 w 693673"/>
                  <a:gd name="connsiteY4" fmla="*/ 72588 h 249289"/>
                  <a:gd name="connsiteX5" fmla="*/ 547975 w 693673"/>
                  <a:gd name="connsiteY5" fmla="*/ 109440 h 249289"/>
                  <a:gd name="connsiteX6" fmla="*/ 620594 w 693673"/>
                  <a:gd name="connsiteY6" fmla="*/ 16227 h 249289"/>
                  <a:gd name="connsiteX7" fmla="*/ 700800 w 693673"/>
                  <a:gd name="connsiteY7" fmla="*/ 74756 h 249289"/>
                  <a:gd name="connsiteX8" fmla="*/ 495950 w 693673"/>
                  <a:gd name="connsiteY8" fmla="*/ 254678 h 249289"/>
                  <a:gd name="connsiteX9" fmla="*/ 1707 w 693673"/>
                  <a:gd name="connsiteY9" fmla="*/ 83427 h 2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73" h="249289">
                    <a:moveTo>
                      <a:pt x="1707" y="83427"/>
                    </a:moveTo>
                    <a:cubicBezTo>
                      <a:pt x="9294" y="48743"/>
                      <a:pt x="17965" y="17311"/>
                      <a:pt x="56984" y="2137"/>
                    </a:cubicBezTo>
                    <a:cubicBezTo>
                      <a:pt x="96003" y="-13037"/>
                      <a:pt x="123100" y="57414"/>
                      <a:pt x="152364" y="61750"/>
                    </a:cubicBezTo>
                    <a:cubicBezTo>
                      <a:pt x="235822" y="75840"/>
                      <a:pt x="195719" y="11892"/>
                      <a:pt x="267254" y="20563"/>
                    </a:cubicBezTo>
                    <a:cubicBezTo>
                      <a:pt x="312776" y="25982"/>
                      <a:pt x="298686" y="79092"/>
                      <a:pt x="343125" y="72588"/>
                    </a:cubicBezTo>
                    <a:cubicBezTo>
                      <a:pt x="386479" y="66085"/>
                      <a:pt x="529550" y="128949"/>
                      <a:pt x="547975" y="109440"/>
                    </a:cubicBezTo>
                    <a:cubicBezTo>
                      <a:pt x="566401" y="89930"/>
                      <a:pt x="566401" y="16227"/>
                      <a:pt x="620594" y="16227"/>
                    </a:cubicBezTo>
                    <a:cubicBezTo>
                      <a:pt x="674788" y="16227"/>
                      <a:pt x="700800" y="74756"/>
                      <a:pt x="700800" y="74756"/>
                    </a:cubicBezTo>
                    <a:cubicBezTo>
                      <a:pt x="700800" y="74756"/>
                      <a:pt x="691045" y="254678"/>
                      <a:pt x="495950" y="254678"/>
                    </a:cubicBezTo>
                    <a:cubicBezTo>
                      <a:pt x="300854" y="254678"/>
                      <a:pt x="-26473" y="222162"/>
                      <a:pt x="1707" y="83427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4128E1E-D19B-4603-BB81-189848C73144}"/>
                  </a:ext>
                </a:extLst>
              </p:cNvPr>
              <p:cNvSpPr/>
              <p:nvPr/>
            </p:nvSpPr>
            <p:spPr>
              <a:xfrm>
                <a:off x="8942216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A5C55D2-21D2-40A0-A292-329106A4A281}"/>
                  </a:ext>
                </a:extLst>
              </p:cNvPr>
              <p:cNvSpPr/>
              <p:nvPr/>
            </p:nvSpPr>
            <p:spPr>
              <a:xfrm>
                <a:off x="8899250" y="5484575"/>
                <a:ext cx="97548" cy="119225"/>
              </a:xfrm>
              <a:custGeom>
                <a:avLst/>
                <a:gdLst>
                  <a:gd name="connsiteX0" fmla="*/ 77649 w 97547"/>
                  <a:gd name="connsiteY0" fmla="*/ 0 h 119225"/>
                  <a:gd name="connsiteX1" fmla="*/ 28875 w 97547"/>
                  <a:gd name="connsiteY1" fmla="*/ 0 h 119225"/>
                  <a:gd name="connsiteX2" fmla="*/ 28875 w 97547"/>
                  <a:gd name="connsiteY2" fmla="*/ 24929 h 119225"/>
                  <a:gd name="connsiteX3" fmla="*/ 55972 w 97547"/>
                  <a:gd name="connsiteY3" fmla="*/ 59613 h 119225"/>
                  <a:gd name="connsiteX4" fmla="*/ 695 w 97547"/>
                  <a:gd name="connsiteY4" fmla="*/ 59613 h 119225"/>
                  <a:gd name="connsiteX5" fmla="*/ 53804 w 97547"/>
                  <a:gd name="connsiteY5" fmla="*/ 122477 h 119225"/>
                  <a:gd name="connsiteX6" fmla="*/ 77649 w 97547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47" h="119225">
                    <a:moveTo>
                      <a:pt x="77649" y="0"/>
                    </a:moveTo>
                    <a:lnTo>
                      <a:pt x="28875" y="0"/>
                    </a:lnTo>
                    <a:lnTo>
                      <a:pt x="28875" y="24929"/>
                    </a:lnTo>
                    <a:cubicBezTo>
                      <a:pt x="28875" y="24929"/>
                      <a:pt x="55972" y="26013"/>
                      <a:pt x="55972" y="59613"/>
                    </a:cubicBezTo>
                    <a:cubicBezTo>
                      <a:pt x="55972" y="92129"/>
                      <a:pt x="695" y="97548"/>
                      <a:pt x="695" y="59613"/>
                    </a:cubicBezTo>
                    <a:cubicBezTo>
                      <a:pt x="695" y="59613"/>
                      <a:pt x="-10144" y="122477"/>
                      <a:pt x="53804" y="122477"/>
                    </a:cubicBezTo>
                    <a:cubicBezTo>
                      <a:pt x="103662" y="122477"/>
                      <a:pt x="131842" y="55277"/>
                      <a:pt x="77649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F03E650-A1FE-4C67-B72E-A0C029E12022}"/>
                  </a:ext>
                </a:extLst>
              </p:cNvPr>
              <p:cNvSpPr/>
              <p:nvPr/>
            </p:nvSpPr>
            <p:spPr>
              <a:xfrm>
                <a:off x="8942216" y="5490909"/>
                <a:ext cx="10839" cy="10839"/>
              </a:xfrm>
              <a:custGeom>
                <a:avLst/>
                <a:gdLst>
                  <a:gd name="connsiteX0" fmla="*/ 15174 w 10838"/>
                  <a:gd name="connsiteY0" fmla="*/ 7755 h 10838"/>
                  <a:gd name="connsiteX1" fmla="*/ 7587 w 10838"/>
                  <a:gd name="connsiteY1" fmla="*/ 15343 h 10838"/>
                  <a:gd name="connsiteX2" fmla="*/ 0 w 10838"/>
                  <a:gd name="connsiteY2" fmla="*/ 7755 h 10838"/>
                  <a:gd name="connsiteX3" fmla="*/ 7587 w 10838"/>
                  <a:gd name="connsiteY3" fmla="*/ 168 h 10838"/>
                  <a:gd name="connsiteX4" fmla="*/ 15174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5174" y="7755"/>
                    </a:moveTo>
                    <a:cubicBezTo>
                      <a:pt x="15174" y="12091"/>
                      <a:pt x="11923" y="15343"/>
                      <a:pt x="7587" y="15343"/>
                    </a:cubicBezTo>
                    <a:cubicBezTo>
                      <a:pt x="3252" y="15343"/>
                      <a:pt x="0" y="12091"/>
                      <a:pt x="0" y="7755"/>
                    </a:cubicBezTo>
                    <a:cubicBezTo>
                      <a:pt x="0" y="3420"/>
                      <a:pt x="3252" y="168"/>
                      <a:pt x="7587" y="168"/>
                    </a:cubicBezTo>
                    <a:cubicBezTo>
                      <a:pt x="11923" y="-915"/>
                      <a:pt x="15174" y="3420"/>
                      <a:pt x="15174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F899237-BA3A-4700-B213-09C3E41B3FFC}"/>
                  </a:ext>
                </a:extLst>
              </p:cNvPr>
              <p:cNvSpPr/>
              <p:nvPr/>
            </p:nvSpPr>
            <p:spPr>
              <a:xfrm>
                <a:off x="7804157" y="5313324"/>
                <a:ext cx="10839" cy="173418"/>
              </a:xfrm>
              <a:custGeom>
                <a:avLst/>
                <a:gdLst>
                  <a:gd name="connsiteX0" fmla="*/ 0 w 10838"/>
                  <a:gd name="connsiteY0" fmla="*/ 0 h 173418"/>
                  <a:gd name="connsiteX1" fmla="*/ 20593 w 10838"/>
                  <a:gd name="connsiteY1" fmla="*/ 0 h 173418"/>
                  <a:gd name="connsiteX2" fmla="*/ 20593 w 10838"/>
                  <a:gd name="connsiteY2" fmla="*/ 175586 h 173418"/>
                  <a:gd name="connsiteX3" fmla="*/ 0 w 10838"/>
                  <a:gd name="connsiteY3" fmla="*/ 175586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73418">
                    <a:moveTo>
                      <a:pt x="0" y="0"/>
                    </a:moveTo>
                    <a:lnTo>
                      <a:pt x="20593" y="0"/>
                    </a:lnTo>
                    <a:lnTo>
                      <a:pt x="20593" y="175586"/>
                    </a:lnTo>
                    <a:lnTo>
                      <a:pt x="0" y="175586"/>
                    </a:ln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0913E75-1A1D-488A-A792-88DB58BE19B1}"/>
                  </a:ext>
                </a:extLst>
              </p:cNvPr>
              <p:cNvSpPr/>
              <p:nvPr/>
            </p:nvSpPr>
            <p:spPr>
              <a:xfrm>
                <a:off x="7758823" y="5484575"/>
                <a:ext cx="108387" cy="119225"/>
              </a:xfrm>
              <a:custGeom>
                <a:avLst/>
                <a:gdLst>
                  <a:gd name="connsiteX0" fmla="*/ 29076 w 108386"/>
                  <a:gd name="connsiteY0" fmla="*/ 0 h 119225"/>
                  <a:gd name="connsiteX1" fmla="*/ 78934 w 108386"/>
                  <a:gd name="connsiteY1" fmla="*/ 0 h 119225"/>
                  <a:gd name="connsiteX2" fmla="*/ 78934 w 108386"/>
                  <a:gd name="connsiteY2" fmla="*/ 24929 h 119225"/>
                  <a:gd name="connsiteX3" fmla="*/ 51837 w 108386"/>
                  <a:gd name="connsiteY3" fmla="*/ 59613 h 119225"/>
                  <a:gd name="connsiteX4" fmla="*/ 108198 w 108386"/>
                  <a:gd name="connsiteY4" fmla="*/ 59613 h 119225"/>
                  <a:gd name="connsiteX5" fmla="*/ 54005 w 108386"/>
                  <a:gd name="connsiteY5" fmla="*/ 122477 h 119225"/>
                  <a:gd name="connsiteX6" fmla="*/ 29076 w 108386"/>
                  <a:gd name="connsiteY6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386" h="119225">
                    <a:moveTo>
                      <a:pt x="29076" y="0"/>
                    </a:moveTo>
                    <a:lnTo>
                      <a:pt x="78934" y="0"/>
                    </a:lnTo>
                    <a:lnTo>
                      <a:pt x="78934" y="24929"/>
                    </a:lnTo>
                    <a:cubicBezTo>
                      <a:pt x="78934" y="24929"/>
                      <a:pt x="51837" y="26013"/>
                      <a:pt x="51837" y="59613"/>
                    </a:cubicBezTo>
                    <a:cubicBezTo>
                      <a:pt x="51837" y="92129"/>
                      <a:pt x="108198" y="97548"/>
                      <a:pt x="108198" y="59613"/>
                    </a:cubicBezTo>
                    <a:cubicBezTo>
                      <a:pt x="108198" y="59613"/>
                      <a:pt x="120121" y="122477"/>
                      <a:pt x="54005" y="122477"/>
                    </a:cubicBezTo>
                    <a:cubicBezTo>
                      <a:pt x="4147" y="122477"/>
                      <a:pt x="-25117" y="55277"/>
                      <a:pt x="29076" y="0"/>
                    </a:cubicBez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22A1978-08ED-4139-97D6-D572E421FA50}"/>
                  </a:ext>
                </a:extLst>
              </p:cNvPr>
              <p:cNvSpPr/>
              <p:nvPr/>
            </p:nvSpPr>
            <p:spPr>
              <a:xfrm>
                <a:off x="8376438" y="6338660"/>
                <a:ext cx="346837" cy="390192"/>
              </a:xfrm>
              <a:custGeom>
                <a:avLst/>
                <a:gdLst>
                  <a:gd name="connsiteX0" fmla="*/ 347921 w 346836"/>
                  <a:gd name="connsiteY0" fmla="*/ 370682 h 390191"/>
                  <a:gd name="connsiteX1" fmla="*/ 338166 w 346836"/>
                  <a:gd name="connsiteY1" fmla="*/ 393443 h 390191"/>
                  <a:gd name="connsiteX2" fmla="*/ 0 w 346836"/>
                  <a:gd name="connsiteY2" fmla="*/ 7587 h 390191"/>
                  <a:gd name="connsiteX3" fmla="*/ 13006 w 346836"/>
                  <a:gd name="connsiteY3" fmla="*/ 0 h 390191"/>
                  <a:gd name="connsiteX4" fmla="*/ 347921 w 346836"/>
                  <a:gd name="connsiteY4" fmla="*/ 370682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36" h="390191">
                    <a:moveTo>
                      <a:pt x="347921" y="370682"/>
                    </a:moveTo>
                    <a:lnTo>
                      <a:pt x="338166" y="393443"/>
                    </a:lnTo>
                    <a:cubicBezTo>
                      <a:pt x="338166" y="393443"/>
                      <a:pt x="117057" y="254708"/>
                      <a:pt x="0" y="7587"/>
                    </a:cubicBezTo>
                    <a:lnTo>
                      <a:pt x="13006" y="0"/>
                    </a:lnTo>
                    <a:cubicBezTo>
                      <a:pt x="122477" y="170167"/>
                      <a:pt x="197263" y="259044"/>
                      <a:pt x="347921" y="370682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FB65119-3A3B-4872-8E8F-0E8A432160CB}"/>
                  </a:ext>
                </a:extLst>
              </p:cNvPr>
              <p:cNvSpPr/>
              <p:nvPr/>
            </p:nvSpPr>
            <p:spPr>
              <a:xfrm>
                <a:off x="8466399" y="6378764"/>
                <a:ext cx="195096" cy="314321"/>
              </a:xfrm>
              <a:custGeom>
                <a:avLst/>
                <a:gdLst>
                  <a:gd name="connsiteX0" fmla="*/ 202683 w 195095"/>
                  <a:gd name="connsiteY0" fmla="*/ 290476 h 314321"/>
                  <a:gd name="connsiteX1" fmla="*/ 198347 w 195095"/>
                  <a:gd name="connsiteY1" fmla="*/ 316489 h 314321"/>
                  <a:gd name="connsiteX2" fmla="*/ 0 w 195095"/>
                  <a:gd name="connsiteY2" fmla="*/ 8671 h 314321"/>
                  <a:gd name="connsiteX3" fmla="*/ 6503 w 195095"/>
                  <a:gd name="connsiteY3" fmla="*/ 0 h 314321"/>
                  <a:gd name="connsiteX4" fmla="*/ 202683 w 195095"/>
                  <a:gd name="connsiteY4" fmla="*/ 290476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14321">
                    <a:moveTo>
                      <a:pt x="202683" y="290476"/>
                    </a:moveTo>
                    <a:lnTo>
                      <a:pt x="198347" y="316489"/>
                    </a:lnTo>
                    <a:cubicBezTo>
                      <a:pt x="198347" y="316489"/>
                      <a:pt x="68284" y="218941"/>
                      <a:pt x="0" y="8671"/>
                    </a:cubicBezTo>
                    <a:lnTo>
                      <a:pt x="6503" y="0"/>
                    </a:lnTo>
                    <a:cubicBezTo>
                      <a:pt x="68284" y="134399"/>
                      <a:pt x="111638" y="205934"/>
                      <a:pt x="202683" y="290476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F9FAB6A-9091-4A8E-B0AC-9FB3AF166917}"/>
                  </a:ext>
                </a:extLst>
              </p:cNvPr>
              <p:cNvSpPr/>
              <p:nvPr/>
            </p:nvSpPr>
            <p:spPr>
              <a:xfrm>
                <a:off x="8014427" y="6363590"/>
                <a:ext cx="476901" cy="357676"/>
              </a:xfrm>
              <a:custGeom>
                <a:avLst/>
                <a:gdLst>
                  <a:gd name="connsiteX0" fmla="*/ 0 w 476900"/>
                  <a:gd name="connsiteY0" fmla="*/ 340334 h 357675"/>
                  <a:gd name="connsiteX1" fmla="*/ 3252 w 476900"/>
                  <a:gd name="connsiteY1" fmla="*/ 364179 h 357675"/>
                  <a:gd name="connsiteX2" fmla="*/ 483404 w 476900"/>
                  <a:gd name="connsiteY2" fmla="*/ 8671 h 357675"/>
                  <a:gd name="connsiteX3" fmla="*/ 471481 w 476900"/>
                  <a:gd name="connsiteY3" fmla="*/ 0 h 357675"/>
                  <a:gd name="connsiteX4" fmla="*/ 0 w 476900"/>
                  <a:gd name="connsiteY4" fmla="*/ 340334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00" h="357675">
                    <a:moveTo>
                      <a:pt x="0" y="340334"/>
                    </a:moveTo>
                    <a:lnTo>
                      <a:pt x="3252" y="364179"/>
                    </a:lnTo>
                    <a:cubicBezTo>
                      <a:pt x="3252" y="364179"/>
                      <a:pt x="282889" y="246037"/>
                      <a:pt x="483404" y="8671"/>
                    </a:cubicBezTo>
                    <a:lnTo>
                      <a:pt x="471481" y="0"/>
                    </a:lnTo>
                    <a:cubicBezTo>
                      <a:pt x="304566" y="160412"/>
                      <a:pt x="197263" y="241702"/>
                      <a:pt x="0" y="340334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A1AADCD-4A45-485A-8002-B72DB3228A2B}"/>
                  </a:ext>
                </a:extLst>
              </p:cNvPr>
              <p:cNvSpPr/>
              <p:nvPr/>
            </p:nvSpPr>
            <p:spPr>
              <a:xfrm>
                <a:off x="8096801" y="6489318"/>
                <a:ext cx="205934" cy="238450"/>
              </a:xfrm>
              <a:custGeom>
                <a:avLst/>
                <a:gdLst>
                  <a:gd name="connsiteX0" fmla="*/ 0 w 205934"/>
                  <a:gd name="connsiteY0" fmla="*/ 234115 h 238450"/>
                  <a:gd name="connsiteX1" fmla="*/ 5419 w 205934"/>
                  <a:gd name="connsiteY1" fmla="*/ 247122 h 238450"/>
                  <a:gd name="connsiteX2" fmla="*/ 207018 w 205934"/>
                  <a:gd name="connsiteY2" fmla="*/ 4336 h 238450"/>
                  <a:gd name="connsiteX3" fmla="*/ 199431 w 205934"/>
                  <a:gd name="connsiteY3" fmla="*/ 0 h 238450"/>
                  <a:gd name="connsiteX4" fmla="*/ 0 w 205934"/>
                  <a:gd name="connsiteY4" fmla="*/ 234115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38450">
                    <a:moveTo>
                      <a:pt x="0" y="234115"/>
                    </a:moveTo>
                    <a:lnTo>
                      <a:pt x="5419" y="247122"/>
                    </a:lnTo>
                    <a:cubicBezTo>
                      <a:pt x="5419" y="247122"/>
                      <a:pt x="137651" y="157161"/>
                      <a:pt x="207018" y="4336"/>
                    </a:cubicBezTo>
                    <a:lnTo>
                      <a:pt x="199431" y="0"/>
                    </a:lnTo>
                    <a:cubicBezTo>
                      <a:pt x="134399" y="106219"/>
                      <a:pt x="89961" y="162580"/>
                      <a:pt x="0" y="234115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12676CA-2664-4D0A-9C87-D667164458CB}"/>
                  </a:ext>
                </a:extLst>
              </p:cNvPr>
              <p:cNvSpPr/>
              <p:nvPr/>
            </p:nvSpPr>
            <p:spPr>
              <a:xfrm>
                <a:off x="8245123" y="6458970"/>
                <a:ext cx="86709" cy="260128"/>
              </a:xfrm>
              <a:custGeom>
                <a:avLst/>
                <a:gdLst>
                  <a:gd name="connsiteX0" fmla="*/ 167 w 86709"/>
                  <a:gd name="connsiteY0" fmla="*/ 267715 h 260127"/>
                  <a:gd name="connsiteX1" fmla="*/ 77122 w 86709"/>
                  <a:gd name="connsiteY1" fmla="*/ 0 h 260127"/>
                  <a:gd name="connsiteX2" fmla="*/ 90128 w 86709"/>
                  <a:gd name="connsiteY2" fmla="*/ 5419 h 260127"/>
                  <a:gd name="connsiteX3" fmla="*/ 40271 w 86709"/>
                  <a:gd name="connsiteY3" fmla="*/ 231947 h 260127"/>
                  <a:gd name="connsiteX4" fmla="*/ 167 w 86709"/>
                  <a:gd name="connsiteY4" fmla="*/ 267715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260127">
                    <a:moveTo>
                      <a:pt x="167" y="267715"/>
                    </a:moveTo>
                    <a:cubicBezTo>
                      <a:pt x="-4168" y="264463"/>
                      <a:pt x="77122" y="0"/>
                      <a:pt x="77122" y="0"/>
                    </a:cubicBezTo>
                    <a:lnTo>
                      <a:pt x="90128" y="5419"/>
                    </a:lnTo>
                    <a:lnTo>
                      <a:pt x="40271" y="231947"/>
                    </a:lnTo>
                    <a:lnTo>
                      <a:pt x="167" y="267715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2B1AF0-93F3-4C11-B768-49DEE7DE3CF4}"/>
                  </a:ext>
                </a:extLst>
              </p:cNvPr>
              <p:cNvSpPr/>
              <p:nvPr/>
            </p:nvSpPr>
            <p:spPr>
              <a:xfrm>
                <a:off x="8229032" y="6500156"/>
                <a:ext cx="368514" cy="173418"/>
              </a:xfrm>
              <a:custGeom>
                <a:avLst/>
                <a:gdLst>
                  <a:gd name="connsiteX0" fmla="*/ 0 w 368514"/>
                  <a:gd name="connsiteY0" fmla="*/ 178838 h 173418"/>
                  <a:gd name="connsiteX1" fmla="*/ 372850 w 368514"/>
                  <a:gd name="connsiteY1" fmla="*/ 0 h 173418"/>
                  <a:gd name="connsiteX2" fmla="*/ 378269 w 368514"/>
                  <a:gd name="connsiteY2" fmla="*/ 11923 h 173418"/>
                  <a:gd name="connsiteX3" fmla="*/ 76954 w 368514"/>
                  <a:gd name="connsiteY3" fmla="*/ 173418 h 173418"/>
                  <a:gd name="connsiteX4" fmla="*/ 0 w 368514"/>
                  <a:gd name="connsiteY4" fmla="*/ 178838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14" h="173418">
                    <a:moveTo>
                      <a:pt x="0" y="178838"/>
                    </a:moveTo>
                    <a:cubicBezTo>
                      <a:pt x="0" y="173418"/>
                      <a:pt x="372850" y="0"/>
                      <a:pt x="372850" y="0"/>
                    </a:cubicBezTo>
                    <a:lnTo>
                      <a:pt x="378269" y="11923"/>
                    </a:lnTo>
                    <a:lnTo>
                      <a:pt x="76954" y="173418"/>
                    </a:lnTo>
                    <a:lnTo>
                      <a:pt x="0" y="178838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D594A38-FA04-4199-BBD1-0D03FFF1A73F}"/>
                  </a:ext>
                </a:extLst>
              </p:cNvPr>
              <p:cNvSpPr/>
              <p:nvPr/>
            </p:nvSpPr>
            <p:spPr>
              <a:xfrm>
                <a:off x="7962401" y="6545679"/>
                <a:ext cx="758706" cy="195096"/>
              </a:xfrm>
              <a:custGeom>
                <a:avLst/>
                <a:gdLst>
                  <a:gd name="connsiteX0" fmla="*/ 0 w 758705"/>
                  <a:gd name="connsiteY0" fmla="*/ 198347 h 195095"/>
                  <a:gd name="connsiteX1" fmla="*/ 746783 w 758705"/>
                  <a:gd name="connsiteY1" fmla="*/ 198347 h 195095"/>
                  <a:gd name="connsiteX2" fmla="*/ 768461 w 758705"/>
                  <a:gd name="connsiteY2" fmla="*/ 156077 h 195095"/>
                  <a:gd name="connsiteX3" fmla="*/ 644900 w 758705"/>
                  <a:gd name="connsiteY3" fmla="*/ 110554 h 195095"/>
                  <a:gd name="connsiteX4" fmla="*/ 460643 w 758705"/>
                  <a:gd name="connsiteY4" fmla="*/ 0 h 195095"/>
                  <a:gd name="connsiteX5" fmla="*/ 257960 w 758705"/>
                  <a:gd name="connsiteY5" fmla="*/ 97548 h 195095"/>
                  <a:gd name="connsiteX6" fmla="*/ 42271 w 758705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705" h="195095">
                    <a:moveTo>
                      <a:pt x="0" y="198347"/>
                    </a:moveTo>
                    <a:lnTo>
                      <a:pt x="746783" y="198347"/>
                    </a:lnTo>
                    <a:lnTo>
                      <a:pt x="768461" y="156077"/>
                    </a:lnTo>
                    <a:lnTo>
                      <a:pt x="644900" y="110554"/>
                    </a:lnTo>
                    <a:lnTo>
                      <a:pt x="460643" y="0"/>
                    </a:lnTo>
                    <a:lnTo>
                      <a:pt x="257960" y="97548"/>
                    </a:lnTo>
                    <a:lnTo>
                      <a:pt x="42271" y="160412"/>
                    </a:lnTo>
                    <a:close/>
                  </a:path>
                </a:pathLst>
              </a:custGeom>
              <a:solidFill>
                <a:srgbClr val="A05F5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9F4EC13C-F280-49D6-BEB0-B7413EC4E6F3}"/>
                  </a:ext>
                </a:extLst>
              </p:cNvPr>
              <p:cNvSpPr/>
              <p:nvPr/>
            </p:nvSpPr>
            <p:spPr>
              <a:xfrm>
                <a:off x="8154246" y="6545679"/>
                <a:ext cx="455223" cy="195096"/>
              </a:xfrm>
              <a:custGeom>
                <a:avLst/>
                <a:gdLst>
                  <a:gd name="connsiteX0" fmla="*/ 0 w 455223"/>
                  <a:gd name="connsiteY0" fmla="*/ 198347 h 195095"/>
                  <a:gd name="connsiteX1" fmla="*/ 444385 w 455223"/>
                  <a:gd name="connsiteY1" fmla="*/ 198347 h 195095"/>
                  <a:gd name="connsiteX2" fmla="*/ 456307 w 455223"/>
                  <a:gd name="connsiteY2" fmla="*/ 156077 h 195095"/>
                  <a:gd name="connsiteX3" fmla="*/ 382605 w 455223"/>
                  <a:gd name="connsiteY3" fmla="*/ 110554 h 195095"/>
                  <a:gd name="connsiteX4" fmla="*/ 273134 w 455223"/>
                  <a:gd name="connsiteY4" fmla="*/ 0 h 195095"/>
                  <a:gd name="connsiteX5" fmla="*/ 152825 w 455223"/>
                  <a:gd name="connsiteY5" fmla="*/ 97548 h 195095"/>
                  <a:gd name="connsiteX6" fmla="*/ 24929 w 455223"/>
                  <a:gd name="connsiteY6" fmla="*/ 160412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223" h="195095">
                    <a:moveTo>
                      <a:pt x="0" y="198347"/>
                    </a:moveTo>
                    <a:lnTo>
                      <a:pt x="444385" y="198347"/>
                    </a:lnTo>
                    <a:lnTo>
                      <a:pt x="456307" y="156077"/>
                    </a:lnTo>
                    <a:lnTo>
                      <a:pt x="382605" y="110554"/>
                    </a:lnTo>
                    <a:lnTo>
                      <a:pt x="273134" y="0"/>
                    </a:lnTo>
                    <a:lnTo>
                      <a:pt x="152825" y="97548"/>
                    </a:lnTo>
                    <a:lnTo>
                      <a:pt x="24929" y="160412"/>
                    </a:ln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85851E2-51ED-481F-A5E2-1CC96CD9951F}"/>
                  </a:ext>
                </a:extLst>
              </p:cNvPr>
              <p:cNvSpPr/>
              <p:nvPr/>
            </p:nvSpPr>
            <p:spPr>
              <a:xfrm>
                <a:off x="8482391" y="6674665"/>
                <a:ext cx="10839" cy="10839"/>
              </a:xfrm>
              <a:custGeom>
                <a:avLst/>
                <a:gdLst>
                  <a:gd name="connsiteX0" fmla="*/ 0 w 10838"/>
                  <a:gd name="connsiteY0" fmla="*/ 7748 h 10838"/>
                  <a:gd name="connsiteX1" fmla="*/ 3892 w 10838"/>
                  <a:gd name="connsiteY1" fmla="*/ 0 h 10838"/>
                  <a:gd name="connsiteX2" fmla="*/ 12609 w 10838"/>
                  <a:gd name="connsiteY2" fmla="*/ 4379 h 10838"/>
                  <a:gd name="connsiteX3" fmla="*/ 8717 w 10838"/>
                  <a:gd name="connsiteY3" fmla="*/ 1212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48"/>
                    </a:moveTo>
                    <a:lnTo>
                      <a:pt x="3892" y="0"/>
                    </a:lnTo>
                    <a:lnTo>
                      <a:pt x="12609" y="4379"/>
                    </a:lnTo>
                    <a:lnTo>
                      <a:pt x="8717" y="12127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BF8D4E5D-C2A1-429B-89B6-6C4F96B12C2B}"/>
                  </a:ext>
                </a:extLst>
              </p:cNvPr>
              <p:cNvSpPr/>
              <p:nvPr/>
            </p:nvSpPr>
            <p:spPr>
              <a:xfrm>
                <a:off x="8556360" y="6723433"/>
                <a:ext cx="10839" cy="10839"/>
              </a:xfrm>
              <a:custGeom>
                <a:avLst/>
                <a:gdLst>
                  <a:gd name="connsiteX0" fmla="*/ 13006 w 10838"/>
                  <a:gd name="connsiteY0" fmla="*/ 4335 h 10838"/>
                  <a:gd name="connsiteX1" fmla="*/ 4335 w 10838"/>
                  <a:gd name="connsiteY1" fmla="*/ 0 h 10838"/>
                  <a:gd name="connsiteX2" fmla="*/ 0 w 10838"/>
                  <a:gd name="connsiteY2" fmla="*/ 7587 h 10838"/>
                  <a:gd name="connsiteX3" fmla="*/ 9755 w 10838"/>
                  <a:gd name="connsiteY3" fmla="*/ 119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3006" y="4335"/>
                    </a:moveTo>
                    <a:lnTo>
                      <a:pt x="4335" y="0"/>
                    </a:lnTo>
                    <a:lnTo>
                      <a:pt x="0" y="7587"/>
                    </a:lnTo>
                    <a:lnTo>
                      <a:pt x="9755" y="119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CC5C710-54CA-4C61-ABAC-BA055B98328D}"/>
                  </a:ext>
                </a:extLst>
              </p:cNvPr>
              <p:cNvSpPr/>
              <p:nvPr/>
            </p:nvSpPr>
            <p:spPr>
              <a:xfrm>
                <a:off x="8574785" y="6725601"/>
                <a:ext cx="10839" cy="10839"/>
              </a:xfrm>
              <a:custGeom>
                <a:avLst/>
                <a:gdLst>
                  <a:gd name="connsiteX0" fmla="*/ 6503 w 0"/>
                  <a:gd name="connsiteY0" fmla="*/ 1084 h 0"/>
                  <a:gd name="connsiteX1" fmla="*/ 3252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03" y="1084"/>
                    </a:moveTo>
                    <a:lnTo>
                      <a:pt x="3252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2E4B9E9-CBE6-4BDB-827D-9938E04A6C06}"/>
                  </a:ext>
                </a:extLst>
              </p:cNvPr>
              <p:cNvSpPr/>
              <p:nvPr/>
            </p:nvSpPr>
            <p:spPr>
              <a:xfrm>
                <a:off x="8589959" y="6732104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50B79F8-2BF3-438A-930A-7D12FDAB117D}"/>
                  </a:ext>
                </a:extLst>
              </p:cNvPr>
              <p:cNvSpPr/>
              <p:nvPr/>
            </p:nvSpPr>
            <p:spPr>
              <a:xfrm>
                <a:off x="8591043" y="6721265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1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1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2D835C5-98D5-405F-85AE-ED2DC794747F}"/>
                  </a:ext>
                </a:extLst>
              </p:cNvPr>
              <p:cNvSpPr/>
              <p:nvPr/>
            </p:nvSpPr>
            <p:spPr>
              <a:xfrm>
                <a:off x="8398115" y="6689833"/>
                <a:ext cx="10839" cy="10839"/>
              </a:xfrm>
              <a:custGeom>
                <a:avLst/>
                <a:gdLst>
                  <a:gd name="connsiteX0" fmla="*/ 9755 w 10838"/>
                  <a:gd name="connsiteY0" fmla="*/ 0 h 0"/>
                  <a:gd name="connsiteX1" fmla="*/ 0 w 10838"/>
                  <a:gd name="connsiteY1" fmla="*/ 1084 h 0"/>
                  <a:gd name="connsiteX2" fmla="*/ 0 w 10838"/>
                  <a:gd name="connsiteY2" fmla="*/ 9755 h 0"/>
                  <a:gd name="connsiteX3" fmla="*/ 10839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9755" y="0"/>
                    </a:moveTo>
                    <a:lnTo>
                      <a:pt x="0" y="1084"/>
                    </a:lnTo>
                    <a:lnTo>
                      <a:pt x="0" y="9755"/>
                    </a:lnTo>
                    <a:lnTo>
                      <a:pt x="10839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FEEB896-0821-447F-8EF8-21C63E05C4F5}"/>
                  </a:ext>
                </a:extLst>
              </p:cNvPr>
              <p:cNvSpPr/>
              <p:nvPr/>
            </p:nvSpPr>
            <p:spPr>
              <a:xfrm>
                <a:off x="8413289" y="6683330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57E9641-14E8-413B-9DE5-9FD55E924485}"/>
                  </a:ext>
                </a:extLst>
              </p:cNvPr>
              <p:cNvSpPr/>
              <p:nvPr/>
            </p:nvSpPr>
            <p:spPr>
              <a:xfrm>
                <a:off x="8429547" y="6681162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C4C64C5-302E-4684-9A7D-D563BB78DCB1}"/>
                  </a:ext>
                </a:extLst>
              </p:cNvPr>
              <p:cNvSpPr/>
              <p:nvPr/>
            </p:nvSpPr>
            <p:spPr>
              <a:xfrm>
                <a:off x="8424128" y="6671407"/>
                <a:ext cx="10839" cy="10839"/>
              </a:xfrm>
              <a:custGeom>
                <a:avLst/>
                <a:gdLst>
                  <a:gd name="connsiteX0" fmla="*/ 3252 w 0"/>
                  <a:gd name="connsiteY0" fmla="*/ 0 h 0"/>
                  <a:gd name="connsiteX1" fmla="*/ 0 w 0"/>
                  <a:gd name="connsiteY1" fmla="*/ 1084 h 0"/>
                  <a:gd name="connsiteX2" fmla="*/ 0 w 0"/>
                  <a:gd name="connsiteY2" fmla="*/ 5419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252" y="0"/>
                    </a:moveTo>
                    <a:lnTo>
                      <a:pt x="0" y="1084"/>
                    </a:lnTo>
                    <a:lnTo>
                      <a:pt x="0" y="5419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2C30857-544F-49B8-BA78-C9289556E650}"/>
                  </a:ext>
                </a:extLst>
              </p:cNvPr>
              <p:cNvSpPr/>
              <p:nvPr/>
            </p:nvSpPr>
            <p:spPr>
              <a:xfrm>
                <a:off x="8193265" y="6725601"/>
                <a:ext cx="10839" cy="10839"/>
              </a:xfrm>
              <a:custGeom>
                <a:avLst/>
                <a:gdLst>
                  <a:gd name="connsiteX0" fmla="*/ 10839 w 10838"/>
                  <a:gd name="connsiteY0" fmla="*/ 1084 h 0"/>
                  <a:gd name="connsiteX1" fmla="*/ 1084 w 10838"/>
                  <a:gd name="connsiteY1" fmla="*/ 0 h 0"/>
                  <a:gd name="connsiteX2" fmla="*/ 0 w 10838"/>
                  <a:gd name="connsiteY2" fmla="*/ 8671 h 0"/>
                  <a:gd name="connsiteX3" fmla="*/ 9755 w 10838"/>
                  <a:gd name="connsiteY3" fmla="*/ 975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>
                    <a:moveTo>
                      <a:pt x="10839" y="1084"/>
                    </a:moveTo>
                    <a:lnTo>
                      <a:pt x="1084" y="0"/>
                    </a:lnTo>
                    <a:lnTo>
                      <a:pt x="0" y="8671"/>
                    </a:lnTo>
                    <a:lnTo>
                      <a:pt x="9755" y="975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6548040-52B5-4127-AF71-564FC2CBC09D}"/>
                  </a:ext>
                </a:extLst>
              </p:cNvPr>
              <p:cNvSpPr/>
              <p:nvPr/>
            </p:nvSpPr>
            <p:spPr>
              <a:xfrm>
                <a:off x="8209523" y="6722349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2 h 0"/>
                  <a:gd name="connsiteX3" fmla="*/ 3252 w 0"/>
                  <a:gd name="connsiteY3" fmla="*/ 32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2"/>
                    </a:lnTo>
                    <a:lnTo>
                      <a:pt x="3252" y="3252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456763-0680-4EC5-9309-F74F7081A8A4}"/>
                  </a:ext>
                </a:extLst>
              </p:cNvPr>
              <p:cNvSpPr/>
              <p:nvPr/>
            </p:nvSpPr>
            <p:spPr>
              <a:xfrm>
                <a:off x="8225781" y="6723433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4335 h 0"/>
                  <a:gd name="connsiteX3" fmla="*/ 3252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4335"/>
                    </a:lnTo>
                    <a:lnTo>
                      <a:pt x="3252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D0F1735-2BE2-4E48-A54D-19EF4CAEB317}"/>
                  </a:ext>
                </a:extLst>
              </p:cNvPr>
              <p:cNvSpPr/>
              <p:nvPr/>
            </p:nvSpPr>
            <p:spPr>
              <a:xfrm>
                <a:off x="8223613" y="6713678"/>
                <a:ext cx="10839" cy="10839"/>
              </a:xfrm>
              <a:custGeom>
                <a:avLst/>
                <a:gdLst>
                  <a:gd name="connsiteX0" fmla="*/ 4335 w 0"/>
                  <a:gd name="connsiteY0" fmla="*/ 0 h 0"/>
                  <a:gd name="connsiteX1" fmla="*/ 1084 w 0"/>
                  <a:gd name="connsiteY1" fmla="*/ 0 h 0"/>
                  <a:gd name="connsiteX2" fmla="*/ 0 w 0"/>
                  <a:gd name="connsiteY2" fmla="*/ 3251 h 0"/>
                  <a:gd name="connsiteX3" fmla="*/ 3252 w 0"/>
                  <a:gd name="connsiteY3" fmla="*/ 325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335" y="0"/>
                    </a:moveTo>
                    <a:lnTo>
                      <a:pt x="1084" y="0"/>
                    </a:lnTo>
                    <a:lnTo>
                      <a:pt x="0" y="3251"/>
                    </a:lnTo>
                    <a:lnTo>
                      <a:pt x="3252" y="3251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D20194B-264E-425A-847B-A3C505C06602}"/>
                  </a:ext>
                </a:extLst>
              </p:cNvPr>
              <p:cNvSpPr/>
              <p:nvPr/>
            </p:nvSpPr>
            <p:spPr>
              <a:xfrm>
                <a:off x="8261548" y="6723433"/>
                <a:ext cx="10839" cy="10839"/>
              </a:xfrm>
              <a:custGeom>
                <a:avLst/>
                <a:gdLst>
                  <a:gd name="connsiteX0" fmla="*/ 5419 w 0"/>
                  <a:gd name="connsiteY0" fmla="*/ 1084 h 0"/>
                  <a:gd name="connsiteX1" fmla="*/ 2168 w 0"/>
                  <a:gd name="connsiteY1" fmla="*/ 0 h 0"/>
                  <a:gd name="connsiteX2" fmla="*/ 0 w 0"/>
                  <a:gd name="connsiteY2" fmla="*/ 3252 h 0"/>
                  <a:gd name="connsiteX3" fmla="*/ 2168 w 0"/>
                  <a:gd name="connsiteY3" fmla="*/ 43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419" y="1084"/>
                    </a:moveTo>
                    <a:lnTo>
                      <a:pt x="2168" y="0"/>
                    </a:lnTo>
                    <a:lnTo>
                      <a:pt x="0" y="3252"/>
                    </a:lnTo>
                    <a:lnTo>
                      <a:pt x="2168" y="4335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1BE0E5-B1FF-4F7A-A7A8-2D522A88A462}"/>
                  </a:ext>
                </a:extLst>
              </p:cNvPr>
              <p:cNvSpPr/>
              <p:nvPr/>
            </p:nvSpPr>
            <p:spPr>
              <a:xfrm>
                <a:off x="8209256" y="6678110"/>
                <a:ext cx="10839" cy="10839"/>
              </a:xfrm>
              <a:custGeom>
                <a:avLst/>
                <a:gdLst>
                  <a:gd name="connsiteX0" fmla="*/ 0 w 10838"/>
                  <a:gd name="connsiteY0" fmla="*/ 7752 h 10838"/>
                  <a:gd name="connsiteX1" fmla="*/ 3885 w 10838"/>
                  <a:gd name="connsiteY1" fmla="*/ 0 h 10838"/>
                  <a:gd name="connsiteX2" fmla="*/ 12606 w 10838"/>
                  <a:gd name="connsiteY2" fmla="*/ 4371 h 10838"/>
                  <a:gd name="connsiteX3" fmla="*/ 8721 w 10838"/>
                  <a:gd name="connsiteY3" fmla="*/ 1212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0" y="7752"/>
                    </a:moveTo>
                    <a:lnTo>
                      <a:pt x="3885" y="0"/>
                    </a:lnTo>
                    <a:lnTo>
                      <a:pt x="12606" y="4371"/>
                    </a:lnTo>
                    <a:lnTo>
                      <a:pt x="8721" y="12123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DDBA525-E4CC-4134-BAD0-9A83AD7E017D}"/>
                  </a:ext>
                </a:extLst>
              </p:cNvPr>
              <p:cNvSpPr/>
              <p:nvPr/>
            </p:nvSpPr>
            <p:spPr>
              <a:xfrm>
                <a:off x="8363432" y="6696336"/>
                <a:ext cx="10839" cy="10839"/>
              </a:xfrm>
              <a:custGeom>
                <a:avLst/>
                <a:gdLst>
                  <a:gd name="connsiteX0" fmla="*/ 9755 w 10838"/>
                  <a:gd name="connsiteY0" fmla="*/ 0 h 10838"/>
                  <a:gd name="connsiteX1" fmla="*/ 0 w 10838"/>
                  <a:gd name="connsiteY1" fmla="*/ 3252 h 10838"/>
                  <a:gd name="connsiteX2" fmla="*/ 2168 w 10838"/>
                  <a:gd name="connsiteY2" fmla="*/ 10839 h 10838"/>
                  <a:gd name="connsiteX3" fmla="*/ 15174 w 10838"/>
                  <a:gd name="connsiteY3" fmla="*/ 108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9755" y="0"/>
                    </a:moveTo>
                    <a:lnTo>
                      <a:pt x="0" y="3252"/>
                    </a:lnTo>
                    <a:lnTo>
                      <a:pt x="2168" y="10839"/>
                    </a:lnTo>
                    <a:lnTo>
                      <a:pt x="15174" y="108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5481AC2-7715-46DD-97E6-E0C7BD382D30}"/>
                  </a:ext>
                </a:extLst>
              </p:cNvPr>
              <p:cNvSpPr/>
              <p:nvPr/>
            </p:nvSpPr>
            <p:spPr>
              <a:xfrm>
                <a:off x="8473986" y="6648646"/>
                <a:ext cx="10839" cy="10839"/>
              </a:xfrm>
              <a:custGeom>
                <a:avLst/>
                <a:gdLst>
                  <a:gd name="connsiteX0" fmla="*/ 10839 w 10838"/>
                  <a:gd name="connsiteY0" fmla="*/ 8671 h 10838"/>
                  <a:gd name="connsiteX1" fmla="*/ 8671 w 10838"/>
                  <a:gd name="connsiteY1" fmla="*/ 0 h 10838"/>
                  <a:gd name="connsiteX2" fmla="*/ 0 w 10838"/>
                  <a:gd name="connsiteY2" fmla="*/ 2168 h 10838"/>
                  <a:gd name="connsiteX3" fmla="*/ 9755 w 10838"/>
                  <a:gd name="connsiteY3" fmla="*/ 15174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8" h="10838">
                    <a:moveTo>
                      <a:pt x="10839" y="8671"/>
                    </a:moveTo>
                    <a:lnTo>
                      <a:pt x="8671" y="0"/>
                    </a:lnTo>
                    <a:lnTo>
                      <a:pt x="0" y="2168"/>
                    </a:lnTo>
                    <a:lnTo>
                      <a:pt x="9755" y="15174"/>
                    </a:lnTo>
                    <a:close/>
                  </a:path>
                </a:pathLst>
              </a:custGeom>
              <a:solidFill>
                <a:srgbClr val="FF8A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6504B56-5F36-453B-BE9C-862F22DE629E}"/>
                  </a:ext>
                </a:extLst>
              </p:cNvPr>
              <p:cNvSpPr/>
              <p:nvPr/>
            </p:nvSpPr>
            <p:spPr>
              <a:xfrm>
                <a:off x="7917963" y="6521834"/>
                <a:ext cx="531094" cy="205934"/>
              </a:xfrm>
              <a:custGeom>
                <a:avLst/>
                <a:gdLst>
                  <a:gd name="connsiteX0" fmla="*/ 2168 w 531094"/>
                  <a:gd name="connsiteY0" fmla="*/ 189676 h 205934"/>
                  <a:gd name="connsiteX1" fmla="*/ 0 w 531094"/>
                  <a:gd name="connsiteY1" fmla="*/ 213522 h 205934"/>
                  <a:gd name="connsiteX2" fmla="*/ 538681 w 531094"/>
                  <a:gd name="connsiteY2" fmla="*/ 10839 h 205934"/>
                  <a:gd name="connsiteX3" fmla="*/ 530010 w 531094"/>
                  <a:gd name="connsiteY3" fmla="*/ 0 h 205934"/>
                  <a:gd name="connsiteX4" fmla="*/ 2168 w 531094"/>
                  <a:gd name="connsiteY4" fmla="*/ 189676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094" h="205934">
                    <a:moveTo>
                      <a:pt x="2168" y="189676"/>
                    </a:moveTo>
                    <a:lnTo>
                      <a:pt x="0" y="213522"/>
                    </a:lnTo>
                    <a:cubicBezTo>
                      <a:pt x="0" y="213522"/>
                      <a:pt x="290476" y="178838"/>
                      <a:pt x="538681" y="10839"/>
                    </a:cubicBezTo>
                    <a:lnTo>
                      <a:pt x="530010" y="0"/>
                    </a:lnTo>
                    <a:cubicBezTo>
                      <a:pt x="331663" y="104051"/>
                      <a:pt x="211354" y="151741"/>
                      <a:pt x="2168" y="189676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5FE050A-0A0E-4137-90A6-EB421EEC29D4}"/>
                  </a:ext>
                </a:extLst>
              </p:cNvPr>
              <p:cNvSpPr/>
              <p:nvPr/>
            </p:nvSpPr>
            <p:spPr>
              <a:xfrm>
                <a:off x="8366683" y="6490402"/>
                <a:ext cx="422708" cy="238450"/>
              </a:xfrm>
              <a:custGeom>
                <a:avLst/>
                <a:gdLst>
                  <a:gd name="connsiteX0" fmla="*/ 427043 w 422707"/>
                  <a:gd name="connsiteY0" fmla="*/ 221109 h 238450"/>
                  <a:gd name="connsiteX1" fmla="*/ 425959 w 422707"/>
                  <a:gd name="connsiteY1" fmla="*/ 244954 h 238450"/>
                  <a:gd name="connsiteX2" fmla="*/ 0 w 422707"/>
                  <a:gd name="connsiteY2" fmla="*/ 10839 h 238450"/>
                  <a:gd name="connsiteX3" fmla="*/ 9755 w 422707"/>
                  <a:gd name="connsiteY3" fmla="*/ 0 h 238450"/>
                  <a:gd name="connsiteX4" fmla="*/ 427043 w 422707"/>
                  <a:gd name="connsiteY4" fmla="*/ 221109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707" h="238450">
                    <a:moveTo>
                      <a:pt x="427043" y="221109"/>
                    </a:moveTo>
                    <a:lnTo>
                      <a:pt x="425959" y="244954"/>
                    </a:lnTo>
                    <a:cubicBezTo>
                      <a:pt x="425959" y="244954"/>
                      <a:pt x="184257" y="194012"/>
                      <a:pt x="0" y="10839"/>
                    </a:cubicBezTo>
                    <a:lnTo>
                      <a:pt x="9755" y="0"/>
                    </a:lnTo>
                    <a:cubicBezTo>
                      <a:pt x="161496" y="115974"/>
                      <a:pt x="255792" y="171251"/>
                      <a:pt x="427043" y="22110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93B6E02-48F2-4FFD-AC03-6E02AF10D1F1}"/>
                  </a:ext>
                </a:extLst>
              </p:cNvPr>
              <p:cNvSpPr/>
              <p:nvPr/>
            </p:nvSpPr>
            <p:spPr>
              <a:xfrm>
                <a:off x="8334167" y="6615046"/>
                <a:ext cx="520255" cy="130064"/>
              </a:xfrm>
              <a:custGeom>
                <a:avLst/>
                <a:gdLst>
                  <a:gd name="connsiteX0" fmla="*/ 521339 w 520255"/>
                  <a:gd name="connsiteY0" fmla="*/ 109470 h 130063"/>
                  <a:gd name="connsiteX1" fmla="*/ 525675 w 520255"/>
                  <a:gd name="connsiteY1" fmla="*/ 132232 h 130063"/>
                  <a:gd name="connsiteX2" fmla="*/ 0 w 520255"/>
                  <a:gd name="connsiteY2" fmla="*/ 13007 h 130063"/>
                  <a:gd name="connsiteX3" fmla="*/ 7587 w 520255"/>
                  <a:gd name="connsiteY3" fmla="*/ 0 h 130063"/>
                  <a:gd name="connsiteX4" fmla="*/ 521339 w 520255"/>
                  <a:gd name="connsiteY4" fmla="*/ 109470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130063">
                    <a:moveTo>
                      <a:pt x="521339" y="109470"/>
                    </a:moveTo>
                    <a:lnTo>
                      <a:pt x="525675" y="132232"/>
                    </a:lnTo>
                    <a:cubicBezTo>
                      <a:pt x="525675" y="132232"/>
                      <a:pt x="248205" y="143070"/>
                      <a:pt x="0" y="13007"/>
                    </a:cubicBezTo>
                    <a:lnTo>
                      <a:pt x="7587" y="0"/>
                    </a:lnTo>
                    <a:cubicBezTo>
                      <a:pt x="203767" y="74787"/>
                      <a:pt x="320824" y="104051"/>
                      <a:pt x="521339" y="109470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28A7910-37AB-4F1F-9C7F-62974F0904F2}"/>
                  </a:ext>
                </a:extLst>
              </p:cNvPr>
              <p:cNvSpPr/>
              <p:nvPr/>
            </p:nvSpPr>
            <p:spPr>
              <a:xfrm>
                <a:off x="8366683" y="6542427"/>
                <a:ext cx="281805" cy="184257"/>
              </a:xfrm>
              <a:custGeom>
                <a:avLst/>
                <a:gdLst>
                  <a:gd name="connsiteX0" fmla="*/ 288308 w 281805"/>
                  <a:gd name="connsiteY0" fmla="*/ 172335 h 184257"/>
                  <a:gd name="connsiteX1" fmla="*/ 286141 w 281805"/>
                  <a:gd name="connsiteY1" fmla="*/ 186425 h 184257"/>
                  <a:gd name="connsiteX2" fmla="*/ 0 w 281805"/>
                  <a:gd name="connsiteY2" fmla="*/ 6503 h 184257"/>
                  <a:gd name="connsiteX3" fmla="*/ 7587 w 281805"/>
                  <a:gd name="connsiteY3" fmla="*/ 0 h 184257"/>
                  <a:gd name="connsiteX4" fmla="*/ 288308 w 281805"/>
                  <a:gd name="connsiteY4" fmla="*/ 172335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805" h="184257">
                    <a:moveTo>
                      <a:pt x="288308" y="172335"/>
                    </a:moveTo>
                    <a:lnTo>
                      <a:pt x="286141" y="186425"/>
                    </a:lnTo>
                    <a:cubicBezTo>
                      <a:pt x="286141" y="186425"/>
                      <a:pt x="119225" y="135483"/>
                      <a:pt x="0" y="6503"/>
                    </a:cubicBezTo>
                    <a:lnTo>
                      <a:pt x="7587" y="0"/>
                    </a:lnTo>
                    <a:cubicBezTo>
                      <a:pt x="107303" y="84541"/>
                      <a:pt x="170167" y="126812"/>
                      <a:pt x="288308" y="172335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38B2EE5-855A-474F-9700-282414FE9F45}"/>
                  </a:ext>
                </a:extLst>
              </p:cNvPr>
              <p:cNvSpPr/>
              <p:nvPr/>
            </p:nvSpPr>
            <p:spPr>
              <a:xfrm>
                <a:off x="8466399" y="6494737"/>
                <a:ext cx="130064" cy="173418"/>
              </a:xfrm>
              <a:custGeom>
                <a:avLst/>
                <a:gdLst>
                  <a:gd name="connsiteX0" fmla="*/ 133315 w 130063"/>
                  <a:gd name="connsiteY0" fmla="*/ 170167 h 173418"/>
                  <a:gd name="connsiteX1" fmla="*/ 128980 w 130063"/>
                  <a:gd name="connsiteY1" fmla="*/ 179922 h 173418"/>
                  <a:gd name="connsiteX2" fmla="*/ 0 w 130063"/>
                  <a:gd name="connsiteY2" fmla="*/ 3252 h 173418"/>
                  <a:gd name="connsiteX3" fmla="*/ 5419 w 130063"/>
                  <a:gd name="connsiteY3" fmla="*/ 0 h 173418"/>
                  <a:gd name="connsiteX4" fmla="*/ 133315 w 130063"/>
                  <a:gd name="connsiteY4" fmla="*/ 170167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173418">
                    <a:moveTo>
                      <a:pt x="133315" y="170167"/>
                    </a:moveTo>
                    <a:lnTo>
                      <a:pt x="128980" y="179922"/>
                    </a:lnTo>
                    <a:cubicBezTo>
                      <a:pt x="128980" y="179922"/>
                      <a:pt x="40103" y="114890"/>
                      <a:pt x="0" y="3252"/>
                    </a:cubicBezTo>
                    <a:lnTo>
                      <a:pt x="5419" y="0"/>
                    </a:lnTo>
                    <a:cubicBezTo>
                      <a:pt x="44438" y="76955"/>
                      <a:pt x="72619" y="118142"/>
                      <a:pt x="133315" y="170167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50E9D2F-8B95-451C-9B2C-630FD234E62E}"/>
                  </a:ext>
                </a:extLst>
              </p:cNvPr>
              <p:cNvSpPr/>
              <p:nvPr/>
            </p:nvSpPr>
            <p:spPr>
              <a:xfrm>
                <a:off x="8110891" y="6573859"/>
                <a:ext cx="216773" cy="119225"/>
              </a:xfrm>
              <a:custGeom>
                <a:avLst/>
                <a:gdLst>
                  <a:gd name="connsiteX0" fmla="*/ 2168 w 216773"/>
                  <a:gd name="connsiteY0" fmla="*/ 111638 h 119225"/>
                  <a:gd name="connsiteX1" fmla="*/ 0 w 216773"/>
                  <a:gd name="connsiteY1" fmla="*/ 125728 h 119225"/>
                  <a:gd name="connsiteX2" fmla="*/ 216773 w 216773"/>
                  <a:gd name="connsiteY2" fmla="*/ 7587 h 119225"/>
                  <a:gd name="connsiteX3" fmla="*/ 213522 w 216773"/>
                  <a:gd name="connsiteY3" fmla="*/ 0 h 119225"/>
                  <a:gd name="connsiteX4" fmla="*/ 2168 w 216773"/>
                  <a:gd name="connsiteY4" fmla="*/ 111638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3" h="119225">
                    <a:moveTo>
                      <a:pt x="2168" y="111638"/>
                    </a:moveTo>
                    <a:lnTo>
                      <a:pt x="0" y="125728"/>
                    </a:lnTo>
                    <a:cubicBezTo>
                      <a:pt x="0" y="125728"/>
                      <a:pt x="114890" y="108387"/>
                      <a:pt x="216773" y="7587"/>
                    </a:cubicBezTo>
                    <a:lnTo>
                      <a:pt x="213522" y="0"/>
                    </a:lnTo>
                    <a:cubicBezTo>
                      <a:pt x="133315" y="61780"/>
                      <a:pt x="85625" y="89961"/>
                      <a:pt x="2168" y="111638"/>
                    </a:cubicBezTo>
                    <a:close/>
                  </a:path>
                </a:pathLst>
              </a:custGeom>
              <a:solidFill>
                <a:srgbClr val="6D342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074F1A1-8606-4DAB-BC71-B56684B4F82E}"/>
                  </a:ext>
                </a:extLst>
              </p:cNvPr>
              <p:cNvSpPr/>
              <p:nvPr/>
            </p:nvSpPr>
            <p:spPr>
              <a:xfrm>
                <a:off x="8349341" y="6415615"/>
                <a:ext cx="108387" cy="162580"/>
              </a:xfrm>
              <a:custGeom>
                <a:avLst/>
                <a:gdLst>
                  <a:gd name="connsiteX0" fmla="*/ 0 w 108386"/>
                  <a:gd name="connsiteY0" fmla="*/ 151741 h 162579"/>
                  <a:gd name="connsiteX1" fmla="*/ 4335 w 108386"/>
                  <a:gd name="connsiteY1" fmla="*/ 162580 h 162579"/>
                  <a:gd name="connsiteX2" fmla="*/ 111638 w 108386"/>
                  <a:gd name="connsiteY2" fmla="*/ 4335 h 162579"/>
                  <a:gd name="connsiteX3" fmla="*/ 107303 w 108386"/>
                  <a:gd name="connsiteY3" fmla="*/ 0 h 162579"/>
                  <a:gd name="connsiteX4" fmla="*/ 0 w 108386"/>
                  <a:gd name="connsiteY4" fmla="*/ 15174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62579">
                    <a:moveTo>
                      <a:pt x="0" y="151741"/>
                    </a:moveTo>
                    <a:lnTo>
                      <a:pt x="4335" y="162580"/>
                    </a:lnTo>
                    <a:cubicBezTo>
                      <a:pt x="4335" y="162580"/>
                      <a:pt x="76954" y="110554"/>
                      <a:pt x="111638" y="4335"/>
                    </a:cubicBezTo>
                    <a:lnTo>
                      <a:pt x="107303" y="0"/>
                    </a:lnTo>
                    <a:cubicBezTo>
                      <a:pt x="72619" y="71535"/>
                      <a:pt x="48774" y="108387"/>
                      <a:pt x="0" y="15174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C623639-805A-434A-8654-00E5938D8B7B}"/>
                  </a:ext>
                </a:extLst>
              </p:cNvPr>
              <p:cNvSpPr/>
              <p:nvPr/>
            </p:nvSpPr>
            <p:spPr>
              <a:xfrm>
                <a:off x="8229032" y="6469808"/>
                <a:ext cx="130064" cy="227612"/>
              </a:xfrm>
              <a:custGeom>
                <a:avLst/>
                <a:gdLst>
                  <a:gd name="connsiteX0" fmla="*/ 0 w 130063"/>
                  <a:gd name="connsiteY0" fmla="*/ 215689 h 227611"/>
                  <a:gd name="connsiteX1" fmla="*/ 6503 w 130063"/>
                  <a:gd name="connsiteY1" fmla="*/ 228696 h 227611"/>
                  <a:gd name="connsiteX2" fmla="*/ 140902 w 130063"/>
                  <a:gd name="connsiteY2" fmla="*/ 4335 h 227611"/>
                  <a:gd name="connsiteX3" fmla="*/ 134399 w 130063"/>
                  <a:gd name="connsiteY3" fmla="*/ 0 h 227611"/>
                  <a:gd name="connsiteX4" fmla="*/ 0 w 130063"/>
                  <a:gd name="connsiteY4" fmla="*/ 215689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227611">
                    <a:moveTo>
                      <a:pt x="0" y="215689"/>
                    </a:moveTo>
                    <a:lnTo>
                      <a:pt x="6503" y="228696"/>
                    </a:lnTo>
                    <a:cubicBezTo>
                      <a:pt x="6503" y="228696"/>
                      <a:pt x="101883" y="148490"/>
                      <a:pt x="140902" y="4335"/>
                    </a:cubicBezTo>
                    <a:lnTo>
                      <a:pt x="134399" y="0"/>
                    </a:lnTo>
                    <a:cubicBezTo>
                      <a:pt x="93212" y="99716"/>
                      <a:pt x="63948" y="150657"/>
                      <a:pt x="0" y="215689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900B3A-69DC-4874-B54A-9C19212EA129}"/>
                  </a:ext>
                </a:extLst>
              </p:cNvPr>
              <p:cNvSpPr/>
              <p:nvPr/>
            </p:nvSpPr>
            <p:spPr>
              <a:xfrm>
                <a:off x="8292980" y="6707175"/>
                <a:ext cx="260128" cy="21677"/>
              </a:xfrm>
              <a:custGeom>
                <a:avLst/>
                <a:gdLst>
                  <a:gd name="connsiteX0" fmla="*/ 7587 w 260127"/>
                  <a:gd name="connsiteY0" fmla="*/ 6503 h 21677"/>
                  <a:gd name="connsiteX1" fmla="*/ 0 w 260127"/>
                  <a:gd name="connsiteY1" fmla="*/ 18426 h 21677"/>
                  <a:gd name="connsiteX2" fmla="*/ 261212 w 260127"/>
                  <a:gd name="connsiteY2" fmla="*/ 7587 h 21677"/>
                  <a:gd name="connsiteX3" fmla="*/ 261212 w 260127"/>
                  <a:gd name="connsiteY3" fmla="*/ 0 h 21677"/>
                  <a:gd name="connsiteX4" fmla="*/ 7587 w 260127"/>
                  <a:gd name="connsiteY4" fmla="*/ 650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1677">
                    <a:moveTo>
                      <a:pt x="7587" y="6503"/>
                    </a:moveTo>
                    <a:lnTo>
                      <a:pt x="0" y="18426"/>
                    </a:lnTo>
                    <a:cubicBezTo>
                      <a:pt x="0" y="18426"/>
                      <a:pt x="119225" y="54193"/>
                      <a:pt x="261212" y="7587"/>
                    </a:cubicBezTo>
                    <a:lnTo>
                      <a:pt x="261212" y="0"/>
                    </a:lnTo>
                    <a:cubicBezTo>
                      <a:pt x="157160" y="20593"/>
                      <a:pt x="97548" y="23845"/>
                      <a:pt x="7587" y="65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54B633D-783E-4AEC-ADCB-DAE7C32ABFB6}"/>
                  </a:ext>
                </a:extLst>
              </p:cNvPr>
              <p:cNvSpPr/>
              <p:nvPr/>
            </p:nvSpPr>
            <p:spPr>
              <a:xfrm>
                <a:off x="8274555" y="6525085"/>
                <a:ext cx="195096" cy="162580"/>
              </a:xfrm>
              <a:custGeom>
                <a:avLst/>
                <a:gdLst>
                  <a:gd name="connsiteX0" fmla="*/ 0 w 195095"/>
                  <a:gd name="connsiteY0" fmla="*/ 157161 h 162579"/>
                  <a:gd name="connsiteX1" fmla="*/ 1084 w 195095"/>
                  <a:gd name="connsiteY1" fmla="*/ 172335 h 162579"/>
                  <a:gd name="connsiteX2" fmla="*/ 203767 w 195095"/>
                  <a:gd name="connsiteY2" fmla="*/ 6503 h 162579"/>
                  <a:gd name="connsiteX3" fmla="*/ 199431 w 195095"/>
                  <a:gd name="connsiteY3" fmla="*/ 0 h 162579"/>
                  <a:gd name="connsiteX4" fmla="*/ 0 w 195095"/>
                  <a:gd name="connsiteY4" fmla="*/ 157161 h 1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162579">
                    <a:moveTo>
                      <a:pt x="0" y="157161"/>
                    </a:moveTo>
                    <a:lnTo>
                      <a:pt x="1084" y="172335"/>
                    </a:lnTo>
                    <a:cubicBezTo>
                      <a:pt x="1084" y="172335"/>
                      <a:pt x="118141" y="128980"/>
                      <a:pt x="203767" y="6503"/>
                    </a:cubicBezTo>
                    <a:lnTo>
                      <a:pt x="199431" y="0"/>
                    </a:lnTo>
                    <a:cubicBezTo>
                      <a:pt x="126812" y="79122"/>
                      <a:pt x="82374" y="118141"/>
                      <a:pt x="0" y="157161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C31FC-DA14-4A28-983A-4F73FC31569D}"/>
                  </a:ext>
                </a:extLst>
              </p:cNvPr>
              <p:cNvSpPr/>
              <p:nvPr/>
            </p:nvSpPr>
            <p:spPr>
              <a:xfrm>
                <a:off x="7851847" y="6643227"/>
                <a:ext cx="585287" cy="97548"/>
              </a:xfrm>
              <a:custGeom>
                <a:avLst/>
                <a:gdLst>
                  <a:gd name="connsiteX0" fmla="*/ 5419 w 585287"/>
                  <a:gd name="connsiteY0" fmla="*/ 73703 h 97547"/>
                  <a:gd name="connsiteX1" fmla="*/ 0 w 585287"/>
                  <a:gd name="connsiteY1" fmla="*/ 96464 h 97547"/>
                  <a:gd name="connsiteX2" fmla="*/ 593958 w 585287"/>
                  <a:gd name="connsiteY2" fmla="*/ 13007 h 97547"/>
                  <a:gd name="connsiteX3" fmla="*/ 586371 w 585287"/>
                  <a:gd name="connsiteY3" fmla="*/ 0 h 97547"/>
                  <a:gd name="connsiteX4" fmla="*/ 5419 w 585287"/>
                  <a:gd name="connsiteY4" fmla="*/ 73703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287" h="97547">
                    <a:moveTo>
                      <a:pt x="5419" y="73703"/>
                    </a:moveTo>
                    <a:lnTo>
                      <a:pt x="0" y="96464"/>
                    </a:lnTo>
                    <a:cubicBezTo>
                      <a:pt x="0" y="96464"/>
                      <a:pt x="311069" y="126812"/>
                      <a:pt x="593958" y="13007"/>
                    </a:cubicBezTo>
                    <a:lnTo>
                      <a:pt x="586371" y="0"/>
                    </a:lnTo>
                    <a:cubicBezTo>
                      <a:pt x="363095" y="60697"/>
                      <a:pt x="230863" y="81290"/>
                      <a:pt x="5419" y="73703"/>
                    </a:cubicBezTo>
                    <a:close/>
                  </a:path>
                </a:pathLst>
              </a:custGeom>
              <a:solidFill>
                <a:srgbClr val="BF7D6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7BD6FD91-7217-47B6-A840-A04279E44920}"/>
                  </a:ext>
                </a:extLst>
              </p:cNvPr>
              <p:cNvSpPr/>
              <p:nvPr/>
            </p:nvSpPr>
            <p:spPr>
              <a:xfrm>
                <a:off x="7554868" y="5142073"/>
                <a:ext cx="86709" cy="1593282"/>
              </a:xfrm>
              <a:custGeom>
                <a:avLst/>
                <a:gdLst>
                  <a:gd name="connsiteX0" fmla="*/ 33600 w 86709"/>
                  <a:gd name="connsiteY0" fmla="*/ 0 h 1593282"/>
                  <a:gd name="connsiteX1" fmla="*/ 0 w 86709"/>
                  <a:gd name="connsiteY1" fmla="*/ 5419 h 1593282"/>
                  <a:gd name="connsiteX2" fmla="*/ 67200 w 86709"/>
                  <a:gd name="connsiteY2" fmla="*/ 1601953 h 1593282"/>
                  <a:gd name="connsiteX3" fmla="*/ 86709 w 86709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593282">
                    <a:moveTo>
                      <a:pt x="33600" y="0"/>
                    </a:moveTo>
                    <a:lnTo>
                      <a:pt x="0" y="5419"/>
                    </a:lnTo>
                    <a:lnTo>
                      <a:pt x="67200" y="1601953"/>
                    </a:lnTo>
                    <a:lnTo>
                      <a:pt x="86709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F64DBB7B-823D-4C1F-9803-6D40243C1FE3}"/>
                  </a:ext>
                </a:extLst>
              </p:cNvPr>
              <p:cNvSpPr/>
              <p:nvPr/>
            </p:nvSpPr>
            <p:spPr>
              <a:xfrm>
                <a:off x="9256537" y="5142073"/>
                <a:ext cx="65032" cy="1593282"/>
              </a:xfrm>
              <a:custGeom>
                <a:avLst/>
                <a:gdLst>
                  <a:gd name="connsiteX0" fmla="*/ 35768 w 65031"/>
                  <a:gd name="connsiteY0" fmla="*/ 0 h 1593282"/>
                  <a:gd name="connsiteX1" fmla="*/ 69367 w 65031"/>
                  <a:gd name="connsiteY1" fmla="*/ 5419 h 1593282"/>
                  <a:gd name="connsiteX2" fmla="*/ 19510 w 65031"/>
                  <a:gd name="connsiteY2" fmla="*/ 1601953 h 1593282"/>
                  <a:gd name="connsiteX3" fmla="*/ 0 w 65031"/>
                  <a:gd name="connsiteY3" fmla="*/ 1601953 h 159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1593282">
                    <a:moveTo>
                      <a:pt x="35768" y="0"/>
                    </a:moveTo>
                    <a:lnTo>
                      <a:pt x="69367" y="5419"/>
                    </a:lnTo>
                    <a:lnTo>
                      <a:pt x="19510" y="1601953"/>
                    </a:lnTo>
                    <a:lnTo>
                      <a:pt x="0" y="1601953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B162C7CE-FC13-448E-A1C0-44B664058953}"/>
                  </a:ext>
                </a:extLst>
              </p:cNvPr>
              <p:cNvSpPr/>
              <p:nvPr/>
            </p:nvSpPr>
            <p:spPr>
              <a:xfrm>
                <a:off x="7564623" y="5298150"/>
                <a:ext cx="1734185" cy="21677"/>
              </a:xfrm>
              <a:custGeom>
                <a:avLst/>
                <a:gdLst>
                  <a:gd name="connsiteX0" fmla="*/ 0 w 1734184"/>
                  <a:gd name="connsiteY0" fmla="*/ 0 h 21677"/>
                  <a:gd name="connsiteX1" fmla="*/ 1740688 w 1734184"/>
                  <a:gd name="connsiteY1" fmla="*/ 0 h 21677"/>
                  <a:gd name="connsiteX2" fmla="*/ 1740688 w 1734184"/>
                  <a:gd name="connsiteY2" fmla="*/ 21677 h 21677"/>
                  <a:gd name="connsiteX3" fmla="*/ 0 w 1734184"/>
                  <a:gd name="connsiteY3" fmla="*/ 21677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184" h="21677">
                    <a:moveTo>
                      <a:pt x="0" y="0"/>
                    </a:moveTo>
                    <a:lnTo>
                      <a:pt x="1740688" y="0"/>
                    </a:lnTo>
                    <a:lnTo>
                      <a:pt x="1740688" y="21677"/>
                    </a:lnTo>
                    <a:lnTo>
                      <a:pt x="0" y="21677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5B83631C-EA47-4142-9BC3-05D6A1BCDEC2}"/>
                  </a:ext>
                </a:extLst>
              </p:cNvPr>
              <p:cNvSpPr/>
              <p:nvPr/>
            </p:nvSpPr>
            <p:spPr>
              <a:xfrm>
                <a:off x="7970644" y="5448807"/>
                <a:ext cx="812899" cy="433546"/>
              </a:xfrm>
              <a:custGeom>
                <a:avLst/>
                <a:gdLst>
                  <a:gd name="connsiteX0" fmla="*/ 3680 w 812899"/>
                  <a:gd name="connsiteY0" fmla="*/ 0 h 433546"/>
                  <a:gd name="connsiteX1" fmla="*/ 428 w 812899"/>
                  <a:gd name="connsiteY1" fmla="*/ 148490 h 433546"/>
                  <a:gd name="connsiteX2" fmla="*/ 406878 w 812899"/>
                  <a:gd name="connsiteY2" fmla="*/ 436798 h 433546"/>
                  <a:gd name="connsiteX3" fmla="*/ 813327 w 812899"/>
                  <a:gd name="connsiteY3" fmla="*/ 148490 h 433546"/>
                  <a:gd name="connsiteX4" fmla="*/ 810076 w 812899"/>
                  <a:gd name="connsiteY4" fmla="*/ 0 h 433546"/>
                  <a:gd name="connsiteX5" fmla="*/ 3680 w 812899"/>
                  <a:gd name="connsiteY5" fmla="*/ 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433546">
                    <a:moveTo>
                      <a:pt x="3680" y="0"/>
                    </a:moveTo>
                    <a:cubicBezTo>
                      <a:pt x="-1740" y="55277"/>
                      <a:pt x="428" y="108387"/>
                      <a:pt x="428" y="148490"/>
                    </a:cubicBezTo>
                    <a:cubicBezTo>
                      <a:pt x="428" y="307818"/>
                      <a:pt x="182518" y="436798"/>
                      <a:pt x="406878" y="436798"/>
                    </a:cubicBezTo>
                    <a:cubicBezTo>
                      <a:pt x="631238" y="436798"/>
                      <a:pt x="813327" y="307818"/>
                      <a:pt x="813327" y="148490"/>
                    </a:cubicBezTo>
                    <a:cubicBezTo>
                      <a:pt x="813327" y="108387"/>
                      <a:pt x="814411" y="56361"/>
                      <a:pt x="810076" y="0"/>
                    </a:cubicBez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B7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338EF2C4-2F5B-46F8-8368-75D5021CA144}"/>
                  </a:ext>
                </a:extLst>
              </p:cNvPr>
              <p:cNvSpPr/>
              <p:nvPr/>
            </p:nvSpPr>
            <p:spPr>
              <a:xfrm>
                <a:off x="7971072" y="5481323"/>
                <a:ext cx="812899" cy="10839"/>
              </a:xfrm>
              <a:custGeom>
                <a:avLst/>
                <a:gdLst>
                  <a:gd name="connsiteX0" fmla="*/ 0 w 812899"/>
                  <a:gd name="connsiteY0" fmla="*/ 0 h 10838"/>
                  <a:gd name="connsiteX1" fmla="*/ 812899 w 812899"/>
                  <a:gd name="connsiteY1" fmla="*/ 0 h 10838"/>
                  <a:gd name="connsiteX2" fmla="*/ 812899 w 812899"/>
                  <a:gd name="connsiteY2" fmla="*/ 20593 h 10838"/>
                  <a:gd name="connsiteX3" fmla="*/ 0 w 812899"/>
                  <a:gd name="connsiteY3" fmla="*/ 20593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899" h="10838">
                    <a:moveTo>
                      <a:pt x="0" y="0"/>
                    </a:moveTo>
                    <a:lnTo>
                      <a:pt x="812899" y="0"/>
                    </a:lnTo>
                    <a:lnTo>
                      <a:pt x="812899" y="20593"/>
                    </a:lnTo>
                    <a:lnTo>
                      <a:pt x="0" y="20593"/>
                    </a:lnTo>
                    <a:close/>
                  </a:path>
                </a:pathLst>
              </a:custGeom>
              <a:solidFill>
                <a:srgbClr val="5E443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2AFA3C5-0A18-4AB3-8D9B-52ADA5182C66}"/>
                  </a:ext>
                </a:extLst>
              </p:cNvPr>
              <p:cNvSpPr/>
              <p:nvPr/>
            </p:nvSpPr>
            <p:spPr>
              <a:xfrm>
                <a:off x="7971072" y="5565864"/>
                <a:ext cx="812899" cy="314321"/>
              </a:xfrm>
              <a:custGeom>
                <a:avLst/>
                <a:gdLst>
                  <a:gd name="connsiteX0" fmla="*/ 0 w 812899"/>
                  <a:gd name="connsiteY0" fmla="*/ 0 h 314321"/>
                  <a:gd name="connsiteX1" fmla="*/ 0 w 812899"/>
                  <a:gd name="connsiteY1" fmla="*/ 31432 h 314321"/>
                  <a:gd name="connsiteX2" fmla="*/ 406450 w 812899"/>
                  <a:gd name="connsiteY2" fmla="*/ 319740 h 314321"/>
                  <a:gd name="connsiteX3" fmla="*/ 812899 w 812899"/>
                  <a:gd name="connsiteY3" fmla="*/ 31432 h 314321"/>
                  <a:gd name="connsiteX4" fmla="*/ 812899 w 812899"/>
                  <a:gd name="connsiteY4" fmla="*/ 0 h 314321"/>
                  <a:gd name="connsiteX5" fmla="*/ 0 w 812899"/>
                  <a:gd name="connsiteY5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899" h="314321">
                    <a:moveTo>
                      <a:pt x="0" y="0"/>
                    </a:moveTo>
                    <a:cubicBezTo>
                      <a:pt x="0" y="10839"/>
                      <a:pt x="0" y="21677"/>
                      <a:pt x="0" y="31432"/>
                    </a:cubicBezTo>
                    <a:cubicBezTo>
                      <a:pt x="0" y="190760"/>
                      <a:pt x="182089" y="319740"/>
                      <a:pt x="406450" y="319740"/>
                    </a:cubicBezTo>
                    <a:cubicBezTo>
                      <a:pt x="630810" y="319740"/>
                      <a:pt x="812899" y="190760"/>
                      <a:pt x="812899" y="31432"/>
                    </a:cubicBezTo>
                    <a:cubicBezTo>
                      <a:pt x="812899" y="21677"/>
                      <a:pt x="812899" y="10839"/>
                      <a:pt x="812899" y="0"/>
                    </a:cubicBezTo>
                    <a:cubicBezTo>
                      <a:pt x="654655" y="161496"/>
                      <a:pt x="157160" y="156077"/>
                      <a:pt x="0" y="0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270001D-D7F3-4419-81CF-4B2DEEC0DCB8}"/>
                  </a:ext>
                </a:extLst>
              </p:cNvPr>
              <p:cNvSpPr/>
              <p:nvPr/>
            </p:nvSpPr>
            <p:spPr>
              <a:xfrm>
                <a:off x="7948311" y="5447723"/>
                <a:ext cx="856254" cy="32516"/>
              </a:xfrm>
              <a:custGeom>
                <a:avLst/>
                <a:gdLst>
                  <a:gd name="connsiteX0" fmla="*/ 839996 w 856253"/>
                  <a:gd name="connsiteY0" fmla="*/ 39019 h 32515"/>
                  <a:gd name="connsiteX1" fmla="*/ 854086 w 856253"/>
                  <a:gd name="connsiteY1" fmla="*/ 32516 h 32515"/>
                  <a:gd name="connsiteX2" fmla="*/ 859505 w 856253"/>
                  <a:gd name="connsiteY2" fmla="*/ 17342 h 32515"/>
                  <a:gd name="connsiteX3" fmla="*/ 859505 w 856253"/>
                  <a:gd name="connsiteY3" fmla="*/ 15174 h 32515"/>
                  <a:gd name="connsiteX4" fmla="*/ 843247 w 856253"/>
                  <a:gd name="connsiteY4" fmla="*/ 0 h 32515"/>
                  <a:gd name="connsiteX5" fmla="*/ 17342 w 856253"/>
                  <a:gd name="connsiteY5" fmla="*/ 0 h 32515"/>
                  <a:gd name="connsiteX6" fmla="*/ 0 w 856253"/>
                  <a:gd name="connsiteY6" fmla="*/ 16258 h 32515"/>
                  <a:gd name="connsiteX7" fmla="*/ 0 w 856253"/>
                  <a:gd name="connsiteY7" fmla="*/ 18426 h 32515"/>
                  <a:gd name="connsiteX8" fmla="*/ 5419 w 856253"/>
                  <a:gd name="connsiteY8" fmla="*/ 32516 h 32515"/>
                  <a:gd name="connsiteX9" fmla="*/ 19510 w 856253"/>
                  <a:gd name="connsiteY9" fmla="*/ 39019 h 32515"/>
                  <a:gd name="connsiteX10" fmla="*/ 839996 w 856253"/>
                  <a:gd name="connsiteY10" fmla="*/ 39019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253" h="32515">
                    <a:moveTo>
                      <a:pt x="839996" y="39019"/>
                    </a:moveTo>
                    <a:cubicBezTo>
                      <a:pt x="845415" y="39019"/>
                      <a:pt x="850834" y="36852"/>
                      <a:pt x="854086" y="32516"/>
                    </a:cubicBezTo>
                    <a:cubicBezTo>
                      <a:pt x="857338" y="28181"/>
                      <a:pt x="859505" y="22761"/>
                      <a:pt x="859505" y="17342"/>
                    </a:cubicBezTo>
                    <a:cubicBezTo>
                      <a:pt x="859505" y="16258"/>
                      <a:pt x="859505" y="16258"/>
                      <a:pt x="859505" y="15174"/>
                    </a:cubicBezTo>
                    <a:cubicBezTo>
                      <a:pt x="858421" y="6503"/>
                      <a:pt x="851918" y="0"/>
                      <a:pt x="843247" y="0"/>
                    </a:cubicBezTo>
                    <a:lnTo>
                      <a:pt x="17342" y="0"/>
                    </a:lnTo>
                    <a:cubicBezTo>
                      <a:pt x="8671" y="0"/>
                      <a:pt x="1084" y="6503"/>
                      <a:pt x="0" y="16258"/>
                    </a:cubicBezTo>
                    <a:cubicBezTo>
                      <a:pt x="0" y="17342"/>
                      <a:pt x="0" y="17342"/>
                      <a:pt x="0" y="18426"/>
                    </a:cubicBezTo>
                    <a:cubicBezTo>
                      <a:pt x="0" y="23845"/>
                      <a:pt x="1084" y="29264"/>
                      <a:pt x="5419" y="32516"/>
                    </a:cubicBezTo>
                    <a:cubicBezTo>
                      <a:pt x="8671" y="36852"/>
                      <a:pt x="14090" y="39019"/>
                      <a:pt x="19510" y="39019"/>
                    </a:cubicBezTo>
                    <a:lnTo>
                      <a:pt x="839996" y="39019"/>
                    </a:lnTo>
                    <a:close/>
                  </a:path>
                </a:pathLst>
              </a:custGeom>
              <a:solidFill>
                <a:srgbClr val="9E807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B5876515-DB97-480E-A850-A6AB1576959F}"/>
                  </a:ext>
                </a:extLst>
              </p:cNvPr>
              <p:cNvSpPr/>
              <p:nvPr/>
            </p:nvSpPr>
            <p:spPr>
              <a:xfrm>
                <a:off x="7823667" y="5514923"/>
                <a:ext cx="227612" cy="54193"/>
              </a:xfrm>
              <a:custGeom>
                <a:avLst/>
                <a:gdLst>
                  <a:gd name="connsiteX0" fmla="*/ 237367 w 227611"/>
                  <a:gd name="connsiteY0" fmla="*/ 31432 h 54193"/>
                  <a:gd name="connsiteX1" fmla="*/ 92129 w 227611"/>
                  <a:gd name="connsiteY1" fmla="*/ 0 h 54193"/>
                  <a:gd name="connsiteX2" fmla="*/ 0 w 227611"/>
                  <a:gd name="connsiteY2" fmla="*/ 31432 h 54193"/>
                  <a:gd name="connsiteX3" fmla="*/ 92129 w 227611"/>
                  <a:gd name="connsiteY3" fmla="*/ 62864 h 54193"/>
                  <a:gd name="connsiteX4" fmla="*/ 237367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237367" y="31432"/>
                    </a:moveTo>
                    <a:cubicBezTo>
                      <a:pt x="237367" y="14090"/>
                      <a:pt x="172335" y="0"/>
                      <a:pt x="92129" y="0"/>
                    </a:cubicBezTo>
                    <a:cubicBezTo>
                      <a:pt x="11923" y="0"/>
                      <a:pt x="0" y="14090"/>
                      <a:pt x="0" y="31432"/>
                    </a:cubicBezTo>
                    <a:cubicBezTo>
                      <a:pt x="0" y="48774"/>
                      <a:pt x="10839" y="62864"/>
                      <a:pt x="92129" y="62864"/>
                    </a:cubicBezTo>
                    <a:cubicBezTo>
                      <a:pt x="172335" y="62864"/>
                      <a:pt x="237367" y="48774"/>
                      <a:pt x="237367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781D5905-00C6-44E5-84E8-FDC4A65DFBEE}"/>
                  </a:ext>
                </a:extLst>
              </p:cNvPr>
              <p:cNvSpPr/>
              <p:nvPr/>
            </p:nvSpPr>
            <p:spPr>
              <a:xfrm>
                <a:off x="7836567" y="5513986"/>
                <a:ext cx="140903" cy="32516"/>
              </a:xfrm>
              <a:custGeom>
                <a:avLst/>
                <a:gdLst>
                  <a:gd name="connsiteX0" fmla="*/ 144260 w 140902"/>
                  <a:gd name="connsiteY0" fmla="*/ 13944 h 32515"/>
                  <a:gd name="connsiteX1" fmla="*/ 54299 w 140902"/>
                  <a:gd name="connsiteY1" fmla="*/ 937 h 32515"/>
                  <a:gd name="connsiteX2" fmla="*/ 106 w 140902"/>
                  <a:gd name="connsiteY2" fmla="*/ 23698 h 32515"/>
                  <a:gd name="connsiteX3" fmla="*/ 57551 w 140902"/>
                  <a:gd name="connsiteY3" fmla="*/ 38872 h 32515"/>
                  <a:gd name="connsiteX4" fmla="*/ 144260 w 140902"/>
                  <a:gd name="connsiteY4" fmla="*/ 1394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32515">
                    <a:moveTo>
                      <a:pt x="144260" y="13944"/>
                    </a:moveTo>
                    <a:cubicBezTo>
                      <a:pt x="143176" y="3105"/>
                      <a:pt x="103073" y="-2314"/>
                      <a:pt x="54299" y="937"/>
                    </a:cubicBezTo>
                    <a:cubicBezTo>
                      <a:pt x="5525" y="4189"/>
                      <a:pt x="-978" y="12860"/>
                      <a:pt x="106" y="23698"/>
                    </a:cubicBezTo>
                    <a:cubicBezTo>
                      <a:pt x="1190" y="34537"/>
                      <a:pt x="8777" y="42124"/>
                      <a:pt x="57551" y="38872"/>
                    </a:cubicBezTo>
                    <a:cubicBezTo>
                      <a:pt x="105241" y="35621"/>
                      <a:pt x="144260" y="24782"/>
                      <a:pt x="144260" y="1394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CA988930-ECA4-4EBB-9D4C-666D38EC9E46}"/>
                  </a:ext>
                </a:extLst>
              </p:cNvPr>
              <p:cNvSpPr/>
              <p:nvPr/>
            </p:nvSpPr>
            <p:spPr>
              <a:xfrm>
                <a:off x="8702682" y="5514923"/>
                <a:ext cx="227612" cy="54193"/>
              </a:xfrm>
              <a:custGeom>
                <a:avLst/>
                <a:gdLst>
                  <a:gd name="connsiteX0" fmla="*/ 0 w 227611"/>
                  <a:gd name="connsiteY0" fmla="*/ 31432 h 54193"/>
                  <a:gd name="connsiteX1" fmla="*/ 146322 w 227611"/>
                  <a:gd name="connsiteY1" fmla="*/ 62864 h 54193"/>
                  <a:gd name="connsiteX2" fmla="*/ 238450 w 227611"/>
                  <a:gd name="connsiteY2" fmla="*/ 31432 h 54193"/>
                  <a:gd name="connsiteX3" fmla="*/ 146322 w 227611"/>
                  <a:gd name="connsiteY3" fmla="*/ 0 h 54193"/>
                  <a:gd name="connsiteX4" fmla="*/ 0 w 227611"/>
                  <a:gd name="connsiteY4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11" h="54193">
                    <a:moveTo>
                      <a:pt x="0" y="31432"/>
                    </a:moveTo>
                    <a:cubicBezTo>
                      <a:pt x="0" y="48774"/>
                      <a:pt x="65032" y="62864"/>
                      <a:pt x="146322" y="62864"/>
                    </a:cubicBezTo>
                    <a:cubicBezTo>
                      <a:pt x="226528" y="62864"/>
                      <a:pt x="238450" y="48774"/>
                      <a:pt x="238450" y="31432"/>
                    </a:cubicBezTo>
                    <a:cubicBezTo>
                      <a:pt x="238450" y="14090"/>
                      <a:pt x="227612" y="0"/>
                      <a:pt x="146322" y="0"/>
                    </a:cubicBezTo>
                    <a:cubicBezTo>
                      <a:pt x="65032" y="0"/>
                      <a:pt x="0" y="14090"/>
                      <a:pt x="0" y="31432"/>
                    </a:cubicBezTo>
                    <a:close/>
                  </a:path>
                </a:pathLst>
              </a:custGeom>
              <a:solidFill>
                <a:srgbClr val="8D5F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ACEABD86-EE0D-4465-B28D-1A5A3DC4D281}"/>
                  </a:ext>
                </a:extLst>
              </p:cNvPr>
              <p:cNvSpPr/>
              <p:nvPr/>
            </p:nvSpPr>
            <p:spPr>
              <a:xfrm>
                <a:off x="8783971" y="5514831"/>
                <a:ext cx="130064" cy="32516"/>
              </a:xfrm>
              <a:custGeom>
                <a:avLst/>
                <a:gdLst>
                  <a:gd name="connsiteX0" fmla="*/ 0 w 130063"/>
                  <a:gd name="connsiteY0" fmla="*/ 17434 h 32515"/>
                  <a:gd name="connsiteX1" fmla="*/ 83458 w 130063"/>
                  <a:gd name="connsiteY1" fmla="*/ 34776 h 32515"/>
                  <a:gd name="connsiteX2" fmla="*/ 135483 w 130063"/>
                  <a:gd name="connsiteY2" fmla="*/ 17434 h 32515"/>
                  <a:gd name="connsiteX3" fmla="*/ 83458 w 130063"/>
                  <a:gd name="connsiteY3" fmla="*/ 92 h 32515"/>
                  <a:gd name="connsiteX4" fmla="*/ 0 w 130063"/>
                  <a:gd name="connsiteY4" fmla="*/ 17434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32515">
                    <a:moveTo>
                      <a:pt x="0" y="17434"/>
                    </a:moveTo>
                    <a:cubicBezTo>
                      <a:pt x="0" y="27188"/>
                      <a:pt x="36851" y="34776"/>
                      <a:pt x="83458" y="34776"/>
                    </a:cubicBezTo>
                    <a:cubicBezTo>
                      <a:pt x="128980" y="34776"/>
                      <a:pt x="135483" y="27188"/>
                      <a:pt x="135483" y="17434"/>
                    </a:cubicBezTo>
                    <a:cubicBezTo>
                      <a:pt x="135483" y="7679"/>
                      <a:pt x="128980" y="92"/>
                      <a:pt x="83458" y="92"/>
                    </a:cubicBezTo>
                    <a:cubicBezTo>
                      <a:pt x="36851" y="-992"/>
                      <a:pt x="0" y="7679"/>
                      <a:pt x="0" y="17434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77DA3AAC-2B04-4A82-9143-E9641235D93D}"/>
                  </a:ext>
                </a:extLst>
              </p:cNvPr>
              <p:cNvSpPr/>
              <p:nvPr/>
            </p:nvSpPr>
            <p:spPr>
              <a:xfrm>
                <a:off x="8130745" y="6000495"/>
                <a:ext cx="574449" cy="639481"/>
              </a:xfrm>
              <a:custGeom>
                <a:avLst/>
                <a:gdLst>
                  <a:gd name="connsiteX0" fmla="*/ 411525 w 574448"/>
                  <a:gd name="connsiteY0" fmla="*/ 128980 h 639480"/>
                  <a:gd name="connsiteX1" fmla="*/ 420196 w 574448"/>
                  <a:gd name="connsiteY1" fmla="*/ 273134 h 639480"/>
                  <a:gd name="connsiteX2" fmla="*/ 280377 w 574448"/>
                  <a:gd name="connsiteY2" fmla="*/ 160412 h 639480"/>
                  <a:gd name="connsiteX3" fmla="*/ 248945 w 574448"/>
                  <a:gd name="connsiteY3" fmla="*/ 342501 h 639480"/>
                  <a:gd name="connsiteX4" fmla="*/ 219681 w 574448"/>
                  <a:gd name="connsiteY4" fmla="*/ 0 h 639480"/>
                  <a:gd name="connsiteX5" fmla="*/ 9411 w 574448"/>
                  <a:gd name="connsiteY5" fmla="*/ 358759 h 639480"/>
                  <a:gd name="connsiteX6" fmla="*/ 254364 w 574448"/>
                  <a:gd name="connsiteY6" fmla="*/ 640564 h 639480"/>
                  <a:gd name="connsiteX7" fmla="*/ 411525 w 574448"/>
                  <a:gd name="connsiteY7" fmla="*/ 128980 h 63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4448" h="639480">
                    <a:moveTo>
                      <a:pt x="411525" y="128980"/>
                    </a:moveTo>
                    <a:cubicBezTo>
                      <a:pt x="472221" y="204851"/>
                      <a:pt x="451628" y="261211"/>
                      <a:pt x="420196" y="273134"/>
                    </a:cubicBezTo>
                    <a:cubicBezTo>
                      <a:pt x="388764" y="285057"/>
                      <a:pt x="368170" y="190760"/>
                      <a:pt x="280377" y="160412"/>
                    </a:cubicBezTo>
                    <a:cubicBezTo>
                      <a:pt x="280377" y="160412"/>
                      <a:pt x="351912" y="372850"/>
                      <a:pt x="248945" y="342501"/>
                    </a:cubicBezTo>
                    <a:cubicBezTo>
                      <a:pt x="136223" y="308902"/>
                      <a:pt x="219681" y="0"/>
                      <a:pt x="219681" y="0"/>
                    </a:cubicBezTo>
                    <a:cubicBezTo>
                      <a:pt x="167655" y="57445"/>
                      <a:pt x="53849" y="202683"/>
                      <a:pt x="9411" y="358759"/>
                    </a:cubicBezTo>
                    <a:cubicBezTo>
                      <a:pt x="-35028" y="514836"/>
                      <a:pt x="83113" y="638397"/>
                      <a:pt x="254364" y="640564"/>
                    </a:cubicBezTo>
                    <a:cubicBezTo>
                      <a:pt x="599033" y="679584"/>
                      <a:pt x="707420" y="252541"/>
                      <a:pt x="411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E8D540C0-03E3-4AB1-84E7-EDDBA299B83B}"/>
                  </a:ext>
                </a:extLst>
              </p:cNvPr>
              <p:cNvSpPr/>
              <p:nvPr/>
            </p:nvSpPr>
            <p:spPr>
              <a:xfrm>
                <a:off x="8117394" y="5989656"/>
                <a:ext cx="596126" cy="661158"/>
              </a:xfrm>
              <a:custGeom>
                <a:avLst/>
                <a:gdLst>
                  <a:gd name="connsiteX0" fmla="*/ 598294 w 596125"/>
                  <a:gd name="connsiteY0" fmla="*/ 430294 h 661157"/>
                  <a:gd name="connsiteX1" fmla="*/ 600462 w 596125"/>
                  <a:gd name="connsiteY1" fmla="*/ 414036 h 661157"/>
                  <a:gd name="connsiteX2" fmla="*/ 601545 w 596125"/>
                  <a:gd name="connsiteY2" fmla="*/ 407533 h 661157"/>
                  <a:gd name="connsiteX3" fmla="*/ 601545 w 596125"/>
                  <a:gd name="connsiteY3" fmla="*/ 394527 h 661157"/>
                  <a:gd name="connsiteX4" fmla="*/ 601545 w 596125"/>
                  <a:gd name="connsiteY4" fmla="*/ 385856 h 661157"/>
                  <a:gd name="connsiteX5" fmla="*/ 601545 w 596125"/>
                  <a:gd name="connsiteY5" fmla="*/ 375017 h 661157"/>
                  <a:gd name="connsiteX6" fmla="*/ 600462 w 596125"/>
                  <a:gd name="connsiteY6" fmla="*/ 363095 h 661157"/>
                  <a:gd name="connsiteX7" fmla="*/ 599378 w 596125"/>
                  <a:gd name="connsiteY7" fmla="*/ 355508 h 661157"/>
                  <a:gd name="connsiteX8" fmla="*/ 597210 w 596125"/>
                  <a:gd name="connsiteY8" fmla="*/ 340334 h 661157"/>
                  <a:gd name="connsiteX9" fmla="*/ 596126 w 596125"/>
                  <a:gd name="connsiteY9" fmla="*/ 335998 h 661157"/>
                  <a:gd name="connsiteX10" fmla="*/ 591791 w 596125"/>
                  <a:gd name="connsiteY10" fmla="*/ 318656 h 661157"/>
                  <a:gd name="connsiteX11" fmla="*/ 591791 w 596125"/>
                  <a:gd name="connsiteY11" fmla="*/ 317572 h 661157"/>
                  <a:gd name="connsiteX12" fmla="*/ 420540 w 596125"/>
                  <a:gd name="connsiteY12" fmla="*/ 133315 h 661157"/>
                  <a:gd name="connsiteX13" fmla="*/ 464978 w 596125"/>
                  <a:gd name="connsiteY13" fmla="*/ 235199 h 661157"/>
                  <a:gd name="connsiteX14" fmla="*/ 266631 w 596125"/>
                  <a:gd name="connsiteY14" fmla="*/ 653571 h 661157"/>
                  <a:gd name="connsiteX15" fmla="*/ 239534 w 596125"/>
                  <a:gd name="connsiteY15" fmla="*/ 0 h 661157"/>
                  <a:gd name="connsiteX16" fmla="*/ 208102 w 596125"/>
                  <a:gd name="connsiteY16" fmla="*/ 31432 h 661157"/>
                  <a:gd name="connsiteX17" fmla="*/ 208102 w 596125"/>
                  <a:gd name="connsiteY17" fmla="*/ 31432 h 661157"/>
                  <a:gd name="connsiteX18" fmla="*/ 208102 w 596125"/>
                  <a:gd name="connsiteY18" fmla="*/ 32516 h 661157"/>
                  <a:gd name="connsiteX19" fmla="*/ 196180 w 596125"/>
                  <a:gd name="connsiteY19" fmla="*/ 45522 h 661157"/>
                  <a:gd name="connsiteX20" fmla="*/ 195096 w 596125"/>
                  <a:gd name="connsiteY20" fmla="*/ 46606 h 661157"/>
                  <a:gd name="connsiteX21" fmla="*/ 157160 w 596125"/>
                  <a:gd name="connsiteY21" fmla="*/ 93212 h 661157"/>
                  <a:gd name="connsiteX22" fmla="*/ 154993 w 596125"/>
                  <a:gd name="connsiteY22" fmla="*/ 95380 h 661157"/>
                  <a:gd name="connsiteX23" fmla="*/ 145238 w 596125"/>
                  <a:gd name="connsiteY23" fmla="*/ 107303 h 661157"/>
                  <a:gd name="connsiteX24" fmla="*/ 138735 w 596125"/>
                  <a:gd name="connsiteY24" fmla="*/ 115973 h 661157"/>
                  <a:gd name="connsiteX25" fmla="*/ 130064 w 596125"/>
                  <a:gd name="connsiteY25" fmla="*/ 127896 h 661157"/>
                  <a:gd name="connsiteX26" fmla="*/ 122477 w 596125"/>
                  <a:gd name="connsiteY26" fmla="*/ 138735 h 661157"/>
                  <a:gd name="connsiteX27" fmla="*/ 114890 w 596125"/>
                  <a:gd name="connsiteY27" fmla="*/ 149573 h 661157"/>
                  <a:gd name="connsiteX28" fmla="*/ 106219 w 596125"/>
                  <a:gd name="connsiteY28" fmla="*/ 162580 h 661157"/>
                  <a:gd name="connsiteX29" fmla="*/ 99716 w 596125"/>
                  <a:gd name="connsiteY29" fmla="*/ 173418 h 661157"/>
                  <a:gd name="connsiteX30" fmla="*/ 89961 w 596125"/>
                  <a:gd name="connsiteY30" fmla="*/ 189676 h 661157"/>
                  <a:gd name="connsiteX31" fmla="*/ 85625 w 596125"/>
                  <a:gd name="connsiteY31" fmla="*/ 197263 h 661157"/>
                  <a:gd name="connsiteX32" fmla="*/ 71535 w 596125"/>
                  <a:gd name="connsiteY32" fmla="*/ 222192 h 661157"/>
                  <a:gd name="connsiteX33" fmla="*/ 68284 w 596125"/>
                  <a:gd name="connsiteY33" fmla="*/ 228695 h 661157"/>
                  <a:gd name="connsiteX34" fmla="*/ 58529 w 596125"/>
                  <a:gd name="connsiteY34" fmla="*/ 248205 h 661157"/>
                  <a:gd name="connsiteX35" fmla="*/ 54193 w 596125"/>
                  <a:gd name="connsiteY35" fmla="*/ 257960 h 661157"/>
                  <a:gd name="connsiteX36" fmla="*/ 45522 w 596125"/>
                  <a:gd name="connsiteY36" fmla="*/ 275302 h 661157"/>
                  <a:gd name="connsiteX37" fmla="*/ 41187 w 596125"/>
                  <a:gd name="connsiteY37" fmla="*/ 286140 h 661157"/>
                  <a:gd name="connsiteX38" fmla="*/ 33600 w 596125"/>
                  <a:gd name="connsiteY38" fmla="*/ 303482 h 661157"/>
                  <a:gd name="connsiteX39" fmla="*/ 29264 w 596125"/>
                  <a:gd name="connsiteY39" fmla="*/ 314321 h 661157"/>
                  <a:gd name="connsiteX40" fmla="*/ 21677 w 596125"/>
                  <a:gd name="connsiteY40" fmla="*/ 333830 h 661157"/>
                  <a:gd name="connsiteX41" fmla="*/ 18426 w 596125"/>
                  <a:gd name="connsiteY41" fmla="*/ 342501 h 661157"/>
                  <a:gd name="connsiteX42" fmla="*/ 9755 w 596125"/>
                  <a:gd name="connsiteY42" fmla="*/ 370682 h 661157"/>
                  <a:gd name="connsiteX43" fmla="*/ 3252 w 596125"/>
                  <a:gd name="connsiteY43" fmla="*/ 398862 h 661157"/>
                  <a:gd name="connsiteX44" fmla="*/ 1084 w 596125"/>
                  <a:gd name="connsiteY44" fmla="*/ 418372 h 661157"/>
                  <a:gd name="connsiteX45" fmla="*/ 0 w 596125"/>
                  <a:gd name="connsiteY45" fmla="*/ 425959 h 661157"/>
                  <a:gd name="connsiteX46" fmla="*/ 0 w 596125"/>
                  <a:gd name="connsiteY46" fmla="*/ 450888 h 661157"/>
                  <a:gd name="connsiteX47" fmla="*/ 0 w 596125"/>
                  <a:gd name="connsiteY47" fmla="*/ 451972 h 661157"/>
                  <a:gd name="connsiteX48" fmla="*/ 262295 w 596125"/>
                  <a:gd name="connsiteY48" fmla="*/ 664409 h 661157"/>
                  <a:gd name="connsiteX49" fmla="*/ 598294 w 596125"/>
                  <a:gd name="connsiteY49" fmla="*/ 430294 h 661157"/>
                  <a:gd name="connsiteX50" fmla="*/ 598294 w 596125"/>
                  <a:gd name="connsiteY50" fmla="*/ 430294 h 661157"/>
                  <a:gd name="connsiteX51" fmla="*/ 598294 w 596125"/>
                  <a:gd name="connsiteY51" fmla="*/ 430294 h 66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6125" h="661157">
                    <a:moveTo>
                      <a:pt x="598294" y="430294"/>
                    </a:moveTo>
                    <a:cubicBezTo>
                      <a:pt x="599378" y="424875"/>
                      <a:pt x="599378" y="419456"/>
                      <a:pt x="600462" y="414036"/>
                    </a:cubicBezTo>
                    <a:cubicBezTo>
                      <a:pt x="600462" y="411869"/>
                      <a:pt x="600462" y="409701"/>
                      <a:pt x="601545" y="407533"/>
                    </a:cubicBezTo>
                    <a:cubicBezTo>
                      <a:pt x="601545" y="403198"/>
                      <a:pt x="601545" y="398862"/>
                      <a:pt x="601545" y="394527"/>
                    </a:cubicBezTo>
                    <a:cubicBezTo>
                      <a:pt x="601545" y="391275"/>
                      <a:pt x="601545" y="389108"/>
                      <a:pt x="601545" y="385856"/>
                    </a:cubicBezTo>
                    <a:cubicBezTo>
                      <a:pt x="601545" y="382604"/>
                      <a:pt x="601545" y="379353"/>
                      <a:pt x="601545" y="375017"/>
                    </a:cubicBezTo>
                    <a:cubicBezTo>
                      <a:pt x="601545" y="370682"/>
                      <a:pt x="601545" y="367430"/>
                      <a:pt x="600462" y="363095"/>
                    </a:cubicBezTo>
                    <a:cubicBezTo>
                      <a:pt x="600462" y="360927"/>
                      <a:pt x="599378" y="357676"/>
                      <a:pt x="599378" y="355508"/>
                    </a:cubicBezTo>
                    <a:cubicBezTo>
                      <a:pt x="598294" y="350088"/>
                      <a:pt x="598294" y="345753"/>
                      <a:pt x="597210" y="340334"/>
                    </a:cubicBezTo>
                    <a:cubicBezTo>
                      <a:pt x="597210" y="339250"/>
                      <a:pt x="596126" y="337082"/>
                      <a:pt x="596126" y="335998"/>
                    </a:cubicBezTo>
                    <a:cubicBezTo>
                      <a:pt x="595042" y="330579"/>
                      <a:pt x="593958" y="324076"/>
                      <a:pt x="591791" y="318656"/>
                    </a:cubicBezTo>
                    <a:cubicBezTo>
                      <a:pt x="591791" y="318656"/>
                      <a:pt x="591791" y="317572"/>
                      <a:pt x="591791" y="317572"/>
                    </a:cubicBezTo>
                    <a:cubicBezTo>
                      <a:pt x="571197" y="241702"/>
                      <a:pt x="515920" y="172335"/>
                      <a:pt x="420540" y="133315"/>
                    </a:cubicBezTo>
                    <a:cubicBezTo>
                      <a:pt x="454140" y="174502"/>
                      <a:pt x="466062" y="209186"/>
                      <a:pt x="464978" y="235199"/>
                    </a:cubicBezTo>
                    <a:cubicBezTo>
                      <a:pt x="671997" y="359843"/>
                      <a:pt x="505081" y="683919"/>
                      <a:pt x="266631" y="653571"/>
                    </a:cubicBezTo>
                    <a:cubicBezTo>
                      <a:pt x="-175586" y="634061"/>
                      <a:pt x="153909" y="97548"/>
                      <a:pt x="239534" y="0"/>
                    </a:cubicBezTo>
                    <a:cubicBezTo>
                      <a:pt x="230863" y="8671"/>
                      <a:pt x="220025" y="19509"/>
                      <a:pt x="208102" y="31432"/>
                    </a:cubicBezTo>
                    <a:cubicBezTo>
                      <a:pt x="208102" y="31432"/>
                      <a:pt x="208102" y="31432"/>
                      <a:pt x="208102" y="31432"/>
                    </a:cubicBezTo>
                    <a:cubicBezTo>
                      <a:pt x="208102" y="31432"/>
                      <a:pt x="208102" y="31432"/>
                      <a:pt x="208102" y="32516"/>
                    </a:cubicBezTo>
                    <a:cubicBezTo>
                      <a:pt x="204851" y="36851"/>
                      <a:pt x="200515" y="41187"/>
                      <a:pt x="196180" y="45522"/>
                    </a:cubicBezTo>
                    <a:cubicBezTo>
                      <a:pt x="196180" y="45522"/>
                      <a:pt x="196180" y="46606"/>
                      <a:pt x="195096" y="46606"/>
                    </a:cubicBezTo>
                    <a:cubicBezTo>
                      <a:pt x="183173" y="60696"/>
                      <a:pt x="170167" y="75871"/>
                      <a:pt x="157160" y="93212"/>
                    </a:cubicBezTo>
                    <a:cubicBezTo>
                      <a:pt x="156077" y="94296"/>
                      <a:pt x="156077" y="94296"/>
                      <a:pt x="154993" y="95380"/>
                    </a:cubicBezTo>
                    <a:cubicBezTo>
                      <a:pt x="151741" y="99715"/>
                      <a:pt x="148490" y="104051"/>
                      <a:pt x="145238" y="107303"/>
                    </a:cubicBezTo>
                    <a:cubicBezTo>
                      <a:pt x="143070" y="110554"/>
                      <a:pt x="140903" y="112722"/>
                      <a:pt x="138735" y="115973"/>
                    </a:cubicBezTo>
                    <a:cubicBezTo>
                      <a:pt x="136567" y="119225"/>
                      <a:pt x="133315" y="123561"/>
                      <a:pt x="130064" y="127896"/>
                    </a:cubicBezTo>
                    <a:cubicBezTo>
                      <a:pt x="127896" y="131147"/>
                      <a:pt x="124645" y="135483"/>
                      <a:pt x="122477" y="138735"/>
                    </a:cubicBezTo>
                    <a:cubicBezTo>
                      <a:pt x="120309" y="141986"/>
                      <a:pt x="117057" y="146322"/>
                      <a:pt x="114890" y="149573"/>
                    </a:cubicBezTo>
                    <a:cubicBezTo>
                      <a:pt x="111638" y="153909"/>
                      <a:pt x="109470" y="158244"/>
                      <a:pt x="106219" y="162580"/>
                    </a:cubicBezTo>
                    <a:cubicBezTo>
                      <a:pt x="104051" y="165831"/>
                      <a:pt x="101883" y="169083"/>
                      <a:pt x="99716" y="173418"/>
                    </a:cubicBezTo>
                    <a:cubicBezTo>
                      <a:pt x="96464" y="178838"/>
                      <a:pt x="93212" y="184257"/>
                      <a:pt x="89961" y="189676"/>
                    </a:cubicBezTo>
                    <a:cubicBezTo>
                      <a:pt x="88877" y="191844"/>
                      <a:pt x="86709" y="195096"/>
                      <a:pt x="85625" y="197263"/>
                    </a:cubicBezTo>
                    <a:cubicBezTo>
                      <a:pt x="81290" y="205934"/>
                      <a:pt x="75871" y="213521"/>
                      <a:pt x="71535" y="222192"/>
                    </a:cubicBezTo>
                    <a:cubicBezTo>
                      <a:pt x="70451" y="224360"/>
                      <a:pt x="69367" y="226528"/>
                      <a:pt x="68284" y="228695"/>
                    </a:cubicBezTo>
                    <a:cubicBezTo>
                      <a:pt x="65032" y="235199"/>
                      <a:pt x="61780" y="241702"/>
                      <a:pt x="58529" y="248205"/>
                    </a:cubicBezTo>
                    <a:cubicBezTo>
                      <a:pt x="57445" y="251457"/>
                      <a:pt x="55277" y="254708"/>
                      <a:pt x="54193" y="257960"/>
                    </a:cubicBezTo>
                    <a:cubicBezTo>
                      <a:pt x="50942" y="263379"/>
                      <a:pt x="48774" y="269882"/>
                      <a:pt x="45522" y="275302"/>
                    </a:cubicBezTo>
                    <a:cubicBezTo>
                      <a:pt x="44438" y="278553"/>
                      <a:pt x="42271" y="281805"/>
                      <a:pt x="41187" y="286140"/>
                    </a:cubicBezTo>
                    <a:cubicBezTo>
                      <a:pt x="39019" y="291560"/>
                      <a:pt x="35768" y="298063"/>
                      <a:pt x="33600" y="303482"/>
                    </a:cubicBezTo>
                    <a:cubicBezTo>
                      <a:pt x="32516" y="306734"/>
                      <a:pt x="30348" y="309985"/>
                      <a:pt x="29264" y="314321"/>
                    </a:cubicBezTo>
                    <a:cubicBezTo>
                      <a:pt x="27097" y="320824"/>
                      <a:pt x="24929" y="327327"/>
                      <a:pt x="21677" y="333830"/>
                    </a:cubicBezTo>
                    <a:cubicBezTo>
                      <a:pt x="20593" y="337082"/>
                      <a:pt x="19510" y="340334"/>
                      <a:pt x="18426" y="342501"/>
                    </a:cubicBezTo>
                    <a:cubicBezTo>
                      <a:pt x="15174" y="352256"/>
                      <a:pt x="11923" y="360927"/>
                      <a:pt x="9755" y="370682"/>
                    </a:cubicBezTo>
                    <a:cubicBezTo>
                      <a:pt x="6503" y="380437"/>
                      <a:pt x="5419" y="390192"/>
                      <a:pt x="3252" y="398862"/>
                    </a:cubicBezTo>
                    <a:cubicBezTo>
                      <a:pt x="2168" y="405366"/>
                      <a:pt x="2168" y="411869"/>
                      <a:pt x="1084" y="418372"/>
                    </a:cubicBezTo>
                    <a:cubicBezTo>
                      <a:pt x="1084" y="420540"/>
                      <a:pt x="0" y="422708"/>
                      <a:pt x="0" y="425959"/>
                    </a:cubicBezTo>
                    <a:cubicBezTo>
                      <a:pt x="0" y="434630"/>
                      <a:pt x="0" y="442217"/>
                      <a:pt x="0" y="450888"/>
                    </a:cubicBezTo>
                    <a:cubicBezTo>
                      <a:pt x="0" y="450888"/>
                      <a:pt x="0" y="450888"/>
                      <a:pt x="0" y="451972"/>
                    </a:cubicBezTo>
                    <a:cubicBezTo>
                      <a:pt x="7587" y="574449"/>
                      <a:pt x="115974" y="662242"/>
                      <a:pt x="262295" y="664409"/>
                    </a:cubicBezTo>
                    <a:cubicBezTo>
                      <a:pt x="460643" y="685003"/>
                      <a:pt x="578784" y="565778"/>
                      <a:pt x="598294" y="430294"/>
                    </a:cubicBezTo>
                    <a:cubicBezTo>
                      <a:pt x="598294" y="431378"/>
                      <a:pt x="598294" y="431378"/>
                      <a:pt x="598294" y="430294"/>
                    </a:cubicBezTo>
                    <a:cubicBezTo>
                      <a:pt x="598294" y="430294"/>
                      <a:pt x="598294" y="430294"/>
                      <a:pt x="598294" y="430294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D9151099-F148-4C29-BFB5-5136D8A67DE4}"/>
                  </a:ext>
                </a:extLst>
              </p:cNvPr>
              <p:cNvSpPr/>
              <p:nvPr/>
            </p:nvSpPr>
            <p:spPr>
              <a:xfrm>
                <a:off x="8320385" y="6251951"/>
                <a:ext cx="108387" cy="173418"/>
              </a:xfrm>
              <a:custGeom>
                <a:avLst/>
                <a:gdLst>
                  <a:gd name="connsiteX0" fmla="*/ 1860 w 108386"/>
                  <a:gd name="connsiteY0" fmla="*/ 0 h 173418"/>
                  <a:gd name="connsiteX1" fmla="*/ 58221 w 108386"/>
                  <a:gd name="connsiteY1" fmla="*/ 170167 h 173418"/>
                  <a:gd name="connsiteX2" fmla="*/ 110247 w 108386"/>
                  <a:gd name="connsiteY2" fmla="*/ 68284 h 173418"/>
                  <a:gd name="connsiteX3" fmla="*/ 58221 w 108386"/>
                  <a:gd name="connsiteY3" fmla="*/ 91045 h 173418"/>
                  <a:gd name="connsiteX4" fmla="*/ 1860 w 108386"/>
                  <a:gd name="connsiteY4" fmla="*/ 0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6" h="173418">
                    <a:moveTo>
                      <a:pt x="1860" y="0"/>
                    </a:moveTo>
                    <a:cubicBezTo>
                      <a:pt x="-4643" y="78038"/>
                      <a:pt x="4028" y="153909"/>
                      <a:pt x="58221" y="170167"/>
                    </a:cubicBezTo>
                    <a:cubicBezTo>
                      <a:pt x="117834" y="188593"/>
                      <a:pt x="120001" y="125728"/>
                      <a:pt x="110247" y="68284"/>
                    </a:cubicBezTo>
                    <a:cubicBezTo>
                      <a:pt x="103743" y="88877"/>
                      <a:pt x="87485" y="100800"/>
                      <a:pt x="58221" y="91045"/>
                    </a:cubicBezTo>
                    <a:cubicBezTo>
                      <a:pt x="22453" y="80206"/>
                      <a:pt x="7279" y="44439"/>
                      <a:pt x="1860" y="0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F100E3E8-2118-498B-911E-B033F2D962AA}"/>
                  </a:ext>
                </a:extLst>
              </p:cNvPr>
              <p:cNvSpPr/>
              <p:nvPr/>
            </p:nvSpPr>
            <p:spPr>
              <a:xfrm>
                <a:off x="8404619" y="6153954"/>
                <a:ext cx="162580" cy="140903"/>
              </a:xfrm>
              <a:custGeom>
                <a:avLst/>
                <a:gdLst>
                  <a:gd name="connsiteX0" fmla="*/ 4335 w 162579"/>
                  <a:gd name="connsiteY0" fmla="*/ 1533 h 140902"/>
                  <a:gd name="connsiteX1" fmla="*/ 5419 w 162579"/>
                  <a:gd name="connsiteY1" fmla="*/ 5868 h 140902"/>
                  <a:gd name="connsiteX2" fmla="*/ 5419 w 162579"/>
                  <a:gd name="connsiteY2" fmla="*/ 6952 h 140902"/>
                  <a:gd name="connsiteX3" fmla="*/ 7587 w 162579"/>
                  <a:gd name="connsiteY3" fmla="*/ 14539 h 140902"/>
                  <a:gd name="connsiteX4" fmla="*/ 7587 w 162579"/>
                  <a:gd name="connsiteY4" fmla="*/ 15623 h 140902"/>
                  <a:gd name="connsiteX5" fmla="*/ 10839 w 162579"/>
                  <a:gd name="connsiteY5" fmla="*/ 25378 h 140902"/>
                  <a:gd name="connsiteX6" fmla="*/ 10839 w 162579"/>
                  <a:gd name="connsiteY6" fmla="*/ 27546 h 140902"/>
                  <a:gd name="connsiteX7" fmla="*/ 14090 w 162579"/>
                  <a:gd name="connsiteY7" fmla="*/ 39468 h 140902"/>
                  <a:gd name="connsiteX8" fmla="*/ 14090 w 162579"/>
                  <a:gd name="connsiteY8" fmla="*/ 40552 h 140902"/>
                  <a:gd name="connsiteX9" fmla="*/ 17342 w 162579"/>
                  <a:gd name="connsiteY9" fmla="*/ 54642 h 140902"/>
                  <a:gd name="connsiteX10" fmla="*/ 17342 w 162579"/>
                  <a:gd name="connsiteY10" fmla="*/ 55726 h 140902"/>
                  <a:gd name="connsiteX11" fmla="*/ 20593 w 162579"/>
                  <a:gd name="connsiteY11" fmla="*/ 70900 h 140902"/>
                  <a:gd name="connsiteX12" fmla="*/ 20593 w 162579"/>
                  <a:gd name="connsiteY12" fmla="*/ 73068 h 140902"/>
                  <a:gd name="connsiteX13" fmla="*/ 164748 w 162579"/>
                  <a:gd name="connsiteY13" fmla="*/ 105584 h 140902"/>
                  <a:gd name="connsiteX14" fmla="*/ 147406 w 162579"/>
                  <a:gd name="connsiteY14" fmla="*/ 118590 h 140902"/>
                  <a:gd name="connsiteX15" fmla="*/ 0 w 162579"/>
                  <a:gd name="connsiteY15" fmla="*/ 449 h 140902"/>
                  <a:gd name="connsiteX16" fmla="*/ 4335 w 162579"/>
                  <a:gd name="connsiteY16" fmla="*/ 1533 h 140902"/>
                  <a:gd name="connsiteX17" fmla="*/ 4335 w 162579"/>
                  <a:gd name="connsiteY17" fmla="*/ 1533 h 14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2579" h="140902">
                    <a:moveTo>
                      <a:pt x="4335" y="1533"/>
                    </a:moveTo>
                    <a:cubicBezTo>
                      <a:pt x="4335" y="2617"/>
                      <a:pt x="5419" y="4784"/>
                      <a:pt x="5419" y="5868"/>
                    </a:cubicBezTo>
                    <a:cubicBezTo>
                      <a:pt x="5419" y="5868"/>
                      <a:pt x="5419" y="6952"/>
                      <a:pt x="5419" y="6952"/>
                    </a:cubicBezTo>
                    <a:cubicBezTo>
                      <a:pt x="6503" y="9120"/>
                      <a:pt x="6503" y="11288"/>
                      <a:pt x="7587" y="14539"/>
                    </a:cubicBezTo>
                    <a:cubicBezTo>
                      <a:pt x="7587" y="14539"/>
                      <a:pt x="7587" y="15623"/>
                      <a:pt x="7587" y="15623"/>
                    </a:cubicBezTo>
                    <a:cubicBezTo>
                      <a:pt x="8671" y="18875"/>
                      <a:pt x="9755" y="22126"/>
                      <a:pt x="10839" y="25378"/>
                    </a:cubicBezTo>
                    <a:cubicBezTo>
                      <a:pt x="10839" y="26462"/>
                      <a:pt x="10839" y="26462"/>
                      <a:pt x="10839" y="27546"/>
                    </a:cubicBezTo>
                    <a:cubicBezTo>
                      <a:pt x="11923" y="30797"/>
                      <a:pt x="13006" y="35133"/>
                      <a:pt x="14090" y="39468"/>
                    </a:cubicBezTo>
                    <a:cubicBezTo>
                      <a:pt x="14090" y="39468"/>
                      <a:pt x="14090" y="40552"/>
                      <a:pt x="14090" y="40552"/>
                    </a:cubicBezTo>
                    <a:cubicBezTo>
                      <a:pt x="15174" y="44888"/>
                      <a:pt x="16258" y="49223"/>
                      <a:pt x="17342" y="54642"/>
                    </a:cubicBezTo>
                    <a:cubicBezTo>
                      <a:pt x="17342" y="54642"/>
                      <a:pt x="17342" y="54642"/>
                      <a:pt x="17342" y="55726"/>
                    </a:cubicBezTo>
                    <a:cubicBezTo>
                      <a:pt x="18426" y="60062"/>
                      <a:pt x="19510" y="65481"/>
                      <a:pt x="20593" y="70900"/>
                    </a:cubicBezTo>
                    <a:cubicBezTo>
                      <a:pt x="20593" y="71984"/>
                      <a:pt x="20593" y="73068"/>
                      <a:pt x="20593" y="73068"/>
                    </a:cubicBezTo>
                    <a:cubicBezTo>
                      <a:pt x="53109" y="82823"/>
                      <a:pt x="162580" y="209635"/>
                      <a:pt x="164748" y="105584"/>
                    </a:cubicBezTo>
                    <a:cubicBezTo>
                      <a:pt x="160412" y="111003"/>
                      <a:pt x="154993" y="115339"/>
                      <a:pt x="147406" y="118590"/>
                    </a:cubicBezTo>
                    <a:cubicBezTo>
                      <a:pt x="114890" y="130513"/>
                      <a:pt x="91045" y="31881"/>
                      <a:pt x="0" y="449"/>
                    </a:cubicBezTo>
                    <a:cubicBezTo>
                      <a:pt x="4335" y="-635"/>
                      <a:pt x="4335" y="449"/>
                      <a:pt x="4335" y="1533"/>
                    </a:cubicBezTo>
                    <a:cubicBezTo>
                      <a:pt x="4335" y="1533"/>
                      <a:pt x="4335" y="1533"/>
                      <a:pt x="4335" y="1533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4DCE78CF-B92B-4F44-B964-2583CFBC2D9A}"/>
                  </a:ext>
                </a:extLst>
              </p:cNvPr>
              <p:cNvSpPr/>
              <p:nvPr/>
            </p:nvSpPr>
            <p:spPr>
              <a:xfrm>
                <a:off x="8051278" y="5681838"/>
                <a:ext cx="650319" cy="195096"/>
              </a:xfrm>
              <a:custGeom>
                <a:avLst/>
                <a:gdLst>
                  <a:gd name="connsiteX0" fmla="*/ 370682 w 650319"/>
                  <a:gd name="connsiteY0" fmla="*/ 52026 h 195095"/>
                  <a:gd name="connsiteX1" fmla="*/ 0 w 650319"/>
                  <a:gd name="connsiteY1" fmla="*/ 0 h 195095"/>
                  <a:gd name="connsiteX2" fmla="*/ 0 w 650319"/>
                  <a:gd name="connsiteY2" fmla="*/ 13006 h 195095"/>
                  <a:gd name="connsiteX3" fmla="*/ 327327 w 650319"/>
                  <a:gd name="connsiteY3" fmla="*/ 200515 h 195095"/>
                  <a:gd name="connsiteX4" fmla="*/ 653571 w 650319"/>
                  <a:gd name="connsiteY4" fmla="*/ 22761 h 195095"/>
                  <a:gd name="connsiteX5" fmla="*/ 370682 w 650319"/>
                  <a:gd name="connsiteY5" fmla="*/ 52026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9" h="195095">
                    <a:moveTo>
                      <a:pt x="370682" y="52026"/>
                    </a:moveTo>
                    <a:cubicBezTo>
                      <a:pt x="229779" y="52026"/>
                      <a:pt x="100799" y="32516"/>
                      <a:pt x="0" y="0"/>
                    </a:cubicBezTo>
                    <a:cubicBezTo>
                      <a:pt x="0" y="4335"/>
                      <a:pt x="0" y="9755"/>
                      <a:pt x="0" y="13006"/>
                    </a:cubicBezTo>
                    <a:cubicBezTo>
                      <a:pt x="0" y="117058"/>
                      <a:pt x="146322" y="200515"/>
                      <a:pt x="327327" y="200515"/>
                    </a:cubicBezTo>
                    <a:cubicBezTo>
                      <a:pt x="501830" y="200515"/>
                      <a:pt x="643816" y="121393"/>
                      <a:pt x="653571" y="22761"/>
                    </a:cubicBezTo>
                    <a:cubicBezTo>
                      <a:pt x="569029" y="42271"/>
                      <a:pt x="472565" y="52026"/>
                      <a:pt x="370682" y="52026"/>
                    </a:cubicBezTo>
                    <a:close/>
                  </a:path>
                </a:pathLst>
              </a:custGeom>
              <a:solidFill>
                <a:srgbClr val="E09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55F36A65-C3A7-488C-BAE7-934895DFB82A}"/>
                  </a:ext>
                </a:extLst>
              </p:cNvPr>
              <p:cNvSpPr/>
              <p:nvPr/>
            </p:nvSpPr>
            <p:spPr>
              <a:xfrm>
                <a:off x="7808492" y="5490909"/>
                <a:ext cx="10839" cy="10839"/>
              </a:xfrm>
              <a:custGeom>
                <a:avLst/>
                <a:gdLst>
                  <a:gd name="connsiteX0" fmla="*/ 0 w 10838"/>
                  <a:gd name="connsiteY0" fmla="*/ 7755 h 10838"/>
                  <a:gd name="connsiteX1" fmla="*/ 7587 w 10838"/>
                  <a:gd name="connsiteY1" fmla="*/ 15343 h 10838"/>
                  <a:gd name="connsiteX2" fmla="*/ 15174 w 10838"/>
                  <a:gd name="connsiteY2" fmla="*/ 7755 h 10838"/>
                  <a:gd name="connsiteX3" fmla="*/ 7587 w 10838"/>
                  <a:gd name="connsiteY3" fmla="*/ 168 h 10838"/>
                  <a:gd name="connsiteX4" fmla="*/ 0 w 10838"/>
                  <a:gd name="connsiteY4" fmla="*/ 7755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0" y="7755"/>
                    </a:moveTo>
                    <a:cubicBezTo>
                      <a:pt x="0" y="12091"/>
                      <a:pt x="3252" y="15343"/>
                      <a:pt x="7587" y="15343"/>
                    </a:cubicBezTo>
                    <a:cubicBezTo>
                      <a:pt x="11923" y="15343"/>
                      <a:pt x="15174" y="12091"/>
                      <a:pt x="15174" y="7755"/>
                    </a:cubicBezTo>
                    <a:cubicBezTo>
                      <a:pt x="15174" y="3420"/>
                      <a:pt x="11923" y="168"/>
                      <a:pt x="7587" y="168"/>
                    </a:cubicBezTo>
                    <a:cubicBezTo>
                      <a:pt x="3252" y="-915"/>
                      <a:pt x="0" y="3420"/>
                      <a:pt x="0" y="7755"/>
                    </a:cubicBezTo>
                    <a:close/>
                  </a:path>
                </a:pathLst>
              </a:custGeom>
              <a:solidFill>
                <a:srgbClr val="DBA16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EFA29B9D-9140-4117-8F61-8C30C65C6EB6}"/>
                  </a:ext>
                </a:extLst>
              </p:cNvPr>
              <p:cNvSpPr/>
              <p:nvPr/>
            </p:nvSpPr>
            <p:spPr>
              <a:xfrm>
                <a:off x="7538610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4417245B-3E4B-4121-B55D-C831042994C1}"/>
                  </a:ext>
                </a:extLst>
              </p:cNvPr>
              <p:cNvSpPr/>
              <p:nvPr/>
            </p:nvSpPr>
            <p:spPr>
              <a:xfrm>
                <a:off x="7557036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8671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3A0EE2DF-8D79-4145-90FC-7C729DA1F520}"/>
                  </a:ext>
                </a:extLst>
              </p:cNvPr>
              <p:cNvSpPr/>
              <p:nvPr/>
            </p:nvSpPr>
            <p:spPr>
              <a:xfrm>
                <a:off x="9266292" y="5284059"/>
                <a:ext cx="65032" cy="65032"/>
              </a:xfrm>
              <a:custGeom>
                <a:avLst/>
                <a:gdLst>
                  <a:gd name="connsiteX0" fmla="*/ 0 w 65031"/>
                  <a:gd name="connsiteY0" fmla="*/ 0 h 65031"/>
                  <a:gd name="connsiteX1" fmla="*/ 73703 w 65031"/>
                  <a:gd name="connsiteY1" fmla="*/ 0 h 65031"/>
                  <a:gd name="connsiteX2" fmla="*/ 73703 w 65031"/>
                  <a:gd name="connsiteY2" fmla="*/ 66116 h 65031"/>
                  <a:gd name="connsiteX3" fmla="*/ 0 w 65031"/>
                  <a:gd name="connsiteY3" fmla="*/ 66116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65031">
                    <a:moveTo>
                      <a:pt x="0" y="0"/>
                    </a:moveTo>
                    <a:lnTo>
                      <a:pt x="73703" y="0"/>
                    </a:lnTo>
                    <a:lnTo>
                      <a:pt x="73703" y="66116"/>
                    </a:lnTo>
                    <a:lnTo>
                      <a:pt x="0" y="66116"/>
                    </a:lnTo>
                    <a:close/>
                  </a:path>
                </a:pathLst>
              </a:custGeom>
              <a:solidFill>
                <a:srgbClr val="B29279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1A067FD2-B4CF-4566-96E5-AF3FE7BB2B99}"/>
                  </a:ext>
                </a:extLst>
              </p:cNvPr>
              <p:cNvSpPr/>
              <p:nvPr/>
            </p:nvSpPr>
            <p:spPr>
              <a:xfrm>
                <a:off x="9284717" y="5293814"/>
                <a:ext cx="32516" cy="32516"/>
              </a:xfrm>
              <a:custGeom>
                <a:avLst/>
                <a:gdLst>
                  <a:gd name="connsiteX0" fmla="*/ 0 w 32515"/>
                  <a:gd name="connsiteY0" fmla="*/ 20593 h 32515"/>
                  <a:gd name="connsiteX1" fmla="*/ 20593 w 32515"/>
                  <a:gd name="connsiteY1" fmla="*/ 41187 h 32515"/>
                  <a:gd name="connsiteX2" fmla="*/ 41187 w 32515"/>
                  <a:gd name="connsiteY2" fmla="*/ 20593 h 32515"/>
                  <a:gd name="connsiteX3" fmla="*/ 20593 w 32515"/>
                  <a:gd name="connsiteY3" fmla="*/ 0 h 32515"/>
                  <a:gd name="connsiteX4" fmla="*/ 0 w 32515"/>
                  <a:gd name="connsiteY4" fmla="*/ 20593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32515">
                    <a:moveTo>
                      <a:pt x="0" y="20593"/>
                    </a:moveTo>
                    <a:cubicBezTo>
                      <a:pt x="0" y="32516"/>
                      <a:pt x="9755" y="41187"/>
                      <a:pt x="20593" y="41187"/>
                    </a:cubicBezTo>
                    <a:cubicBezTo>
                      <a:pt x="32516" y="41187"/>
                      <a:pt x="41187" y="31432"/>
                      <a:pt x="41187" y="20593"/>
                    </a:cubicBezTo>
                    <a:cubicBezTo>
                      <a:pt x="41187" y="8671"/>
                      <a:pt x="31432" y="0"/>
                      <a:pt x="20593" y="0"/>
                    </a:cubicBezTo>
                    <a:cubicBezTo>
                      <a:pt x="9755" y="0"/>
                      <a:pt x="0" y="9755"/>
                      <a:pt x="0" y="20593"/>
                    </a:cubicBezTo>
                    <a:close/>
                  </a:path>
                </a:pathLst>
              </a:custGeom>
              <a:solidFill>
                <a:srgbClr val="846E62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508CC699-7A35-455A-B37C-006A0133561F}"/>
                  </a:ext>
                </a:extLst>
              </p:cNvPr>
              <p:cNvSpPr/>
              <p:nvPr/>
            </p:nvSpPr>
            <p:spPr>
              <a:xfrm>
                <a:off x="8365314" y="5859148"/>
                <a:ext cx="119225" cy="21677"/>
              </a:xfrm>
              <a:custGeom>
                <a:avLst/>
                <a:gdLst>
                  <a:gd name="connsiteX0" fmla="*/ 123846 w 119225"/>
                  <a:gd name="connsiteY0" fmla="*/ 5863 h 21677"/>
                  <a:gd name="connsiteX1" fmla="*/ 68569 w 119225"/>
                  <a:gd name="connsiteY1" fmla="*/ 1528 h 21677"/>
                  <a:gd name="connsiteX2" fmla="*/ 285 w 119225"/>
                  <a:gd name="connsiteY2" fmla="*/ 16702 h 21677"/>
                  <a:gd name="connsiteX3" fmla="*/ 55562 w 119225"/>
                  <a:gd name="connsiteY3" fmla="*/ 21037 h 21677"/>
                  <a:gd name="connsiteX4" fmla="*/ 123846 w 119225"/>
                  <a:gd name="connsiteY4" fmla="*/ 5863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21677">
                    <a:moveTo>
                      <a:pt x="123846" y="5863"/>
                    </a:moveTo>
                    <a:cubicBezTo>
                      <a:pt x="127097" y="444"/>
                      <a:pt x="102169" y="-1724"/>
                      <a:pt x="68569" y="1528"/>
                    </a:cubicBezTo>
                    <a:cubicBezTo>
                      <a:pt x="33885" y="4779"/>
                      <a:pt x="3537" y="11283"/>
                      <a:pt x="285" y="16702"/>
                    </a:cubicBezTo>
                    <a:cubicBezTo>
                      <a:pt x="-2966" y="22121"/>
                      <a:pt x="21963" y="23205"/>
                      <a:pt x="55562" y="21037"/>
                    </a:cubicBezTo>
                    <a:cubicBezTo>
                      <a:pt x="89162" y="17786"/>
                      <a:pt x="120594" y="11283"/>
                      <a:pt x="123846" y="5863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466FEE46-AD72-4B66-90A1-152DC621E599}"/>
                  </a:ext>
                </a:extLst>
              </p:cNvPr>
              <p:cNvSpPr/>
              <p:nvPr/>
            </p:nvSpPr>
            <p:spPr>
              <a:xfrm>
                <a:off x="8511921" y="5837433"/>
                <a:ext cx="32516" cy="10839"/>
              </a:xfrm>
              <a:custGeom>
                <a:avLst/>
                <a:gdLst>
                  <a:gd name="connsiteX0" fmla="*/ 42271 w 32515"/>
                  <a:gd name="connsiteY0" fmla="*/ 4817 h 10838"/>
                  <a:gd name="connsiteX1" fmla="*/ 21677 w 32515"/>
                  <a:gd name="connsiteY1" fmla="*/ 1566 h 10838"/>
                  <a:gd name="connsiteX2" fmla="*/ 0 w 32515"/>
                  <a:gd name="connsiteY2" fmla="*/ 15656 h 10838"/>
                  <a:gd name="connsiteX3" fmla="*/ 20593 w 32515"/>
                  <a:gd name="connsiteY3" fmla="*/ 18907 h 10838"/>
                  <a:gd name="connsiteX4" fmla="*/ 42271 w 32515"/>
                  <a:gd name="connsiteY4" fmla="*/ 4817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5" h="10838">
                    <a:moveTo>
                      <a:pt x="42271" y="4817"/>
                    </a:moveTo>
                    <a:cubicBezTo>
                      <a:pt x="42271" y="482"/>
                      <a:pt x="33600" y="-1686"/>
                      <a:pt x="21677" y="1566"/>
                    </a:cubicBezTo>
                    <a:cubicBezTo>
                      <a:pt x="9755" y="4817"/>
                      <a:pt x="0" y="10237"/>
                      <a:pt x="0" y="15656"/>
                    </a:cubicBezTo>
                    <a:cubicBezTo>
                      <a:pt x="0" y="19991"/>
                      <a:pt x="8671" y="22159"/>
                      <a:pt x="20593" y="18907"/>
                    </a:cubicBezTo>
                    <a:cubicBezTo>
                      <a:pt x="32516" y="15656"/>
                      <a:pt x="42271" y="9153"/>
                      <a:pt x="42271" y="4817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DAFFBD88-B92E-45C6-AD16-2224E44CC50E}"/>
                  </a:ext>
                </a:extLst>
              </p:cNvPr>
              <p:cNvSpPr/>
              <p:nvPr/>
            </p:nvSpPr>
            <p:spPr>
              <a:xfrm>
                <a:off x="8217636" y="5843290"/>
                <a:ext cx="21677" cy="10839"/>
              </a:xfrm>
              <a:custGeom>
                <a:avLst/>
                <a:gdLst>
                  <a:gd name="connsiteX0" fmla="*/ 26571 w 21677"/>
                  <a:gd name="connsiteY0" fmla="*/ 11966 h 10838"/>
                  <a:gd name="connsiteX1" fmla="*/ 16816 w 21677"/>
                  <a:gd name="connsiteY1" fmla="*/ 1128 h 10838"/>
                  <a:gd name="connsiteX2" fmla="*/ 558 w 21677"/>
                  <a:gd name="connsiteY2" fmla="*/ 3295 h 10838"/>
                  <a:gd name="connsiteX3" fmla="*/ 10313 w 21677"/>
                  <a:gd name="connsiteY3" fmla="*/ 14134 h 10838"/>
                  <a:gd name="connsiteX4" fmla="*/ 26571 w 21677"/>
                  <a:gd name="connsiteY4" fmla="*/ 1196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" h="10838">
                    <a:moveTo>
                      <a:pt x="26571" y="11966"/>
                    </a:moveTo>
                    <a:cubicBezTo>
                      <a:pt x="28739" y="8715"/>
                      <a:pt x="24403" y="3295"/>
                      <a:pt x="16816" y="1128"/>
                    </a:cubicBezTo>
                    <a:cubicBezTo>
                      <a:pt x="9229" y="-1040"/>
                      <a:pt x="1642" y="44"/>
                      <a:pt x="558" y="3295"/>
                    </a:cubicBezTo>
                    <a:cubicBezTo>
                      <a:pt x="-1610" y="6547"/>
                      <a:pt x="2726" y="11966"/>
                      <a:pt x="10313" y="14134"/>
                    </a:cubicBezTo>
                    <a:cubicBezTo>
                      <a:pt x="17900" y="17386"/>
                      <a:pt x="24403" y="16302"/>
                      <a:pt x="26571" y="11966"/>
                    </a:cubicBezTo>
                    <a:close/>
                  </a:path>
                </a:pathLst>
              </a:custGeom>
              <a:solidFill>
                <a:srgbClr val="DDAE8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E1E6D3-5DC6-4BF5-833E-A11A5A7E966D}"/>
                  </a:ext>
                </a:extLst>
              </p:cNvPr>
              <p:cNvSpPr/>
              <p:nvPr/>
            </p:nvSpPr>
            <p:spPr>
              <a:xfrm>
                <a:off x="8559292" y="5509503"/>
                <a:ext cx="195096" cy="32516"/>
              </a:xfrm>
              <a:custGeom>
                <a:avLst/>
                <a:gdLst>
                  <a:gd name="connsiteX0" fmla="*/ 189996 w 195095"/>
                  <a:gd name="connsiteY0" fmla="*/ 17342 h 32515"/>
                  <a:gd name="connsiteX1" fmla="*/ 156396 w 195095"/>
                  <a:gd name="connsiteY1" fmla="*/ 0 h 32515"/>
                  <a:gd name="connsiteX2" fmla="*/ 4655 w 195095"/>
                  <a:gd name="connsiteY2" fmla="*/ 17342 h 32515"/>
                  <a:gd name="connsiteX3" fmla="*/ 89196 w 195095"/>
                  <a:gd name="connsiteY3" fmla="*/ 34684 h 32515"/>
                  <a:gd name="connsiteX4" fmla="*/ 189996 w 195095"/>
                  <a:gd name="connsiteY4" fmla="*/ 17342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95" h="32515">
                    <a:moveTo>
                      <a:pt x="189996" y="17342"/>
                    </a:moveTo>
                    <a:cubicBezTo>
                      <a:pt x="208421" y="7587"/>
                      <a:pt x="222511" y="0"/>
                      <a:pt x="156396" y="0"/>
                    </a:cubicBezTo>
                    <a:cubicBezTo>
                      <a:pt x="91364" y="0"/>
                      <a:pt x="23080" y="7587"/>
                      <a:pt x="4655" y="17342"/>
                    </a:cubicBezTo>
                    <a:cubicBezTo>
                      <a:pt x="-13771" y="27097"/>
                      <a:pt x="24164" y="34684"/>
                      <a:pt x="89196" y="34684"/>
                    </a:cubicBezTo>
                    <a:cubicBezTo>
                      <a:pt x="154228" y="35768"/>
                      <a:pt x="171570" y="28181"/>
                      <a:pt x="189996" y="17342"/>
                    </a:cubicBezTo>
                    <a:close/>
                  </a:path>
                </a:pathLst>
              </a:custGeom>
              <a:solidFill>
                <a:srgbClr val="CC7C3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143C937-A013-4366-B663-0ABB1AF4D616}"/>
                  </a:ext>
                </a:extLst>
              </p:cNvPr>
              <p:cNvSpPr/>
              <p:nvPr/>
            </p:nvSpPr>
            <p:spPr>
              <a:xfrm>
                <a:off x="7948311" y="5457478"/>
                <a:ext cx="856254" cy="32516"/>
              </a:xfrm>
              <a:custGeom>
                <a:avLst/>
                <a:gdLst>
                  <a:gd name="connsiteX0" fmla="*/ 857338 w 856253"/>
                  <a:gd name="connsiteY0" fmla="*/ 0 h 32515"/>
                  <a:gd name="connsiteX1" fmla="*/ 854086 w 856253"/>
                  <a:gd name="connsiteY1" fmla="*/ 5419 h 32515"/>
                  <a:gd name="connsiteX2" fmla="*/ 839996 w 856253"/>
                  <a:gd name="connsiteY2" fmla="*/ 13006 h 32515"/>
                  <a:gd name="connsiteX3" fmla="*/ 18426 w 856253"/>
                  <a:gd name="connsiteY3" fmla="*/ 13006 h 32515"/>
                  <a:gd name="connsiteX4" fmla="*/ 4335 w 856253"/>
                  <a:gd name="connsiteY4" fmla="*/ 5419 h 32515"/>
                  <a:gd name="connsiteX5" fmla="*/ 2168 w 856253"/>
                  <a:gd name="connsiteY5" fmla="*/ 0 h 32515"/>
                  <a:gd name="connsiteX6" fmla="*/ 0 w 856253"/>
                  <a:gd name="connsiteY6" fmla="*/ 8671 h 32515"/>
                  <a:gd name="connsiteX7" fmla="*/ 0 w 856253"/>
                  <a:gd name="connsiteY7" fmla="*/ 10839 h 32515"/>
                  <a:gd name="connsiteX8" fmla="*/ 5419 w 856253"/>
                  <a:gd name="connsiteY8" fmla="*/ 28180 h 32515"/>
                  <a:gd name="connsiteX9" fmla="*/ 19510 w 856253"/>
                  <a:gd name="connsiteY9" fmla="*/ 35767 h 32515"/>
                  <a:gd name="connsiteX10" fmla="*/ 841080 w 856253"/>
                  <a:gd name="connsiteY10" fmla="*/ 35767 h 32515"/>
                  <a:gd name="connsiteX11" fmla="*/ 855170 w 856253"/>
                  <a:gd name="connsiteY11" fmla="*/ 28180 h 32515"/>
                  <a:gd name="connsiteX12" fmla="*/ 860589 w 856253"/>
                  <a:gd name="connsiteY12" fmla="*/ 10839 h 32515"/>
                  <a:gd name="connsiteX13" fmla="*/ 860589 w 856253"/>
                  <a:gd name="connsiteY13" fmla="*/ 8671 h 32515"/>
                  <a:gd name="connsiteX14" fmla="*/ 857338 w 856253"/>
                  <a:gd name="connsiteY14" fmla="*/ 0 h 3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253" h="32515">
                    <a:moveTo>
                      <a:pt x="857338" y="0"/>
                    </a:moveTo>
                    <a:cubicBezTo>
                      <a:pt x="856254" y="2168"/>
                      <a:pt x="856254" y="4335"/>
                      <a:pt x="854086" y="5419"/>
                    </a:cubicBezTo>
                    <a:cubicBezTo>
                      <a:pt x="850834" y="9755"/>
                      <a:pt x="845415" y="13006"/>
                      <a:pt x="839996" y="13006"/>
                    </a:cubicBezTo>
                    <a:lnTo>
                      <a:pt x="18426" y="13006"/>
                    </a:lnTo>
                    <a:cubicBezTo>
                      <a:pt x="13006" y="13006"/>
                      <a:pt x="8671" y="10839"/>
                      <a:pt x="4335" y="5419"/>
                    </a:cubicBezTo>
                    <a:cubicBezTo>
                      <a:pt x="3252" y="4335"/>
                      <a:pt x="2168" y="2168"/>
                      <a:pt x="2168" y="0"/>
                    </a:cubicBezTo>
                    <a:cubicBezTo>
                      <a:pt x="1084" y="2168"/>
                      <a:pt x="0" y="5419"/>
                      <a:pt x="0" y="8671"/>
                    </a:cubicBezTo>
                    <a:cubicBezTo>
                      <a:pt x="0" y="9755"/>
                      <a:pt x="0" y="10839"/>
                      <a:pt x="0" y="10839"/>
                    </a:cubicBezTo>
                    <a:cubicBezTo>
                      <a:pt x="0" y="17342"/>
                      <a:pt x="1084" y="23845"/>
                      <a:pt x="5419" y="28180"/>
                    </a:cubicBezTo>
                    <a:cubicBezTo>
                      <a:pt x="8671" y="32516"/>
                      <a:pt x="14090" y="35767"/>
                      <a:pt x="19510" y="35767"/>
                    </a:cubicBezTo>
                    <a:lnTo>
                      <a:pt x="841080" y="35767"/>
                    </a:lnTo>
                    <a:cubicBezTo>
                      <a:pt x="846499" y="35767"/>
                      <a:pt x="851918" y="32516"/>
                      <a:pt x="855170" y="28180"/>
                    </a:cubicBezTo>
                    <a:cubicBezTo>
                      <a:pt x="858421" y="23845"/>
                      <a:pt x="860589" y="17342"/>
                      <a:pt x="860589" y="10839"/>
                    </a:cubicBezTo>
                    <a:cubicBezTo>
                      <a:pt x="860589" y="9755"/>
                      <a:pt x="860589" y="9755"/>
                      <a:pt x="860589" y="8671"/>
                    </a:cubicBezTo>
                    <a:cubicBezTo>
                      <a:pt x="859505" y="5419"/>
                      <a:pt x="858421" y="2168"/>
                      <a:pt x="857338" y="0"/>
                    </a:cubicBezTo>
                    <a:close/>
                  </a:path>
                </a:pathLst>
              </a:custGeom>
              <a:solidFill>
                <a:srgbClr val="84675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E115E7D-F98E-4ECF-A4A9-FD5508DC7C8C}"/>
                  </a:ext>
                </a:extLst>
              </p:cNvPr>
              <p:cNvSpPr/>
              <p:nvPr/>
            </p:nvSpPr>
            <p:spPr>
              <a:xfrm>
                <a:off x="8290442" y="5285639"/>
                <a:ext cx="10839" cy="54193"/>
              </a:xfrm>
              <a:custGeom>
                <a:avLst/>
                <a:gdLst>
                  <a:gd name="connsiteX0" fmla="*/ 20964 w 10838"/>
                  <a:gd name="connsiteY0" fmla="*/ 61285 h 54193"/>
                  <a:gd name="connsiteX1" fmla="*/ 3623 w 10838"/>
                  <a:gd name="connsiteY1" fmla="*/ 588 h 54193"/>
                  <a:gd name="connsiteX2" fmla="*/ 20964 w 10838"/>
                  <a:gd name="connsiteY2" fmla="*/ 61285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38" h="54193">
                    <a:moveTo>
                      <a:pt x="20964" y="61285"/>
                    </a:moveTo>
                    <a:cubicBezTo>
                      <a:pt x="12293" y="46111"/>
                      <a:pt x="-8300" y="3840"/>
                      <a:pt x="3623" y="588"/>
                    </a:cubicBezTo>
                    <a:cubicBezTo>
                      <a:pt x="24216" y="-6999"/>
                      <a:pt x="20964" y="61285"/>
                      <a:pt x="20964" y="61285"/>
                    </a:cubicBezTo>
                    <a:close/>
                  </a:path>
                </a:pathLst>
              </a:custGeom>
              <a:solidFill>
                <a:srgbClr val="F4B65B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DB8033A-178B-45E1-9973-05928D6ED803}"/>
                  </a:ext>
                </a:extLst>
              </p:cNvPr>
              <p:cNvSpPr/>
              <p:nvPr/>
            </p:nvSpPr>
            <p:spPr>
              <a:xfrm>
                <a:off x="8099218" y="6535924"/>
                <a:ext cx="65032" cy="119225"/>
              </a:xfrm>
              <a:custGeom>
                <a:avLst/>
                <a:gdLst>
                  <a:gd name="connsiteX0" fmla="*/ 48525 w 65031"/>
                  <a:gd name="connsiteY0" fmla="*/ 128980 h 119225"/>
                  <a:gd name="connsiteX1" fmla="*/ 1919 w 65031"/>
                  <a:gd name="connsiteY1" fmla="*/ 79122 h 119225"/>
                  <a:gd name="connsiteX2" fmla="*/ 16009 w 65031"/>
                  <a:gd name="connsiteY2" fmla="*/ 0 h 119225"/>
                  <a:gd name="connsiteX3" fmla="*/ 71286 w 65031"/>
                  <a:gd name="connsiteY3" fmla="*/ 73703 h 119225"/>
                  <a:gd name="connsiteX4" fmla="*/ 48525 w 65031"/>
                  <a:gd name="connsiteY4" fmla="*/ 12898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1" h="119225">
                    <a:moveTo>
                      <a:pt x="48525" y="128980"/>
                    </a:moveTo>
                    <a:cubicBezTo>
                      <a:pt x="21428" y="135483"/>
                      <a:pt x="-7836" y="109470"/>
                      <a:pt x="1919" y="79122"/>
                    </a:cubicBezTo>
                    <a:cubicBezTo>
                      <a:pt x="11673" y="48774"/>
                      <a:pt x="26848" y="18426"/>
                      <a:pt x="16009" y="0"/>
                    </a:cubicBezTo>
                    <a:cubicBezTo>
                      <a:pt x="16009" y="0"/>
                      <a:pt x="66951" y="56361"/>
                      <a:pt x="71286" y="73703"/>
                    </a:cubicBezTo>
                    <a:cubicBezTo>
                      <a:pt x="74538" y="89961"/>
                      <a:pt x="84292" y="120309"/>
                      <a:pt x="48525" y="128980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EF56158-003B-43BC-828E-1676787B9A2A}"/>
                  </a:ext>
                </a:extLst>
              </p:cNvPr>
              <p:cNvSpPr/>
              <p:nvPr/>
            </p:nvSpPr>
            <p:spPr>
              <a:xfrm>
                <a:off x="8642160" y="6600956"/>
                <a:ext cx="43355" cy="97548"/>
              </a:xfrm>
              <a:custGeom>
                <a:avLst/>
                <a:gdLst>
                  <a:gd name="connsiteX0" fmla="*/ 16083 w 43354"/>
                  <a:gd name="connsiteY0" fmla="*/ 100799 h 97547"/>
                  <a:gd name="connsiteX1" fmla="*/ 44264 w 43354"/>
                  <a:gd name="connsiteY1" fmla="*/ 61780 h 97547"/>
                  <a:gd name="connsiteX2" fmla="*/ 35593 w 43354"/>
                  <a:gd name="connsiteY2" fmla="*/ 0 h 97547"/>
                  <a:gd name="connsiteX3" fmla="*/ 3077 w 43354"/>
                  <a:gd name="connsiteY3" fmla="*/ 57445 h 97547"/>
                  <a:gd name="connsiteX4" fmla="*/ 16083 w 43354"/>
                  <a:gd name="connsiteY4" fmla="*/ 10079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4" h="97547">
                    <a:moveTo>
                      <a:pt x="16083" y="100799"/>
                    </a:moveTo>
                    <a:cubicBezTo>
                      <a:pt x="32341" y="106219"/>
                      <a:pt x="49683" y="85625"/>
                      <a:pt x="44264" y="61780"/>
                    </a:cubicBezTo>
                    <a:cubicBezTo>
                      <a:pt x="37760" y="39019"/>
                      <a:pt x="29089" y="14090"/>
                      <a:pt x="35593" y="0"/>
                    </a:cubicBezTo>
                    <a:cubicBezTo>
                      <a:pt x="35593" y="0"/>
                      <a:pt x="5244" y="44439"/>
                      <a:pt x="3077" y="57445"/>
                    </a:cubicBezTo>
                    <a:cubicBezTo>
                      <a:pt x="-175" y="71535"/>
                      <a:pt x="-5594" y="94296"/>
                      <a:pt x="16083" y="100799"/>
                    </a:cubicBezTo>
                    <a:close/>
                  </a:path>
                </a:pathLst>
              </a:custGeom>
              <a:solidFill>
                <a:srgbClr val="FFCF64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5DB1793-98F3-4735-BC75-8D0FCD5514CE}"/>
                  </a:ext>
                </a:extLst>
              </p:cNvPr>
              <p:cNvSpPr/>
              <p:nvPr/>
            </p:nvSpPr>
            <p:spPr>
              <a:xfrm>
                <a:off x="8120319" y="6017836"/>
                <a:ext cx="65032" cy="216773"/>
              </a:xfrm>
              <a:custGeom>
                <a:avLst/>
                <a:gdLst>
                  <a:gd name="connsiteX0" fmla="*/ 15501 w 65031"/>
                  <a:gd name="connsiteY0" fmla="*/ 226528 h 216773"/>
                  <a:gd name="connsiteX1" fmla="*/ 61023 w 65031"/>
                  <a:gd name="connsiteY1" fmla="*/ 105135 h 216773"/>
                  <a:gd name="connsiteX2" fmla="*/ 25256 w 65031"/>
                  <a:gd name="connsiteY2" fmla="*/ 0 h 216773"/>
                  <a:gd name="connsiteX3" fmla="*/ 2495 w 65031"/>
                  <a:gd name="connsiteY3" fmla="*/ 86709 h 216773"/>
                  <a:gd name="connsiteX4" fmla="*/ 31759 w 65031"/>
                  <a:gd name="connsiteY4" fmla="*/ 134400 h 216773"/>
                  <a:gd name="connsiteX5" fmla="*/ 15501 w 65031"/>
                  <a:gd name="connsiteY5" fmla="*/ 226528 h 2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31" h="216773">
                    <a:moveTo>
                      <a:pt x="15501" y="226528"/>
                    </a:moveTo>
                    <a:cubicBezTo>
                      <a:pt x="30675" y="194012"/>
                      <a:pt x="80533" y="128980"/>
                      <a:pt x="61023" y="105135"/>
                    </a:cubicBezTo>
                    <a:cubicBezTo>
                      <a:pt x="41514" y="81290"/>
                      <a:pt x="15501" y="31432"/>
                      <a:pt x="25256" y="0"/>
                    </a:cubicBezTo>
                    <a:cubicBezTo>
                      <a:pt x="25256" y="0"/>
                      <a:pt x="-9428" y="56361"/>
                      <a:pt x="2495" y="86709"/>
                    </a:cubicBezTo>
                    <a:cubicBezTo>
                      <a:pt x="14417" y="117058"/>
                      <a:pt x="32843" y="118142"/>
                      <a:pt x="31759" y="134400"/>
                    </a:cubicBezTo>
                    <a:cubicBezTo>
                      <a:pt x="30675" y="151741"/>
                      <a:pt x="15501" y="226528"/>
                      <a:pt x="15501" y="226528"/>
                    </a:cubicBezTo>
                    <a:close/>
                  </a:path>
                </a:pathLst>
              </a:custGeom>
              <a:solidFill>
                <a:srgbClr val="FFF4A6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B9F4D6C-5D3A-4D64-8BA4-68DE35012ED1}"/>
                  </a:ext>
                </a:extLst>
              </p:cNvPr>
              <p:cNvSpPr/>
              <p:nvPr/>
            </p:nvSpPr>
            <p:spPr>
              <a:xfrm>
                <a:off x="10162648" y="4475496"/>
                <a:ext cx="552771" cy="552771"/>
              </a:xfrm>
              <a:custGeom>
                <a:avLst/>
                <a:gdLst>
                  <a:gd name="connsiteX0" fmla="*/ 0 w 552771"/>
                  <a:gd name="connsiteY0" fmla="*/ 106219 h 552771"/>
                  <a:gd name="connsiteX1" fmla="*/ 205934 w 552771"/>
                  <a:gd name="connsiteY1" fmla="*/ 197264 h 552771"/>
                  <a:gd name="connsiteX2" fmla="*/ 528926 w 552771"/>
                  <a:gd name="connsiteY2" fmla="*/ 560358 h 552771"/>
                  <a:gd name="connsiteX3" fmla="*/ 559275 w 552771"/>
                  <a:gd name="connsiteY3" fmla="*/ 544101 h 552771"/>
                  <a:gd name="connsiteX4" fmla="*/ 243870 w 552771"/>
                  <a:gd name="connsiteY4" fmla="*/ 109470 h 552771"/>
                  <a:gd name="connsiteX5" fmla="*/ 13006 w 552771"/>
                  <a:gd name="connsiteY5" fmla="*/ 0 h 552771"/>
                  <a:gd name="connsiteX6" fmla="*/ 0 w 552771"/>
                  <a:gd name="connsiteY6" fmla="*/ 106219 h 55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71" h="552771">
                    <a:moveTo>
                      <a:pt x="0" y="106219"/>
                    </a:moveTo>
                    <a:cubicBezTo>
                      <a:pt x="122477" y="146322"/>
                      <a:pt x="135483" y="145238"/>
                      <a:pt x="205934" y="197264"/>
                    </a:cubicBezTo>
                    <a:cubicBezTo>
                      <a:pt x="276386" y="249289"/>
                      <a:pt x="528926" y="560358"/>
                      <a:pt x="528926" y="560358"/>
                    </a:cubicBezTo>
                    <a:lnTo>
                      <a:pt x="559275" y="544101"/>
                    </a:lnTo>
                    <a:cubicBezTo>
                      <a:pt x="559275" y="544101"/>
                      <a:pt x="292644" y="141986"/>
                      <a:pt x="243870" y="109470"/>
                    </a:cubicBezTo>
                    <a:cubicBezTo>
                      <a:pt x="201599" y="81290"/>
                      <a:pt x="13006" y="0"/>
                      <a:pt x="13006" y="0"/>
                    </a:cubicBezTo>
                    <a:lnTo>
                      <a:pt x="0" y="106219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044029A-3C06-473A-AFAF-8CAEDEF3DE38}"/>
                  </a:ext>
                </a:extLst>
              </p:cNvPr>
              <p:cNvSpPr/>
              <p:nvPr/>
            </p:nvSpPr>
            <p:spPr>
              <a:xfrm>
                <a:off x="8623559" y="4626153"/>
                <a:ext cx="715351" cy="292644"/>
              </a:xfrm>
              <a:custGeom>
                <a:avLst/>
                <a:gdLst>
                  <a:gd name="connsiteX0" fmla="*/ 722938 w 715351"/>
                  <a:gd name="connsiteY0" fmla="*/ 52026 h 292643"/>
                  <a:gd name="connsiteX1" fmla="*/ 477985 w 715351"/>
                  <a:gd name="connsiteY1" fmla="*/ 293728 h 292643"/>
                  <a:gd name="connsiteX2" fmla="*/ 13006 w 715351"/>
                  <a:gd name="connsiteY2" fmla="*/ 171251 h 292643"/>
                  <a:gd name="connsiteX3" fmla="*/ 0 w 715351"/>
                  <a:gd name="connsiteY3" fmla="*/ 138735 h 292643"/>
                  <a:gd name="connsiteX4" fmla="*/ 493159 w 715351"/>
                  <a:gd name="connsiteY4" fmla="*/ 191844 h 292643"/>
                  <a:gd name="connsiteX5" fmla="*/ 642732 w 715351"/>
                  <a:gd name="connsiteY5" fmla="*/ 0 h 292643"/>
                  <a:gd name="connsiteX6" fmla="*/ 722938 w 715351"/>
                  <a:gd name="connsiteY6" fmla="*/ 52026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351" h="292643">
                    <a:moveTo>
                      <a:pt x="722938" y="52026"/>
                    </a:moveTo>
                    <a:cubicBezTo>
                      <a:pt x="647068" y="163664"/>
                      <a:pt x="567946" y="293728"/>
                      <a:pt x="477985" y="293728"/>
                    </a:cubicBezTo>
                    <a:cubicBezTo>
                      <a:pt x="388024" y="293728"/>
                      <a:pt x="61780" y="151741"/>
                      <a:pt x="13006" y="171251"/>
                    </a:cubicBezTo>
                    <a:lnTo>
                      <a:pt x="0" y="138735"/>
                    </a:lnTo>
                    <a:cubicBezTo>
                      <a:pt x="78038" y="107303"/>
                      <a:pt x="448720" y="228696"/>
                      <a:pt x="493159" y="191844"/>
                    </a:cubicBezTo>
                    <a:cubicBezTo>
                      <a:pt x="536514" y="154993"/>
                      <a:pt x="642732" y="0"/>
                      <a:pt x="642732" y="0"/>
                    </a:cubicBezTo>
                    <a:lnTo>
                      <a:pt x="722938" y="52026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0CFA91-2332-4D75-BFE1-14C3A0866926}"/>
                  </a:ext>
                </a:extLst>
              </p:cNvPr>
              <p:cNvSpPr/>
              <p:nvPr/>
            </p:nvSpPr>
            <p:spPr>
              <a:xfrm>
                <a:off x="9682496" y="5424962"/>
                <a:ext cx="216773" cy="1278961"/>
              </a:xfrm>
              <a:custGeom>
                <a:avLst/>
                <a:gdLst>
                  <a:gd name="connsiteX0" fmla="*/ 66116 w 216773"/>
                  <a:gd name="connsiteY0" fmla="*/ 26013 h 1278961"/>
                  <a:gd name="connsiteX1" fmla="*/ 0 w 216773"/>
                  <a:gd name="connsiteY1" fmla="*/ 1286548 h 1278961"/>
                  <a:gd name="connsiteX2" fmla="*/ 45522 w 216773"/>
                  <a:gd name="connsiteY2" fmla="*/ 1286548 h 1278961"/>
                  <a:gd name="connsiteX3" fmla="*/ 217857 w 216773"/>
                  <a:gd name="connsiteY3" fmla="*/ 0 h 127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3" h="1278961">
                    <a:moveTo>
                      <a:pt x="66116" y="26013"/>
                    </a:moveTo>
                    <a:lnTo>
                      <a:pt x="0" y="1286548"/>
                    </a:lnTo>
                    <a:lnTo>
                      <a:pt x="45522" y="1286548"/>
                    </a:lnTo>
                    <a:lnTo>
                      <a:pt x="217857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E79FD6C-9BA8-4583-B222-04CE92AC1A7B}"/>
                  </a:ext>
                </a:extLst>
              </p:cNvPr>
              <p:cNvSpPr/>
              <p:nvPr/>
            </p:nvSpPr>
            <p:spPr>
              <a:xfrm>
                <a:off x="10173487" y="5466149"/>
                <a:ext cx="433546" cy="1246445"/>
              </a:xfrm>
              <a:custGeom>
                <a:avLst/>
                <a:gdLst>
                  <a:gd name="connsiteX0" fmla="*/ 158244 w 433546"/>
                  <a:gd name="connsiteY0" fmla="*/ 27097 h 1246445"/>
                  <a:gd name="connsiteX1" fmla="*/ 435714 w 433546"/>
                  <a:gd name="connsiteY1" fmla="*/ 1250781 h 1246445"/>
                  <a:gd name="connsiteX2" fmla="*/ 390192 w 433546"/>
                  <a:gd name="connsiteY2" fmla="*/ 1250781 h 1246445"/>
                  <a:gd name="connsiteX3" fmla="*/ 0 w 433546"/>
                  <a:gd name="connsiteY3" fmla="*/ 0 h 124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46" h="1246445">
                    <a:moveTo>
                      <a:pt x="158244" y="27097"/>
                    </a:moveTo>
                    <a:lnTo>
                      <a:pt x="435714" y="1250781"/>
                    </a:lnTo>
                    <a:lnTo>
                      <a:pt x="390192" y="12507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3354513-FECB-4F90-83FD-E02500D902DA}"/>
                  </a:ext>
                </a:extLst>
              </p:cNvPr>
              <p:cNvSpPr/>
              <p:nvPr/>
            </p:nvSpPr>
            <p:spPr>
              <a:xfrm>
                <a:off x="9544845" y="6676308"/>
                <a:ext cx="195096" cy="65032"/>
              </a:xfrm>
              <a:custGeom>
                <a:avLst/>
                <a:gdLst>
                  <a:gd name="connsiteX0" fmla="*/ 203767 w 195095"/>
                  <a:gd name="connsiteY0" fmla="*/ 70970 h 65031"/>
                  <a:gd name="connsiteX1" fmla="*/ 0 w 195095"/>
                  <a:gd name="connsiteY1" fmla="*/ 70970 h 65031"/>
                  <a:gd name="connsiteX2" fmla="*/ 167999 w 195095"/>
                  <a:gd name="connsiteY2" fmla="*/ 1603 h 65031"/>
                  <a:gd name="connsiteX3" fmla="*/ 203767 w 195095"/>
                  <a:gd name="connsiteY3" fmla="*/ 7097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095" h="65031">
                    <a:moveTo>
                      <a:pt x="203767" y="70970"/>
                    </a:moveTo>
                    <a:lnTo>
                      <a:pt x="0" y="70970"/>
                    </a:lnTo>
                    <a:cubicBezTo>
                      <a:pt x="0" y="70970"/>
                      <a:pt x="135483" y="-12488"/>
                      <a:pt x="167999" y="1603"/>
                    </a:cubicBezTo>
                    <a:cubicBezTo>
                      <a:pt x="201599" y="15693"/>
                      <a:pt x="203767" y="70970"/>
                      <a:pt x="203767" y="7097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B8A5191-BBAD-40D9-9D28-3BB6D00444A8}"/>
                  </a:ext>
                </a:extLst>
              </p:cNvPr>
              <p:cNvSpPr/>
              <p:nvPr/>
            </p:nvSpPr>
            <p:spPr>
              <a:xfrm>
                <a:off x="10497563" y="6675743"/>
                <a:ext cx="162580" cy="65032"/>
              </a:xfrm>
              <a:custGeom>
                <a:avLst/>
                <a:gdLst>
                  <a:gd name="connsiteX0" fmla="*/ 169083 w 162579"/>
                  <a:gd name="connsiteY0" fmla="*/ 71535 h 65031"/>
                  <a:gd name="connsiteX1" fmla="*/ 0 w 162579"/>
                  <a:gd name="connsiteY1" fmla="*/ 71535 h 65031"/>
                  <a:gd name="connsiteX2" fmla="*/ 84541 w 162579"/>
                  <a:gd name="connsiteY2" fmla="*/ 0 h 65031"/>
                  <a:gd name="connsiteX3" fmla="*/ 169083 w 162579"/>
                  <a:gd name="connsiteY3" fmla="*/ 71535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65031">
                    <a:moveTo>
                      <a:pt x="169083" y="71535"/>
                    </a:moveTo>
                    <a:lnTo>
                      <a:pt x="0" y="71535"/>
                    </a:lnTo>
                    <a:cubicBezTo>
                      <a:pt x="0" y="71535"/>
                      <a:pt x="48774" y="0"/>
                      <a:pt x="84541" y="0"/>
                    </a:cubicBezTo>
                    <a:cubicBezTo>
                      <a:pt x="118141" y="0"/>
                      <a:pt x="169083" y="71535"/>
                      <a:pt x="169083" y="71535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D313337-9061-4163-A48D-BEB6B2C7B539}"/>
                  </a:ext>
                </a:extLst>
              </p:cNvPr>
              <p:cNvSpPr/>
              <p:nvPr/>
            </p:nvSpPr>
            <p:spPr>
              <a:xfrm>
                <a:off x="9390914" y="4299170"/>
                <a:ext cx="964640" cy="1040511"/>
              </a:xfrm>
              <a:custGeom>
                <a:avLst/>
                <a:gdLst>
                  <a:gd name="connsiteX0" fmla="*/ 281827 w 964640"/>
                  <a:gd name="connsiteY0" fmla="*/ 1020657 h 1040510"/>
                  <a:gd name="connsiteX1" fmla="*/ 238473 w 964640"/>
                  <a:gd name="connsiteY1" fmla="*/ 969715 h 1040510"/>
                  <a:gd name="connsiteX2" fmla="*/ 22 w 964640"/>
                  <a:gd name="connsiteY2" fmla="*/ 142726 h 1040510"/>
                  <a:gd name="connsiteX3" fmla="*/ 440072 w 964640"/>
                  <a:gd name="connsiteY3" fmla="*/ 20249 h 1040510"/>
                  <a:gd name="connsiteX4" fmla="*/ 970082 w 964640"/>
                  <a:gd name="connsiteY4" fmla="*/ 965380 h 1040510"/>
                  <a:gd name="connsiteX5" fmla="*/ 963579 w 964640"/>
                  <a:gd name="connsiteY5" fmla="*/ 1013070 h 1040510"/>
                  <a:gd name="connsiteX6" fmla="*/ 281827 w 964640"/>
                  <a:gd name="connsiteY6" fmla="*/ 1020657 h 104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4640" h="1040510">
                    <a:moveTo>
                      <a:pt x="281827" y="1020657"/>
                    </a:moveTo>
                    <a:cubicBezTo>
                      <a:pt x="256899" y="1017405"/>
                      <a:pt x="238473" y="995728"/>
                      <a:pt x="238473" y="969715"/>
                    </a:cubicBezTo>
                    <a:cubicBezTo>
                      <a:pt x="249311" y="471137"/>
                      <a:pt x="4358" y="228351"/>
                      <a:pt x="22" y="142726"/>
                    </a:cubicBezTo>
                    <a:cubicBezTo>
                      <a:pt x="-3229" y="80945"/>
                      <a:pt x="349027" y="-50202"/>
                      <a:pt x="440072" y="20249"/>
                    </a:cubicBezTo>
                    <a:cubicBezTo>
                      <a:pt x="527865" y="88532"/>
                      <a:pt x="825928" y="407189"/>
                      <a:pt x="970082" y="965380"/>
                    </a:cubicBezTo>
                    <a:cubicBezTo>
                      <a:pt x="974417" y="982721"/>
                      <a:pt x="959243" y="994644"/>
                      <a:pt x="963579" y="1013070"/>
                    </a:cubicBezTo>
                    <a:cubicBezTo>
                      <a:pt x="732716" y="1078102"/>
                      <a:pt x="399969" y="1037999"/>
                      <a:pt x="281827" y="1020657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E7EE7ED-DF2B-4631-8181-793B6830AD9D}"/>
                  </a:ext>
                </a:extLst>
              </p:cNvPr>
              <p:cNvSpPr/>
              <p:nvPr/>
            </p:nvSpPr>
            <p:spPr>
              <a:xfrm>
                <a:off x="9589283" y="4788733"/>
                <a:ext cx="130064" cy="65032"/>
              </a:xfrm>
              <a:custGeom>
                <a:avLst/>
                <a:gdLst>
                  <a:gd name="connsiteX0" fmla="*/ 0 w 130063"/>
                  <a:gd name="connsiteY0" fmla="*/ 21677 h 65031"/>
                  <a:gd name="connsiteX1" fmla="*/ 2168 w 130063"/>
                  <a:gd name="connsiteY1" fmla="*/ 55277 h 65031"/>
                  <a:gd name="connsiteX2" fmla="*/ 84542 w 130063"/>
                  <a:gd name="connsiteY2" fmla="*/ 70451 h 65031"/>
                  <a:gd name="connsiteX3" fmla="*/ 133315 w 130063"/>
                  <a:gd name="connsiteY3" fmla="*/ 31432 h 65031"/>
                  <a:gd name="connsiteX4" fmla="*/ 124645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1677"/>
                    </a:moveTo>
                    <a:lnTo>
                      <a:pt x="2168" y="55277"/>
                    </a:lnTo>
                    <a:lnTo>
                      <a:pt x="84542" y="70451"/>
                    </a:lnTo>
                    <a:lnTo>
                      <a:pt x="133315" y="31432"/>
                    </a:lnTo>
                    <a:lnTo>
                      <a:pt x="124645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EB44C3F-3043-49BD-9E6F-A4BC20FB3522}"/>
                  </a:ext>
                </a:extLst>
              </p:cNvPr>
              <p:cNvSpPr/>
              <p:nvPr/>
            </p:nvSpPr>
            <p:spPr>
              <a:xfrm>
                <a:off x="9828818" y="4744294"/>
                <a:ext cx="130064" cy="65032"/>
              </a:xfrm>
              <a:custGeom>
                <a:avLst/>
                <a:gdLst>
                  <a:gd name="connsiteX0" fmla="*/ 0 w 130063"/>
                  <a:gd name="connsiteY0" fmla="*/ 22761 h 65031"/>
                  <a:gd name="connsiteX1" fmla="*/ 5419 w 130063"/>
                  <a:gd name="connsiteY1" fmla="*/ 57445 h 65031"/>
                  <a:gd name="connsiteX2" fmla="*/ 92129 w 130063"/>
                  <a:gd name="connsiteY2" fmla="*/ 73703 h 65031"/>
                  <a:gd name="connsiteX3" fmla="*/ 138735 w 130063"/>
                  <a:gd name="connsiteY3" fmla="*/ 32516 h 65031"/>
                  <a:gd name="connsiteX4" fmla="*/ 125728 w 130063"/>
                  <a:gd name="connsiteY4" fmla="*/ 0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063" h="65031">
                    <a:moveTo>
                      <a:pt x="0" y="22761"/>
                    </a:moveTo>
                    <a:lnTo>
                      <a:pt x="5419" y="57445"/>
                    </a:lnTo>
                    <a:lnTo>
                      <a:pt x="92129" y="73703"/>
                    </a:lnTo>
                    <a:lnTo>
                      <a:pt x="138735" y="32516"/>
                    </a:lnTo>
                    <a:lnTo>
                      <a:pt x="125728" y="0"/>
                    </a:lnTo>
                    <a:close/>
                  </a:path>
                </a:pathLst>
              </a:custGeom>
              <a:solidFill>
                <a:srgbClr val="E8D170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861359-A54D-402A-947B-2E9FC361AF2E}"/>
                  </a:ext>
                </a:extLst>
              </p:cNvPr>
              <p:cNvSpPr/>
              <p:nvPr/>
            </p:nvSpPr>
            <p:spPr>
              <a:xfrm>
                <a:off x="9620716" y="4398541"/>
                <a:ext cx="303482" cy="932124"/>
              </a:xfrm>
              <a:custGeom>
                <a:avLst/>
                <a:gdLst>
                  <a:gd name="connsiteX0" fmla="*/ 263379 w 303482"/>
                  <a:gd name="connsiteY0" fmla="*/ 933208 h 932124"/>
                  <a:gd name="connsiteX1" fmla="*/ 0 w 303482"/>
                  <a:gd name="connsiteY1" fmla="*/ 6503 h 932124"/>
                  <a:gd name="connsiteX2" fmla="*/ 21677 w 303482"/>
                  <a:gd name="connsiteY2" fmla="*/ 0 h 932124"/>
                  <a:gd name="connsiteX3" fmla="*/ 305650 w 303482"/>
                  <a:gd name="connsiteY3" fmla="*/ 932124 h 932124"/>
                  <a:gd name="connsiteX4" fmla="*/ 263379 w 303482"/>
                  <a:gd name="connsiteY4" fmla="*/ 933208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82" h="932124">
                    <a:moveTo>
                      <a:pt x="263379" y="933208"/>
                    </a:moveTo>
                    <a:cubicBezTo>
                      <a:pt x="215689" y="530010"/>
                      <a:pt x="70451" y="138735"/>
                      <a:pt x="0" y="6503"/>
                    </a:cubicBezTo>
                    <a:lnTo>
                      <a:pt x="21677" y="0"/>
                    </a:lnTo>
                    <a:cubicBezTo>
                      <a:pt x="21677" y="0"/>
                      <a:pt x="279637" y="538681"/>
                      <a:pt x="305650" y="932124"/>
                    </a:cubicBezTo>
                    <a:lnTo>
                      <a:pt x="263379" y="933208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6A1E001-71DC-4F3E-8C29-8BE1771679BE}"/>
                  </a:ext>
                </a:extLst>
              </p:cNvPr>
              <p:cNvSpPr/>
              <p:nvPr/>
            </p:nvSpPr>
            <p:spPr>
              <a:xfrm>
                <a:off x="9519916" y="4304245"/>
                <a:ext cx="270966" cy="195096"/>
              </a:xfrm>
              <a:custGeom>
                <a:avLst/>
                <a:gdLst>
                  <a:gd name="connsiteX0" fmla="*/ 0 w 270966"/>
                  <a:gd name="connsiteY0" fmla="*/ 55277 h 195095"/>
                  <a:gd name="connsiteX1" fmla="*/ 45522 w 270966"/>
                  <a:gd name="connsiteY1" fmla="*/ 195096 h 195095"/>
                  <a:gd name="connsiteX2" fmla="*/ 98632 w 270966"/>
                  <a:gd name="connsiteY2" fmla="*/ 126812 h 195095"/>
                  <a:gd name="connsiteX3" fmla="*/ 226528 w 270966"/>
                  <a:gd name="connsiteY3" fmla="*/ 185341 h 195095"/>
                  <a:gd name="connsiteX4" fmla="*/ 280721 w 270966"/>
                  <a:gd name="connsiteY4" fmla="*/ 1084 h 195095"/>
                  <a:gd name="connsiteX5" fmla="*/ 237366 w 270966"/>
                  <a:gd name="connsiteY5" fmla="*/ 0 h 195095"/>
                  <a:gd name="connsiteX6" fmla="*/ 115974 w 270966"/>
                  <a:gd name="connsiteY6" fmla="*/ 89961 h 195095"/>
                  <a:gd name="connsiteX7" fmla="*/ 13006 w 270966"/>
                  <a:gd name="connsiteY7" fmla="*/ 44439 h 19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966" h="195095">
                    <a:moveTo>
                      <a:pt x="0" y="55277"/>
                    </a:moveTo>
                    <a:lnTo>
                      <a:pt x="45522" y="195096"/>
                    </a:lnTo>
                    <a:lnTo>
                      <a:pt x="98632" y="126812"/>
                    </a:lnTo>
                    <a:lnTo>
                      <a:pt x="226528" y="185341"/>
                    </a:lnTo>
                    <a:lnTo>
                      <a:pt x="280721" y="1084"/>
                    </a:lnTo>
                    <a:lnTo>
                      <a:pt x="237366" y="0"/>
                    </a:lnTo>
                    <a:lnTo>
                      <a:pt x="115974" y="89961"/>
                    </a:lnTo>
                    <a:lnTo>
                      <a:pt x="13006" y="44439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60EB4C3-8AEB-4B0B-89AF-F9262ED6273A}"/>
                  </a:ext>
                </a:extLst>
              </p:cNvPr>
              <p:cNvSpPr/>
              <p:nvPr/>
            </p:nvSpPr>
            <p:spPr>
              <a:xfrm>
                <a:off x="9808161" y="4320503"/>
                <a:ext cx="541933" cy="1018834"/>
              </a:xfrm>
              <a:custGeom>
                <a:avLst/>
                <a:gdLst>
                  <a:gd name="connsiteX0" fmla="*/ 551750 w 541932"/>
                  <a:gd name="connsiteY0" fmla="*/ 945131 h 1018833"/>
                  <a:gd name="connsiteX1" fmla="*/ 21740 w 541932"/>
                  <a:gd name="connsiteY1" fmla="*/ 0 h 1018833"/>
                  <a:gd name="connsiteX2" fmla="*/ 291623 w 541932"/>
                  <a:gd name="connsiteY2" fmla="*/ 645984 h 1018833"/>
                  <a:gd name="connsiteX3" fmla="*/ 377248 w 541932"/>
                  <a:gd name="connsiteY3" fmla="*/ 1021001 h 1018833"/>
                  <a:gd name="connsiteX4" fmla="*/ 544164 w 541932"/>
                  <a:gd name="connsiteY4" fmla="*/ 991737 h 1018833"/>
                  <a:gd name="connsiteX5" fmla="*/ 551750 w 541932"/>
                  <a:gd name="connsiteY5" fmla="*/ 945131 h 10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932" h="1018833">
                    <a:moveTo>
                      <a:pt x="551750" y="945131"/>
                    </a:moveTo>
                    <a:cubicBezTo>
                      <a:pt x="407596" y="388024"/>
                      <a:pt x="109533" y="69367"/>
                      <a:pt x="21740" y="0"/>
                    </a:cubicBezTo>
                    <a:cubicBezTo>
                      <a:pt x="-85562" y="94296"/>
                      <a:pt x="236346" y="507249"/>
                      <a:pt x="291623" y="645984"/>
                    </a:cubicBezTo>
                    <a:cubicBezTo>
                      <a:pt x="303545" y="675248"/>
                      <a:pt x="379416" y="886602"/>
                      <a:pt x="377248" y="1021001"/>
                    </a:cubicBezTo>
                    <a:cubicBezTo>
                      <a:pt x="435777" y="1015582"/>
                      <a:pt x="493222" y="1006911"/>
                      <a:pt x="544164" y="991737"/>
                    </a:cubicBezTo>
                    <a:cubicBezTo>
                      <a:pt x="540912" y="974395"/>
                      <a:pt x="556086" y="962473"/>
                      <a:pt x="551750" y="945131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464463E-4B8E-4ADE-9664-240278E81A59}"/>
                  </a:ext>
                </a:extLst>
              </p:cNvPr>
              <p:cNvSpPr/>
              <p:nvPr/>
            </p:nvSpPr>
            <p:spPr>
              <a:xfrm>
                <a:off x="9617000" y="5282976"/>
                <a:ext cx="1018834" cy="888770"/>
              </a:xfrm>
              <a:custGeom>
                <a:avLst/>
                <a:gdLst>
                  <a:gd name="connsiteX0" fmla="*/ 1548 w 1018833"/>
                  <a:gd name="connsiteY0" fmla="*/ 866009 h 888769"/>
                  <a:gd name="connsiteX1" fmla="*/ 386320 w 1018833"/>
                  <a:gd name="connsiteY1" fmla="*/ 869260 h 888769"/>
                  <a:gd name="connsiteX2" fmla="*/ 455688 w 1018833"/>
                  <a:gd name="connsiteY2" fmla="*/ 590707 h 888769"/>
                  <a:gd name="connsiteX3" fmla="*/ 568410 w 1018833"/>
                  <a:gd name="connsiteY3" fmla="*/ 870344 h 888769"/>
                  <a:gd name="connsiteX4" fmla="*/ 1019298 w 1018833"/>
                  <a:gd name="connsiteY4" fmla="*/ 836744 h 888769"/>
                  <a:gd name="connsiteX5" fmla="*/ 742912 w 1018833"/>
                  <a:gd name="connsiteY5" fmla="*/ 0 h 888769"/>
                  <a:gd name="connsiteX6" fmla="*/ 29729 w 1018833"/>
                  <a:gd name="connsiteY6" fmla="*/ 28181 h 888769"/>
                  <a:gd name="connsiteX7" fmla="*/ 1548 w 1018833"/>
                  <a:gd name="connsiteY7" fmla="*/ 866009 h 88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833" h="888769">
                    <a:moveTo>
                      <a:pt x="1548" y="866009"/>
                    </a:moveTo>
                    <a:cubicBezTo>
                      <a:pt x="142451" y="888770"/>
                      <a:pt x="294192" y="906112"/>
                      <a:pt x="386320" y="869260"/>
                    </a:cubicBezTo>
                    <a:cubicBezTo>
                      <a:pt x="386320" y="869260"/>
                      <a:pt x="425340" y="595042"/>
                      <a:pt x="455688" y="590707"/>
                    </a:cubicBezTo>
                    <a:cubicBezTo>
                      <a:pt x="486036" y="586371"/>
                      <a:pt x="568410" y="870344"/>
                      <a:pt x="568410" y="870344"/>
                    </a:cubicBezTo>
                    <a:cubicBezTo>
                      <a:pt x="761338" y="880099"/>
                      <a:pt x="900073" y="886602"/>
                      <a:pt x="1019298" y="836744"/>
                    </a:cubicBezTo>
                    <a:cubicBezTo>
                      <a:pt x="1019298" y="836744"/>
                      <a:pt x="827454" y="158244"/>
                      <a:pt x="742912" y="0"/>
                    </a:cubicBezTo>
                    <a:cubicBezTo>
                      <a:pt x="279018" y="60697"/>
                      <a:pt x="29729" y="28181"/>
                      <a:pt x="29729" y="28181"/>
                    </a:cubicBezTo>
                    <a:cubicBezTo>
                      <a:pt x="4800" y="212438"/>
                      <a:pt x="-3871" y="694758"/>
                      <a:pt x="1548" y="866009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147AA60-54BA-460C-B00E-733EA883BAF4}"/>
                  </a:ext>
                </a:extLst>
              </p:cNvPr>
              <p:cNvSpPr/>
              <p:nvPr/>
            </p:nvSpPr>
            <p:spPr>
              <a:xfrm>
                <a:off x="9640225" y="5282976"/>
                <a:ext cx="986318" cy="845415"/>
              </a:xfrm>
              <a:custGeom>
                <a:avLst/>
                <a:gdLst>
                  <a:gd name="connsiteX0" fmla="*/ 667661 w 986317"/>
                  <a:gd name="connsiteY0" fmla="*/ 31432 h 845415"/>
                  <a:gd name="connsiteX1" fmla="*/ 939712 w 986317"/>
                  <a:gd name="connsiteY1" fmla="*/ 855170 h 845415"/>
                  <a:gd name="connsiteX2" fmla="*/ 993905 w 986317"/>
                  <a:gd name="connsiteY2" fmla="*/ 836744 h 845415"/>
                  <a:gd name="connsiteX3" fmla="*/ 717519 w 986317"/>
                  <a:gd name="connsiteY3" fmla="*/ 0 h 845415"/>
                  <a:gd name="connsiteX4" fmla="*/ 4336 w 986317"/>
                  <a:gd name="connsiteY4" fmla="*/ 28181 h 845415"/>
                  <a:gd name="connsiteX5" fmla="*/ 0 w 986317"/>
                  <a:gd name="connsiteY5" fmla="*/ 62864 h 845415"/>
                  <a:gd name="connsiteX6" fmla="*/ 667661 w 986317"/>
                  <a:gd name="connsiteY6" fmla="*/ 31432 h 8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317" h="845415">
                    <a:moveTo>
                      <a:pt x="667661" y="31432"/>
                    </a:moveTo>
                    <a:cubicBezTo>
                      <a:pt x="744616" y="177754"/>
                      <a:pt x="913699" y="765209"/>
                      <a:pt x="939712" y="855170"/>
                    </a:cubicBezTo>
                    <a:cubicBezTo>
                      <a:pt x="958137" y="849751"/>
                      <a:pt x="976563" y="844331"/>
                      <a:pt x="993905" y="836744"/>
                    </a:cubicBezTo>
                    <a:cubicBezTo>
                      <a:pt x="993905" y="836744"/>
                      <a:pt x="802060" y="158244"/>
                      <a:pt x="717519" y="0"/>
                    </a:cubicBezTo>
                    <a:cubicBezTo>
                      <a:pt x="253625" y="60697"/>
                      <a:pt x="4336" y="28181"/>
                      <a:pt x="4336" y="28181"/>
                    </a:cubicBezTo>
                    <a:cubicBezTo>
                      <a:pt x="3252" y="39019"/>
                      <a:pt x="2168" y="50942"/>
                      <a:pt x="0" y="62864"/>
                    </a:cubicBezTo>
                    <a:cubicBezTo>
                      <a:pt x="93212" y="69367"/>
                      <a:pt x="320824" y="75871"/>
                      <a:pt x="667661" y="3143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4AA663C-8C0F-4FB4-8162-4D0668D57C09}"/>
                  </a:ext>
                </a:extLst>
              </p:cNvPr>
              <p:cNvSpPr/>
              <p:nvPr/>
            </p:nvSpPr>
            <p:spPr>
              <a:xfrm>
                <a:off x="9954546" y="5845502"/>
                <a:ext cx="119225" cy="314321"/>
              </a:xfrm>
              <a:custGeom>
                <a:avLst/>
                <a:gdLst>
                  <a:gd name="connsiteX0" fmla="*/ 95380 w 119225"/>
                  <a:gd name="connsiteY0" fmla="*/ 0 h 314321"/>
                  <a:gd name="connsiteX1" fmla="*/ 0 w 119225"/>
                  <a:gd name="connsiteY1" fmla="*/ 319740 h 314321"/>
                  <a:gd name="connsiteX2" fmla="*/ 48774 w 119225"/>
                  <a:gd name="connsiteY2" fmla="*/ 305650 h 314321"/>
                  <a:gd name="connsiteX3" fmla="*/ 119225 w 119225"/>
                  <a:gd name="connsiteY3" fmla="*/ 28181 h 314321"/>
                  <a:gd name="connsiteX4" fmla="*/ 95380 w 119225"/>
                  <a:gd name="connsiteY4" fmla="*/ 0 h 3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25" h="314321">
                    <a:moveTo>
                      <a:pt x="95380" y="0"/>
                    </a:moveTo>
                    <a:cubicBezTo>
                      <a:pt x="70451" y="3252"/>
                      <a:pt x="8671" y="259044"/>
                      <a:pt x="0" y="319740"/>
                    </a:cubicBezTo>
                    <a:cubicBezTo>
                      <a:pt x="17342" y="316489"/>
                      <a:pt x="33600" y="312153"/>
                      <a:pt x="48774" y="305650"/>
                    </a:cubicBezTo>
                    <a:cubicBezTo>
                      <a:pt x="48774" y="305650"/>
                      <a:pt x="97548" y="110554"/>
                      <a:pt x="119225" y="28181"/>
                    </a:cubicBezTo>
                    <a:cubicBezTo>
                      <a:pt x="109470" y="10839"/>
                      <a:pt x="101883" y="0"/>
                      <a:pt x="95380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6B3C3B1-92FB-4947-A35C-690083A3B031}"/>
                  </a:ext>
                </a:extLst>
              </p:cNvPr>
              <p:cNvSpPr/>
              <p:nvPr/>
            </p:nvSpPr>
            <p:spPr>
              <a:xfrm>
                <a:off x="9949127" y="5805399"/>
                <a:ext cx="249289" cy="75871"/>
              </a:xfrm>
              <a:custGeom>
                <a:avLst/>
                <a:gdLst>
                  <a:gd name="connsiteX0" fmla="*/ 0 w 249289"/>
                  <a:gd name="connsiteY0" fmla="*/ 17342 h 75870"/>
                  <a:gd name="connsiteX1" fmla="*/ 122477 w 249289"/>
                  <a:gd name="connsiteY1" fmla="*/ 76955 h 75870"/>
                  <a:gd name="connsiteX2" fmla="*/ 251457 w 249289"/>
                  <a:gd name="connsiteY2" fmla="*/ 0 h 75870"/>
                  <a:gd name="connsiteX3" fmla="*/ 0 w 249289"/>
                  <a:gd name="connsiteY3" fmla="*/ 17342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289" h="75870">
                    <a:moveTo>
                      <a:pt x="0" y="17342"/>
                    </a:moveTo>
                    <a:cubicBezTo>
                      <a:pt x="23845" y="32516"/>
                      <a:pt x="84542" y="76955"/>
                      <a:pt x="122477" y="76955"/>
                    </a:cubicBezTo>
                    <a:cubicBezTo>
                      <a:pt x="159328" y="76955"/>
                      <a:pt x="251457" y="0"/>
                      <a:pt x="251457" y="0"/>
                    </a:cubicBezTo>
                    <a:cubicBezTo>
                      <a:pt x="157160" y="46606"/>
                      <a:pt x="95380" y="44439"/>
                      <a:pt x="0" y="17342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3430974-78D9-4932-8E2B-46EB31D68FE3}"/>
                  </a:ext>
                </a:extLst>
              </p:cNvPr>
              <p:cNvSpPr/>
              <p:nvPr/>
            </p:nvSpPr>
            <p:spPr>
              <a:xfrm>
                <a:off x="9610961" y="6092623"/>
                <a:ext cx="401030" cy="97548"/>
              </a:xfrm>
              <a:custGeom>
                <a:avLst/>
                <a:gdLst>
                  <a:gd name="connsiteX0" fmla="*/ 0 w 401030"/>
                  <a:gd name="connsiteY0" fmla="*/ 70451 h 97547"/>
                  <a:gd name="connsiteX1" fmla="*/ 1084 w 401030"/>
                  <a:gd name="connsiteY1" fmla="*/ 0 h 97547"/>
                  <a:gd name="connsiteX2" fmla="*/ 409701 w 401030"/>
                  <a:gd name="connsiteY2" fmla="*/ 9755 h 97547"/>
                  <a:gd name="connsiteX3" fmla="*/ 402114 w 401030"/>
                  <a:gd name="connsiteY3" fmla="*/ 79122 h 97547"/>
                  <a:gd name="connsiteX4" fmla="*/ 0 w 401030"/>
                  <a:gd name="connsiteY4" fmla="*/ 70451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030" h="97547">
                    <a:moveTo>
                      <a:pt x="0" y="70451"/>
                    </a:moveTo>
                    <a:lnTo>
                      <a:pt x="1084" y="0"/>
                    </a:lnTo>
                    <a:cubicBezTo>
                      <a:pt x="1084" y="0"/>
                      <a:pt x="279637" y="49858"/>
                      <a:pt x="409701" y="9755"/>
                    </a:cubicBezTo>
                    <a:lnTo>
                      <a:pt x="402114" y="79122"/>
                    </a:lnTo>
                    <a:cubicBezTo>
                      <a:pt x="402114" y="79122"/>
                      <a:pt x="149573" y="126812"/>
                      <a:pt x="0" y="70451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3BC4DDD-E7A1-4C27-B1AB-525ACD37B21F}"/>
                  </a:ext>
                </a:extLst>
              </p:cNvPr>
              <p:cNvSpPr/>
              <p:nvPr/>
            </p:nvSpPr>
            <p:spPr>
              <a:xfrm>
                <a:off x="10172403" y="6079617"/>
                <a:ext cx="466062" cy="119225"/>
              </a:xfrm>
              <a:custGeom>
                <a:avLst/>
                <a:gdLst>
                  <a:gd name="connsiteX0" fmla="*/ 17342 w 466062"/>
                  <a:gd name="connsiteY0" fmla="*/ 115974 h 119225"/>
                  <a:gd name="connsiteX1" fmla="*/ 0 w 466062"/>
                  <a:gd name="connsiteY1" fmla="*/ 48774 h 119225"/>
                  <a:gd name="connsiteX2" fmla="*/ 459559 w 466062"/>
                  <a:gd name="connsiteY2" fmla="*/ 0 h 119225"/>
                  <a:gd name="connsiteX3" fmla="*/ 474733 w 466062"/>
                  <a:gd name="connsiteY3" fmla="*/ 62864 h 119225"/>
                  <a:gd name="connsiteX4" fmla="*/ 17342 w 466062"/>
                  <a:gd name="connsiteY4" fmla="*/ 115974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119225">
                    <a:moveTo>
                      <a:pt x="17342" y="115974"/>
                    </a:moveTo>
                    <a:lnTo>
                      <a:pt x="0" y="48774"/>
                    </a:lnTo>
                    <a:cubicBezTo>
                      <a:pt x="0" y="48774"/>
                      <a:pt x="325160" y="59613"/>
                      <a:pt x="459559" y="0"/>
                    </a:cubicBezTo>
                    <a:lnTo>
                      <a:pt x="474733" y="62864"/>
                    </a:lnTo>
                    <a:cubicBezTo>
                      <a:pt x="474733" y="61780"/>
                      <a:pt x="178838" y="138735"/>
                      <a:pt x="17342" y="115974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24E944F-F59E-4ABD-B5D1-5E38B232D5E4}"/>
                  </a:ext>
                </a:extLst>
              </p:cNvPr>
              <p:cNvSpPr/>
              <p:nvPr/>
            </p:nvSpPr>
            <p:spPr>
              <a:xfrm>
                <a:off x="10003320" y="5329582"/>
                <a:ext cx="86709" cy="357676"/>
              </a:xfrm>
              <a:custGeom>
                <a:avLst/>
                <a:gdLst>
                  <a:gd name="connsiteX0" fmla="*/ 0 w 86709"/>
                  <a:gd name="connsiteY0" fmla="*/ 5419 h 357675"/>
                  <a:gd name="connsiteX1" fmla="*/ 78038 w 86709"/>
                  <a:gd name="connsiteY1" fmla="*/ 358759 h 357675"/>
                  <a:gd name="connsiteX2" fmla="*/ 93212 w 86709"/>
                  <a:gd name="connsiteY2" fmla="*/ 355508 h 357675"/>
                  <a:gd name="connsiteX3" fmla="*/ 35768 w 86709"/>
                  <a:gd name="connsiteY3" fmla="*/ 0 h 3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357675">
                    <a:moveTo>
                      <a:pt x="0" y="5419"/>
                    </a:moveTo>
                    <a:lnTo>
                      <a:pt x="78038" y="358759"/>
                    </a:lnTo>
                    <a:lnTo>
                      <a:pt x="93212" y="355508"/>
                    </a:lnTo>
                    <a:lnTo>
                      <a:pt x="35768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26280CF-0547-4FFE-A422-4E0AA611D120}"/>
                  </a:ext>
                </a:extLst>
              </p:cNvPr>
              <p:cNvSpPr/>
              <p:nvPr/>
            </p:nvSpPr>
            <p:spPr>
              <a:xfrm>
                <a:off x="9162240" y="4381174"/>
                <a:ext cx="357676" cy="487739"/>
              </a:xfrm>
              <a:custGeom>
                <a:avLst/>
                <a:gdLst>
                  <a:gd name="connsiteX0" fmla="*/ 0 w 357675"/>
                  <a:gd name="connsiteY0" fmla="*/ 347946 h 487739"/>
                  <a:gd name="connsiteX1" fmla="*/ 293727 w 357675"/>
                  <a:gd name="connsiteY1" fmla="*/ 25 h 487739"/>
                  <a:gd name="connsiteX2" fmla="*/ 349005 w 357675"/>
                  <a:gd name="connsiteY2" fmla="*/ 307843 h 487739"/>
                  <a:gd name="connsiteX3" fmla="*/ 203767 w 357675"/>
                  <a:gd name="connsiteY3" fmla="*/ 495352 h 487739"/>
                  <a:gd name="connsiteX4" fmla="*/ 0 w 357675"/>
                  <a:gd name="connsiteY4" fmla="*/ 347946 h 4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75" h="487739">
                    <a:moveTo>
                      <a:pt x="0" y="347946"/>
                    </a:moveTo>
                    <a:cubicBezTo>
                      <a:pt x="0" y="347946"/>
                      <a:pt x="196180" y="3277"/>
                      <a:pt x="293727" y="25"/>
                    </a:cubicBezTo>
                    <a:cubicBezTo>
                      <a:pt x="390192" y="-3226"/>
                      <a:pt x="349005" y="307843"/>
                      <a:pt x="349005" y="307843"/>
                    </a:cubicBezTo>
                    <a:lnTo>
                      <a:pt x="203767" y="495352"/>
                    </a:lnTo>
                    <a:cubicBezTo>
                      <a:pt x="202683" y="495352"/>
                      <a:pt x="0" y="396720"/>
                      <a:pt x="0" y="347946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FF30978-49A7-4D52-AC9C-F33AD276AC5D}"/>
                  </a:ext>
                </a:extLst>
              </p:cNvPr>
              <p:cNvSpPr/>
              <p:nvPr/>
            </p:nvSpPr>
            <p:spPr>
              <a:xfrm>
                <a:off x="9305311" y="4597973"/>
                <a:ext cx="205934" cy="270966"/>
              </a:xfrm>
              <a:custGeom>
                <a:avLst/>
                <a:gdLst>
                  <a:gd name="connsiteX0" fmla="*/ 0 w 205934"/>
                  <a:gd name="connsiteY0" fmla="*/ 247121 h 270966"/>
                  <a:gd name="connsiteX1" fmla="*/ 59613 w 205934"/>
                  <a:gd name="connsiteY1" fmla="*/ 278553 h 270966"/>
                  <a:gd name="connsiteX2" fmla="*/ 204851 w 205934"/>
                  <a:gd name="connsiteY2" fmla="*/ 91045 h 270966"/>
                  <a:gd name="connsiteX3" fmla="*/ 212438 w 205934"/>
                  <a:gd name="connsiteY3" fmla="*/ 0 h 270966"/>
                  <a:gd name="connsiteX4" fmla="*/ 0 w 205934"/>
                  <a:gd name="connsiteY4" fmla="*/ 247121 h 2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34" h="270966">
                    <a:moveTo>
                      <a:pt x="0" y="247121"/>
                    </a:moveTo>
                    <a:cubicBezTo>
                      <a:pt x="33600" y="265547"/>
                      <a:pt x="59613" y="278553"/>
                      <a:pt x="59613" y="278553"/>
                    </a:cubicBezTo>
                    <a:lnTo>
                      <a:pt x="204851" y="91045"/>
                    </a:lnTo>
                    <a:cubicBezTo>
                      <a:pt x="204851" y="91045"/>
                      <a:pt x="210270" y="50942"/>
                      <a:pt x="212438" y="0"/>
                    </a:cubicBezTo>
                    <a:lnTo>
                      <a:pt x="0" y="247121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016934A-441F-4681-888C-5AC927332D20}"/>
                  </a:ext>
                </a:extLst>
              </p:cNvPr>
              <p:cNvSpPr/>
              <p:nvPr/>
            </p:nvSpPr>
            <p:spPr>
              <a:xfrm>
                <a:off x="9794222" y="4313274"/>
                <a:ext cx="520255" cy="433546"/>
              </a:xfrm>
              <a:custGeom>
                <a:avLst/>
                <a:gdLst>
                  <a:gd name="connsiteX0" fmla="*/ 529922 w 520255"/>
                  <a:gd name="connsiteY0" fmla="*/ 178480 h 433546"/>
                  <a:gd name="connsiteX1" fmla="*/ 12918 w 520255"/>
                  <a:gd name="connsiteY1" fmla="*/ 1810 h 433546"/>
                  <a:gd name="connsiteX2" fmla="*/ 113718 w 520255"/>
                  <a:gd name="connsiteY2" fmla="*/ 324802 h 433546"/>
                  <a:gd name="connsiteX3" fmla="*/ 442129 w 520255"/>
                  <a:gd name="connsiteY3" fmla="*/ 435356 h 433546"/>
                  <a:gd name="connsiteX4" fmla="*/ 529922 w 520255"/>
                  <a:gd name="connsiteY4" fmla="*/ 178480 h 43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5" h="433546">
                    <a:moveTo>
                      <a:pt x="529922" y="178480"/>
                    </a:moveTo>
                    <a:cubicBezTo>
                      <a:pt x="529922" y="178480"/>
                      <a:pt x="137563" y="-20951"/>
                      <a:pt x="12918" y="1810"/>
                    </a:cubicBezTo>
                    <a:cubicBezTo>
                      <a:pt x="-45610" y="138377"/>
                      <a:pt x="113718" y="324802"/>
                      <a:pt x="113718" y="324802"/>
                    </a:cubicBezTo>
                    <a:lnTo>
                      <a:pt x="442129" y="435356"/>
                    </a:lnTo>
                    <a:cubicBezTo>
                      <a:pt x="443213" y="434272"/>
                      <a:pt x="527754" y="269525"/>
                      <a:pt x="529922" y="178480"/>
                    </a:cubicBez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DBF99E1-246F-4E1F-9079-38F4A016FA8F}"/>
                  </a:ext>
                </a:extLst>
              </p:cNvPr>
              <p:cNvSpPr/>
              <p:nvPr/>
            </p:nvSpPr>
            <p:spPr>
              <a:xfrm>
                <a:off x="9880843" y="4628321"/>
                <a:ext cx="379353" cy="119225"/>
              </a:xfrm>
              <a:custGeom>
                <a:avLst/>
                <a:gdLst>
                  <a:gd name="connsiteX0" fmla="*/ 95380 w 379352"/>
                  <a:gd name="connsiteY0" fmla="*/ 0 h 119225"/>
                  <a:gd name="connsiteX1" fmla="*/ 0 w 379352"/>
                  <a:gd name="connsiteY1" fmla="*/ 2168 h 119225"/>
                  <a:gd name="connsiteX2" fmla="*/ 356592 w 379352"/>
                  <a:gd name="connsiteY2" fmla="*/ 119225 h 119225"/>
                  <a:gd name="connsiteX3" fmla="*/ 380437 w 379352"/>
                  <a:gd name="connsiteY3" fmla="*/ 69367 h 119225"/>
                  <a:gd name="connsiteX4" fmla="*/ 95380 w 379352"/>
                  <a:gd name="connsiteY4" fmla="*/ 0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52" h="119225">
                    <a:moveTo>
                      <a:pt x="95380" y="0"/>
                    </a:moveTo>
                    <a:cubicBezTo>
                      <a:pt x="46606" y="2168"/>
                      <a:pt x="0" y="2168"/>
                      <a:pt x="0" y="2168"/>
                    </a:cubicBezTo>
                    <a:lnTo>
                      <a:pt x="356592" y="119225"/>
                    </a:lnTo>
                    <a:cubicBezTo>
                      <a:pt x="356592" y="119225"/>
                      <a:pt x="367430" y="98632"/>
                      <a:pt x="380437" y="69367"/>
                    </a:cubicBezTo>
                    <a:lnTo>
                      <a:pt x="95380" y="0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57ADBAF-59A7-4953-B44D-3A5C42A89171}"/>
                  </a:ext>
                </a:extLst>
              </p:cNvPr>
              <p:cNvSpPr/>
              <p:nvPr/>
            </p:nvSpPr>
            <p:spPr>
              <a:xfrm>
                <a:off x="10191913" y="4455986"/>
                <a:ext cx="140903" cy="292644"/>
              </a:xfrm>
              <a:custGeom>
                <a:avLst/>
                <a:gdLst>
                  <a:gd name="connsiteX0" fmla="*/ 0 w 140902"/>
                  <a:gd name="connsiteY0" fmla="*/ 281805 h 292643"/>
                  <a:gd name="connsiteX1" fmla="*/ 81290 w 140902"/>
                  <a:gd name="connsiteY1" fmla="*/ 0 h 292643"/>
                  <a:gd name="connsiteX2" fmla="*/ 146322 w 140902"/>
                  <a:gd name="connsiteY2" fmla="*/ 33600 h 292643"/>
                  <a:gd name="connsiteX3" fmla="*/ 49858 w 140902"/>
                  <a:gd name="connsiteY3" fmla="*/ 302399 h 292643"/>
                  <a:gd name="connsiteX4" fmla="*/ 0 w 140902"/>
                  <a:gd name="connsiteY4" fmla="*/ 281805 h 29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02" h="292643">
                    <a:moveTo>
                      <a:pt x="0" y="281805"/>
                    </a:moveTo>
                    <a:lnTo>
                      <a:pt x="81290" y="0"/>
                    </a:lnTo>
                    <a:lnTo>
                      <a:pt x="146322" y="33600"/>
                    </a:lnTo>
                    <a:cubicBezTo>
                      <a:pt x="146322" y="33600"/>
                      <a:pt x="95380" y="269883"/>
                      <a:pt x="49858" y="302399"/>
                    </a:cubicBezTo>
                    <a:lnTo>
                      <a:pt x="0" y="281805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D047856-D067-4C9A-8AAA-0F3AF7E02A40}"/>
                  </a:ext>
                </a:extLst>
              </p:cNvPr>
              <p:cNvSpPr/>
              <p:nvPr/>
            </p:nvSpPr>
            <p:spPr>
              <a:xfrm>
                <a:off x="9502574" y="4154671"/>
                <a:ext cx="260128" cy="227612"/>
              </a:xfrm>
              <a:custGeom>
                <a:avLst/>
                <a:gdLst>
                  <a:gd name="connsiteX0" fmla="*/ 0 w 260127"/>
                  <a:gd name="connsiteY0" fmla="*/ 118141 h 227611"/>
                  <a:gd name="connsiteX1" fmla="*/ 74787 w 260127"/>
                  <a:gd name="connsiteY1" fmla="*/ 231947 h 227611"/>
                  <a:gd name="connsiteX2" fmla="*/ 267715 w 260127"/>
                  <a:gd name="connsiteY2" fmla="*/ 182089 h 227611"/>
                  <a:gd name="connsiteX3" fmla="*/ 150657 w 260127"/>
                  <a:gd name="connsiteY3" fmla="*/ 0 h 227611"/>
                  <a:gd name="connsiteX4" fmla="*/ 0 w 260127"/>
                  <a:gd name="connsiteY4" fmla="*/ 118141 h 2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7611">
                    <a:moveTo>
                      <a:pt x="0" y="118141"/>
                    </a:moveTo>
                    <a:lnTo>
                      <a:pt x="74787" y="231947"/>
                    </a:lnTo>
                    <a:cubicBezTo>
                      <a:pt x="74787" y="231947"/>
                      <a:pt x="190760" y="252541"/>
                      <a:pt x="267715" y="182089"/>
                    </a:cubicBezTo>
                    <a:lnTo>
                      <a:pt x="150657" y="0"/>
                    </a:lnTo>
                    <a:lnTo>
                      <a:pt x="0" y="118141"/>
                    </a:ln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7C319EB-6556-446B-9AC8-94357E583F87}"/>
                  </a:ext>
                </a:extLst>
              </p:cNvPr>
              <p:cNvSpPr/>
              <p:nvPr/>
            </p:nvSpPr>
            <p:spPr>
              <a:xfrm>
                <a:off x="9622883" y="4281484"/>
                <a:ext cx="162580" cy="173418"/>
              </a:xfrm>
              <a:custGeom>
                <a:avLst/>
                <a:gdLst>
                  <a:gd name="connsiteX0" fmla="*/ 110554 w 162579"/>
                  <a:gd name="connsiteY0" fmla="*/ 178838 h 173418"/>
                  <a:gd name="connsiteX1" fmla="*/ 0 w 162579"/>
                  <a:gd name="connsiteY1" fmla="*/ 106219 h 173418"/>
                  <a:gd name="connsiteX2" fmla="*/ 121393 w 162579"/>
                  <a:gd name="connsiteY2" fmla="*/ 0 h 173418"/>
                  <a:gd name="connsiteX3" fmla="*/ 167999 w 162579"/>
                  <a:gd name="connsiteY3" fmla="*/ 23845 h 17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579" h="173418">
                    <a:moveTo>
                      <a:pt x="110554" y="178838"/>
                    </a:moveTo>
                    <a:lnTo>
                      <a:pt x="0" y="106219"/>
                    </a:lnTo>
                    <a:lnTo>
                      <a:pt x="121393" y="0"/>
                    </a:lnTo>
                    <a:lnTo>
                      <a:pt x="167999" y="23845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6031C93-3097-435C-B508-1988C5078464}"/>
                  </a:ext>
                </a:extLst>
              </p:cNvPr>
              <p:cNvSpPr/>
              <p:nvPr/>
            </p:nvSpPr>
            <p:spPr>
              <a:xfrm>
                <a:off x="9527503" y="4330258"/>
                <a:ext cx="86709" cy="130064"/>
              </a:xfrm>
              <a:custGeom>
                <a:avLst/>
                <a:gdLst>
                  <a:gd name="connsiteX0" fmla="*/ 40103 w 86709"/>
                  <a:gd name="connsiteY0" fmla="*/ 135483 h 130063"/>
                  <a:gd name="connsiteX1" fmla="*/ 95380 w 86709"/>
                  <a:gd name="connsiteY1" fmla="*/ 57445 h 130063"/>
                  <a:gd name="connsiteX2" fmla="*/ 20593 w 86709"/>
                  <a:gd name="connsiteY2" fmla="*/ 0 h 130063"/>
                  <a:gd name="connsiteX3" fmla="*/ 0 w 86709"/>
                  <a:gd name="connsiteY3" fmla="*/ 17342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130063">
                    <a:moveTo>
                      <a:pt x="40103" y="135483"/>
                    </a:moveTo>
                    <a:lnTo>
                      <a:pt x="95380" y="57445"/>
                    </a:lnTo>
                    <a:lnTo>
                      <a:pt x="20593" y="0"/>
                    </a:lnTo>
                    <a:lnTo>
                      <a:pt x="0" y="17342"/>
                    </a:lnTo>
                    <a:close/>
                  </a:path>
                </a:pathLst>
              </a:custGeom>
              <a:solidFill>
                <a:srgbClr val="FFFFF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DC1D167-2DAA-4650-B1A9-65593F87A255}"/>
                  </a:ext>
                </a:extLst>
              </p:cNvPr>
              <p:cNvSpPr/>
              <p:nvPr/>
            </p:nvSpPr>
            <p:spPr>
              <a:xfrm>
                <a:off x="9609017" y="4414799"/>
                <a:ext cx="86709" cy="444385"/>
              </a:xfrm>
              <a:custGeom>
                <a:avLst/>
                <a:gdLst>
                  <a:gd name="connsiteX0" fmla="*/ 81066 w 86709"/>
                  <a:gd name="connsiteY0" fmla="*/ 448720 h 444384"/>
                  <a:gd name="connsiteX1" fmla="*/ 65892 w 86709"/>
                  <a:gd name="connsiteY1" fmla="*/ 212438 h 444384"/>
                  <a:gd name="connsiteX2" fmla="*/ 26873 w 86709"/>
                  <a:gd name="connsiteY2" fmla="*/ 0 h 444384"/>
                  <a:gd name="connsiteX3" fmla="*/ 860 w 86709"/>
                  <a:gd name="connsiteY3" fmla="*/ 229780 h 444384"/>
                  <a:gd name="connsiteX4" fmla="*/ 81066 w 86709"/>
                  <a:gd name="connsiteY4" fmla="*/ 448720 h 4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09" h="444384">
                    <a:moveTo>
                      <a:pt x="81066" y="448720"/>
                    </a:moveTo>
                    <a:cubicBezTo>
                      <a:pt x="98408" y="342502"/>
                      <a:pt x="88653" y="266631"/>
                      <a:pt x="65892" y="212438"/>
                    </a:cubicBezTo>
                    <a:cubicBezTo>
                      <a:pt x="43131" y="159328"/>
                      <a:pt x="26873" y="0"/>
                      <a:pt x="26873" y="0"/>
                    </a:cubicBezTo>
                    <a:cubicBezTo>
                      <a:pt x="26873" y="0"/>
                      <a:pt x="-5643" y="191844"/>
                      <a:pt x="860" y="229780"/>
                    </a:cubicBezTo>
                    <a:cubicBezTo>
                      <a:pt x="11699" y="289392"/>
                      <a:pt x="81066" y="448720"/>
                      <a:pt x="81066" y="448720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CB7E78C-2E62-4C3C-8121-14D253BC9BBE}"/>
                  </a:ext>
                </a:extLst>
              </p:cNvPr>
              <p:cNvSpPr/>
              <p:nvPr/>
            </p:nvSpPr>
            <p:spPr>
              <a:xfrm>
                <a:off x="9637494" y="4413396"/>
                <a:ext cx="140903" cy="422708"/>
              </a:xfrm>
              <a:custGeom>
                <a:avLst/>
                <a:gdLst>
                  <a:gd name="connsiteX0" fmla="*/ 117621 w 140902"/>
                  <a:gd name="connsiteY0" fmla="*/ 430614 h 422707"/>
                  <a:gd name="connsiteX1" fmla="*/ 132795 w 140902"/>
                  <a:gd name="connsiteY1" fmla="*/ 178074 h 422707"/>
                  <a:gd name="connsiteX2" fmla="*/ 12486 w 140902"/>
                  <a:gd name="connsiteY2" fmla="*/ 10075 h 422707"/>
                  <a:gd name="connsiteX3" fmla="*/ 2731 w 140902"/>
                  <a:gd name="connsiteY3" fmla="*/ 17662 h 422707"/>
                  <a:gd name="connsiteX4" fmla="*/ 65596 w 140902"/>
                  <a:gd name="connsiteY4" fmla="*/ 222512 h 422707"/>
                  <a:gd name="connsiteX5" fmla="*/ 117621 w 140902"/>
                  <a:gd name="connsiteY5" fmla="*/ 430614 h 42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02" h="422707">
                    <a:moveTo>
                      <a:pt x="117621" y="430614"/>
                    </a:moveTo>
                    <a:cubicBezTo>
                      <a:pt x="150137" y="341738"/>
                      <a:pt x="163143" y="227932"/>
                      <a:pt x="132795" y="178074"/>
                    </a:cubicBezTo>
                    <a:cubicBezTo>
                      <a:pt x="103531" y="129300"/>
                      <a:pt x="12486" y="10075"/>
                      <a:pt x="12486" y="10075"/>
                    </a:cubicBezTo>
                    <a:cubicBezTo>
                      <a:pt x="12486" y="10075"/>
                      <a:pt x="-7023" y="-17022"/>
                      <a:pt x="2731" y="17662"/>
                    </a:cubicBezTo>
                    <a:cubicBezTo>
                      <a:pt x="21157" y="83777"/>
                      <a:pt x="63428" y="208422"/>
                      <a:pt x="65596" y="222512"/>
                    </a:cubicBezTo>
                    <a:cubicBezTo>
                      <a:pt x="75350" y="268035"/>
                      <a:pt x="76434" y="326563"/>
                      <a:pt x="117621" y="430614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26ED0BA-44D5-4A34-B7DB-57FCC8A30895}"/>
                  </a:ext>
                </a:extLst>
              </p:cNvPr>
              <p:cNvSpPr/>
              <p:nvPr/>
            </p:nvSpPr>
            <p:spPr>
              <a:xfrm>
                <a:off x="9604963" y="4401378"/>
                <a:ext cx="54193" cy="75871"/>
              </a:xfrm>
              <a:custGeom>
                <a:avLst/>
                <a:gdLst>
                  <a:gd name="connsiteX0" fmla="*/ 56940 w 54193"/>
                  <a:gd name="connsiteY0" fmla="*/ 35099 h 75870"/>
                  <a:gd name="connsiteX1" fmla="*/ 23340 w 54193"/>
                  <a:gd name="connsiteY1" fmla="*/ 415 h 75870"/>
                  <a:gd name="connsiteX2" fmla="*/ 579 w 54193"/>
                  <a:gd name="connsiteY2" fmla="*/ 44854 h 75870"/>
                  <a:gd name="connsiteX3" fmla="*/ 34179 w 54193"/>
                  <a:gd name="connsiteY3" fmla="*/ 79537 h 75870"/>
                  <a:gd name="connsiteX4" fmla="*/ 56940 w 54193"/>
                  <a:gd name="connsiteY4" fmla="*/ 35099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75870">
                    <a:moveTo>
                      <a:pt x="56940" y="35099"/>
                    </a:moveTo>
                    <a:cubicBezTo>
                      <a:pt x="53688" y="13421"/>
                      <a:pt x="38514" y="-2837"/>
                      <a:pt x="23340" y="415"/>
                    </a:cubicBezTo>
                    <a:cubicBezTo>
                      <a:pt x="8166" y="2583"/>
                      <a:pt x="-2673" y="23176"/>
                      <a:pt x="579" y="44854"/>
                    </a:cubicBezTo>
                    <a:cubicBezTo>
                      <a:pt x="3830" y="66531"/>
                      <a:pt x="19004" y="82789"/>
                      <a:pt x="34179" y="79537"/>
                    </a:cubicBezTo>
                    <a:cubicBezTo>
                      <a:pt x="50437" y="76286"/>
                      <a:pt x="60191" y="56776"/>
                      <a:pt x="56940" y="35099"/>
                    </a:cubicBez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67BC6ACC-F933-493A-9CB3-178CFCDF7D3C}"/>
                  </a:ext>
                </a:extLst>
              </p:cNvPr>
              <p:cNvSpPr/>
              <p:nvPr/>
            </p:nvSpPr>
            <p:spPr>
              <a:xfrm>
                <a:off x="9567463" y="4411548"/>
                <a:ext cx="75871" cy="390192"/>
              </a:xfrm>
              <a:custGeom>
                <a:avLst/>
                <a:gdLst>
                  <a:gd name="connsiteX0" fmla="*/ 56504 w 75870"/>
                  <a:gd name="connsiteY0" fmla="*/ 397779 h 390191"/>
                  <a:gd name="connsiteX1" fmla="*/ 66259 w 75870"/>
                  <a:gd name="connsiteY1" fmla="*/ 188593 h 390191"/>
                  <a:gd name="connsiteX2" fmla="*/ 50001 w 75870"/>
                  <a:gd name="connsiteY2" fmla="*/ 0 h 390191"/>
                  <a:gd name="connsiteX3" fmla="*/ 143 w 75870"/>
                  <a:gd name="connsiteY3" fmla="*/ 203767 h 390191"/>
                  <a:gd name="connsiteX4" fmla="*/ 56504 w 75870"/>
                  <a:gd name="connsiteY4" fmla="*/ 397779 h 3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70" h="390191">
                    <a:moveTo>
                      <a:pt x="56504" y="397779"/>
                    </a:moveTo>
                    <a:cubicBezTo>
                      <a:pt x="84685" y="303482"/>
                      <a:pt x="82517" y="236283"/>
                      <a:pt x="66259" y="188593"/>
                    </a:cubicBezTo>
                    <a:cubicBezTo>
                      <a:pt x="50001" y="140903"/>
                      <a:pt x="50001" y="0"/>
                      <a:pt x="50001" y="0"/>
                    </a:cubicBezTo>
                    <a:cubicBezTo>
                      <a:pt x="50001" y="0"/>
                      <a:pt x="-3108" y="170167"/>
                      <a:pt x="143" y="203767"/>
                    </a:cubicBezTo>
                    <a:cubicBezTo>
                      <a:pt x="3395" y="257960"/>
                      <a:pt x="56504" y="397779"/>
                      <a:pt x="56504" y="397779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7B8B099-C2BD-44BD-AE3E-C7D87BAE50EE}"/>
                  </a:ext>
                </a:extLst>
              </p:cNvPr>
              <p:cNvSpPr/>
              <p:nvPr/>
            </p:nvSpPr>
            <p:spPr>
              <a:xfrm>
                <a:off x="9618172" y="4412397"/>
                <a:ext cx="119225" cy="379353"/>
              </a:xfrm>
              <a:custGeom>
                <a:avLst/>
                <a:gdLst>
                  <a:gd name="connsiteX0" fmla="*/ 72994 w 119225"/>
                  <a:gd name="connsiteY0" fmla="*/ 380671 h 379352"/>
                  <a:gd name="connsiteX1" fmla="*/ 115265 w 119225"/>
                  <a:gd name="connsiteY1" fmla="*/ 157395 h 379352"/>
                  <a:gd name="connsiteX2" fmla="*/ 12298 w 119225"/>
                  <a:gd name="connsiteY2" fmla="*/ 8905 h 379352"/>
                  <a:gd name="connsiteX3" fmla="*/ 1459 w 119225"/>
                  <a:gd name="connsiteY3" fmla="*/ 15408 h 379352"/>
                  <a:gd name="connsiteX4" fmla="*/ 43730 w 119225"/>
                  <a:gd name="connsiteY4" fmla="*/ 196414 h 379352"/>
                  <a:gd name="connsiteX5" fmla="*/ 72994 w 119225"/>
                  <a:gd name="connsiteY5" fmla="*/ 380671 h 37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225" h="379352">
                    <a:moveTo>
                      <a:pt x="72994" y="380671"/>
                    </a:moveTo>
                    <a:cubicBezTo>
                      <a:pt x="114181" y="302633"/>
                      <a:pt x="139110" y="200749"/>
                      <a:pt x="115265" y="157395"/>
                    </a:cubicBezTo>
                    <a:cubicBezTo>
                      <a:pt x="90336" y="114040"/>
                      <a:pt x="12298" y="8905"/>
                      <a:pt x="12298" y="8905"/>
                    </a:cubicBezTo>
                    <a:cubicBezTo>
                      <a:pt x="12298" y="8905"/>
                      <a:pt x="-5044" y="-14940"/>
                      <a:pt x="1459" y="15408"/>
                    </a:cubicBezTo>
                    <a:cubicBezTo>
                      <a:pt x="13382" y="73937"/>
                      <a:pt x="41562" y="183408"/>
                      <a:pt x="43730" y="196414"/>
                    </a:cubicBezTo>
                    <a:cubicBezTo>
                      <a:pt x="46982" y="236517"/>
                      <a:pt x="41562" y="288542"/>
                      <a:pt x="72994" y="380671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CB57954-08F7-402B-8BA4-F9EC6A88CA19}"/>
                  </a:ext>
                </a:extLst>
              </p:cNvPr>
              <p:cNvSpPr/>
              <p:nvPr/>
            </p:nvSpPr>
            <p:spPr>
              <a:xfrm>
                <a:off x="9583801" y="4400489"/>
                <a:ext cx="54193" cy="65032"/>
              </a:xfrm>
              <a:custGeom>
                <a:avLst/>
                <a:gdLst>
                  <a:gd name="connsiteX0" fmla="*/ 56424 w 54193"/>
                  <a:gd name="connsiteY0" fmla="*/ 31652 h 65031"/>
                  <a:gd name="connsiteX1" fmla="*/ 27160 w 54193"/>
                  <a:gd name="connsiteY1" fmla="*/ 220 h 65031"/>
                  <a:gd name="connsiteX2" fmla="*/ 63 w 54193"/>
                  <a:gd name="connsiteY2" fmla="*/ 39239 h 65031"/>
                  <a:gd name="connsiteX3" fmla="*/ 29328 w 54193"/>
                  <a:gd name="connsiteY3" fmla="*/ 70671 h 65031"/>
                  <a:gd name="connsiteX4" fmla="*/ 56424 w 54193"/>
                  <a:gd name="connsiteY4" fmla="*/ 31652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93" h="65031">
                    <a:moveTo>
                      <a:pt x="56424" y="31652"/>
                    </a:moveTo>
                    <a:cubicBezTo>
                      <a:pt x="55340" y="12143"/>
                      <a:pt x="42334" y="-1948"/>
                      <a:pt x="27160" y="220"/>
                    </a:cubicBezTo>
                    <a:cubicBezTo>
                      <a:pt x="11986" y="2388"/>
                      <a:pt x="-1021" y="19730"/>
                      <a:pt x="63" y="39239"/>
                    </a:cubicBezTo>
                    <a:cubicBezTo>
                      <a:pt x="1147" y="58749"/>
                      <a:pt x="14153" y="72839"/>
                      <a:pt x="29328" y="70671"/>
                    </a:cubicBezTo>
                    <a:cubicBezTo>
                      <a:pt x="45586" y="68504"/>
                      <a:pt x="57508" y="51162"/>
                      <a:pt x="56424" y="31652"/>
                    </a:cubicBezTo>
                    <a:close/>
                  </a:path>
                </a:pathLst>
              </a:custGeom>
              <a:solidFill>
                <a:srgbClr val="FFD44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6EDE224-BD81-4A08-A2AF-CD61C9602498}"/>
                  </a:ext>
                </a:extLst>
              </p:cNvPr>
              <p:cNvSpPr/>
              <p:nvPr/>
            </p:nvSpPr>
            <p:spPr>
              <a:xfrm>
                <a:off x="9654315" y="5330666"/>
                <a:ext cx="671997" cy="65032"/>
              </a:xfrm>
              <a:custGeom>
                <a:avLst/>
                <a:gdLst>
                  <a:gd name="connsiteX0" fmla="*/ 0 w 671996"/>
                  <a:gd name="connsiteY0" fmla="*/ 62864 h 65031"/>
                  <a:gd name="connsiteX1" fmla="*/ 4336 w 671996"/>
                  <a:gd name="connsiteY1" fmla="*/ 27097 h 65031"/>
                  <a:gd name="connsiteX2" fmla="*/ 664410 w 671996"/>
                  <a:gd name="connsiteY2" fmla="*/ 0 h 65031"/>
                  <a:gd name="connsiteX3" fmla="*/ 674164 w 671996"/>
                  <a:gd name="connsiteY3" fmla="*/ 34684 h 65031"/>
                  <a:gd name="connsiteX4" fmla="*/ 0 w 671996"/>
                  <a:gd name="connsiteY4" fmla="*/ 62864 h 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996" h="65031">
                    <a:moveTo>
                      <a:pt x="0" y="62864"/>
                    </a:moveTo>
                    <a:lnTo>
                      <a:pt x="4336" y="27097"/>
                    </a:lnTo>
                    <a:cubicBezTo>
                      <a:pt x="4336" y="27097"/>
                      <a:pt x="301315" y="50942"/>
                      <a:pt x="664410" y="0"/>
                    </a:cubicBezTo>
                    <a:lnTo>
                      <a:pt x="674164" y="34684"/>
                    </a:lnTo>
                    <a:cubicBezTo>
                      <a:pt x="674164" y="34684"/>
                      <a:pt x="442217" y="83458"/>
                      <a:pt x="0" y="62864"/>
                    </a:cubicBezTo>
                    <a:close/>
                  </a:path>
                </a:pathLst>
              </a:custGeom>
              <a:solidFill>
                <a:srgbClr val="9359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5BA3F18-077E-4B8F-8806-F476BC1DFED1}"/>
                  </a:ext>
                </a:extLst>
              </p:cNvPr>
              <p:cNvSpPr/>
              <p:nvPr/>
            </p:nvSpPr>
            <p:spPr>
              <a:xfrm>
                <a:off x="10064016" y="5343672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1084 h 54193"/>
                  <a:gd name="connsiteX2" fmla="*/ 4335 w 32515"/>
                  <a:gd name="connsiteY2" fmla="*/ 55277 h 54193"/>
                  <a:gd name="connsiteX3" fmla="*/ 35768 w 32515"/>
                  <a:gd name="connsiteY3" fmla="*/ 54193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1084"/>
                    </a:lnTo>
                    <a:lnTo>
                      <a:pt x="4335" y="55277"/>
                    </a:lnTo>
                    <a:lnTo>
                      <a:pt x="35768" y="54193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F42F8A9-E7FF-4E93-98D0-CE6D06A1DB7E}"/>
                  </a:ext>
                </a:extLst>
              </p:cNvPr>
              <p:cNvSpPr/>
              <p:nvPr/>
            </p:nvSpPr>
            <p:spPr>
              <a:xfrm>
                <a:off x="10158313" y="5333917"/>
                <a:ext cx="32516" cy="54193"/>
              </a:xfrm>
              <a:custGeom>
                <a:avLst/>
                <a:gdLst>
                  <a:gd name="connsiteX0" fmla="*/ 30348 w 32515"/>
                  <a:gd name="connsiteY0" fmla="*/ 0 h 54193"/>
                  <a:gd name="connsiteX1" fmla="*/ 0 w 32515"/>
                  <a:gd name="connsiteY1" fmla="*/ 4336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0348" y="0"/>
                    </a:moveTo>
                    <a:lnTo>
                      <a:pt x="0" y="4336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C58D509-CFAD-46E1-BE20-9C2B667AD975}"/>
                  </a:ext>
                </a:extLst>
              </p:cNvPr>
              <p:cNvSpPr/>
              <p:nvPr/>
            </p:nvSpPr>
            <p:spPr>
              <a:xfrm>
                <a:off x="10240687" y="5320911"/>
                <a:ext cx="32516" cy="54193"/>
              </a:xfrm>
              <a:custGeom>
                <a:avLst/>
                <a:gdLst>
                  <a:gd name="connsiteX0" fmla="*/ 31432 w 32515"/>
                  <a:gd name="connsiteY0" fmla="*/ 0 h 54193"/>
                  <a:gd name="connsiteX1" fmla="*/ 0 w 32515"/>
                  <a:gd name="connsiteY1" fmla="*/ 4335 h 54193"/>
                  <a:gd name="connsiteX2" fmla="*/ 8671 w 32515"/>
                  <a:gd name="connsiteY2" fmla="*/ 55277 h 54193"/>
                  <a:gd name="connsiteX3" fmla="*/ 39019 w 32515"/>
                  <a:gd name="connsiteY3" fmla="*/ 5094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5" h="54193">
                    <a:moveTo>
                      <a:pt x="31432" y="0"/>
                    </a:moveTo>
                    <a:lnTo>
                      <a:pt x="0" y="4335"/>
                    </a:lnTo>
                    <a:lnTo>
                      <a:pt x="8671" y="55277"/>
                    </a:lnTo>
                    <a:lnTo>
                      <a:pt x="39019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10BE938-C441-494B-B22F-8999D3F20E6E}"/>
                  </a:ext>
                </a:extLst>
              </p:cNvPr>
              <p:cNvSpPr/>
              <p:nvPr/>
            </p:nvSpPr>
            <p:spPr>
              <a:xfrm>
                <a:off x="9834237" y="5354511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2025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2025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228451-4DB9-4B3C-95D4-8D85706FC546}"/>
                  </a:ext>
                </a:extLst>
              </p:cNvPr>
              <p:cNvSpPr/>
              <p:nvPr/>
            </p:nvSpPr>
            <p:spPr>
              <a:xfrm>
                <a:off x="9713928" y="5355594"/>
                <a:ext cx="21677" cy="43355"/>
              </a:xfrm>
              <a:custGeom>
                <a:avLst/>
                <a:gdLst>
                  <a:gd name="connsiteX0" fmla="*/ 31432 w 21677"/>
                  <a:gd name="connsiteY0" fmla="*/ 0 h 43354"/>
                  <a:gd name="connsiteX1" fmla="*/ 0 w 21677"/>
                  <a:gd name="connsiteY1" fmla="*/ 1084 h 43354"/>
                  <a:gd name="connsiteX2" fmla="*/ 0 w 21677"/>
                  <a:gd name="connsiteY2" fmla="*/ 50942 h 43354"/>
                  <a:gd name="connsiteX3" fmla="*/ 31432 w 21677"/>
                  <a:gd name="connsiteY3" fmla="*/ 50942 h 4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43354">
                    <a:moveTo>
                      <a:pt x="31432" y="0"/>
                    </a:moveTo>
                    <a:lnTo>
                      <a:pt x="0" y="1084"/>
                    </a:lnTo>
                    <a:lnTo>
                      <a:pt x="0" y="50942"/>
                    </a:lnTo>
                    <a:lnTo>
                      <a:pt x="31432" y="50942"/>
                    </a:lnTo>
                    <a:close/>
                  </a:path>
                </a:pathLst>
              </a:custGeom>
              <a:solidFill>
                <a:srgbClr val="7A82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FA40A85-E5AC-4206-B6A7-2F03B3C54FE5}"/>
                  </a:ext>
                </a:extLst>
              </p:cNvPr>
              <p:cNvSpPr/>
              <p:nvPr/>
            </p:nvSpPr>
            <p:spPr>
              <a:xfrm>
                <a:off x="9925282" y="5345840"/>
                <a:ext cx="86709" cy="54193"/>
              </a:xfrm>
              <a:custGeom>
                <a:avLst/>
                <a:gdLst>
                  <a:gd name="connsiteX0" fmla="*/ 91045 w 86709"/>
                  <a:gd name="connsiteY0" fmla="*/ 0 h 54193"/>
                  <a:gd name="connsiteX1" fmla="*/ 0 w 86709"/>
                  <a:gd name="connsiteY1" fmla="*/ 7587 h 54193"/>
                  <a:gd name="connsiteX2" fmla="*/ 5419 w 86709"/>
                  <a:gd name="connsiteY2" fmla="*/ 63948 h 54193"/>
                  <a:gd name="connsiteX3" fmla="*/ 96464 w 86709"/>
                  <a:gd name="connsiteY3" fmla="*/ 56361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09" h="54193">
                    <a:moveTo>
                      <a:pt x="91045" y="0"/>
                    </a:moveTo>
                    <a:lnTo>
                      <a:pt x="0" y="7587"/>
                    </a:lnTo>
                    <a:lnTo>
                      <a:pt x="5419" y="63948"/>
                    </a:lnTo>
                    <a:lnTo>
                      <a:pt x="96464" y="56361"/>
                    </a:ln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5617E07-69CB-47C7-BC36-2E9AAFA24BD1}"/>
                  </a:ext>
                </a:extLst>
              </p:cNvPr>
              <p:cNvSpPr/>
              <p:nvPr/>
            </p:nvSpPr>
            <p:spPr>
              <a:xfrm>
                <a:off x="9499323" y="4597973"/>
                <a:ext cx="65032" cy="238450"/>
              </a:xfrm>
              <a:custGeom>
                <a:avLst/>
                <a:gdLst>
                  <a:gd name="connsiteX0" fmla="*/ 72619 w 65031"/>
                  <a:gd name="connsiteY0" fmla="*/ 246037 h 238450"/>
                  <a:gd name="connsiteX1" fmla="*/ 18426 w 65031"/>
                  <a:gd name="connsiteY1" fmla="*/ 0 h 238450"/>
                  <a:gd name="connsiteX2" fmla="*/ 0 w 65031"/>
                  <a:gd name="connsiteY2" fmla="*/ 80206 h 238450"/>
                  <a:gd name="connsiteX3" fmla="*/ 72619 w 65031"/>
                  <a:gd name="connsiteY3" fmla="*/ 246037 h 23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31" h="238450">
                    <a:moveTo>
                      <a:pt x="72619" y="246037"/>
                    </a:moveTo>
                    <a:cubicBezTo>
                      <a:pt x="69367" y="186425"/>
                      <a:pt x="72619" y="69367"/>
                      <a:pt x="18426" y="0"/>
                    </a:cubicBezTo>
                    <a:lnTo>
                      <a:pt x="0" y="80206"/>
                    </a:lnTo>
                    <a:lnTo>
                      <a:pt x="72619" y="246037"/>
                    </a:lnTo>
                    <a:close/>
                  </a:path>
                </a:pathLst>
              </a:custGeom>
              <a:solidFill>
                <a:srgbClr val="5E681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3E00570-E3CC-4E76-89B6-38C8C50B675F}"/>
                  </a:ext>
                </a:extLst>
              </p:cNvPr>
              <p:cNvSpPr/>
              <p:nvPr/>
            </p:nvSpPr>
            <p:spPr>
              <a:xfrm>
                <a:off x="9149234" y="4679262"/>
                <a:ext cx="249289" cy="205934"/>
              </a:xfrm>
              <a:custGeom>
                <a:avLst/>
                <a:gdLst>
                  <a:gd name="connsiteX0" fmla="*/ 222192 w 249289"/>
                  <a:gd name="connsiteY0" fmla="*/ 212438 h 205934"/>
                  <a:gd name="connsiteX1" fmla="*/ 257960 w 249289"/>
                  <a:gd name="connsiteY1" fmla="*/ 161496 h 205934"/>
                  <a:gd name="connsiteX2" fmla="*/ 23845 w 249289"/>
                  <a:gd name="connsiteY2" fmla="*/ 0 h 205934"/>
                  <a:gd name="connsiteX3" fmla="*/ 0 w 249289"/>
                  <a:gd name="connsiteY3" fmla="*/ 45522 h 205934"/>
                  <a:gd name="connsiteX4" fmla="*/ 222192 w 249289"/>
                  <a:gd name="connsiteY4" fmla="*/ 212438 h 20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289" h="205934">
                    <a:moveTo>
                      <a:pt x="222192" y="212438"/>
                    </a:moveTo>
                    <a:lnTo>
                      <a:pt x="257960" y="161496"/>
                    </a:lnTo>
                    <a:lnTo>
                      <a:pt x="23845" y="0"/>
                    </a:lnTo>
                    <a:lnTo>
                      <a:pt x="0" y="45522"/>
                    </a:lnTo>
                    <a:cubicBezTo>
                      <a:pt x="0" y="46606"/>
                      <a:pt x="47690" y="158244"/>
                      <a:pt x="222192" y="212438"/>
                    </a:cubicBezTo>
                    <a:close/>
                  </a:path>
                </a:pathLst>
              </a:custGeom>
              <a:solidFill>
                <a:srgbClr val="656B17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421B687-467F-4088-9F0D-0A2354FDEBF3}"/>
                  </a:ext>
                </a:extLst>
              </p:cNvPr>
              <p:cNvSpPr/>
              <p:nvPr/>
            </p:nvSpPr>
            <p:spPr>
              <a:xfrm>
                <a:off x="8740663" y="3190564"/>
                <a:ext cx="1268123" cy="1105543"/>
              </a:xfrm>
              <a:custGeom>
                <a:avLst/>
                <a:gdLst>
                  <a:gd name="connsiteX0" fmla="*/ 1252903 w 1268122"/>
                  <a:gd name="connsiteY0" fmla="*/ 421091 h 1105542"/>
                  <a:gd name="connsiteX1" fmla="*/ 1168361 w 1268122"/>
                  <a:gd name="connsiteY1" fmla="*/ 209737 h 1105542"/>
                  <a:gd name="connsiteX2" fmla="*/ 19464 w 1268122"/>
                  <a:gd name="connsiteY2" fmla="*/ 352808 h 1105542"/>
                  <a:gd name="connsiteX3" fmla="*/ 84496 w 1268122"/>
                  <a:gd name="connsiteY3" fmla="*/ 608600 h 1105542"/>
                  <a:gd name="connsiteX4" fmla="*/ 149527 w 1268122"/>
                  <a:gd name="connsiteY4" fmla="*/ 814534 h 1105542"/>
                  <a:gd name="connsiteX5" fmla="*/ 324030 w 1268122"/>
                  <a:gd name="connsiteY5" fmla="*/ 924005 h 1105542"/>
                  <a:gd name="connsiteX6" fmla="*/ 1030710 w 1268122"/>
                  <a:gd name="connsiteY6" fmla="*/ 1110430 h 1105542"/>
                  <a:gd name="connsiteX7" fmla="*/ 1224722 w 1268122"/>
                  <a:gd name="connsiteY7" fmla="*/ 646535 h 1105542"/>
                  <a:gd name="connsiteX8" fmla="*/ 1252903 w 1268122"/>
                  <a:gd name="connsiteY8" fmla="*/ 421091 h 11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122" h="1105542">
                    <a:moveTo>
                      <a:pt x="1252903" y="421091"/>
                    </a:moveTo>
                    <a:cubicBezTo>
                      <a:pt x="1252903" y="421091"/>
                      <a:pt x="1281083" y="293195"/>
                      <a:pt x="1168361" y="209737"/>
                    </a:cubicBezTo>
                    <a:cubicBezTo>
                      <a:pt x="1121755" y="-50390"/>
                      <a:pt x="190714" y="-136016"/>
                      <a:pt x="19464" y="352808"/>
                    </a:cubicBezTo>
                    <a:cubicBezTo>
                      <a:pt x="-48820" y="545736"/>
                      <a:pt x="84496" y="608600"/>
                      <a:pt x="84496" y="608600"/>
                    </a:cubicBezTo>
                    <a:cubicBezTo>
                      <a:pt x="84496" y="608600"/>
                      <a:pt x="48728" y="778767"/>
                      <a:pt x="149527" y="814534"/>
                    </a:cubicBezTo>
                    <a:cubicBezTo>
                      <a:pt x="149527" y="814534"/>
                      <a:pt x="172289" y="946766"/>
                      <a:pt x="324030" y="924005"/>
                    </a:cubicBezTo>
                    <a:lnTo>
                      <a:pt x="1030710" y="1110430"/>
                    </a:lnTo>
                    <a:cubicBezTo>
                      <a:pt x="1156439" y="991205"/>
                      <a:pt x="1272412" y="778767"/>
                      <a:pt x="1224722" y="646535"/>
                    </a:cubicBezTo>
                    <a:cubicBezTo>
                      <a:pt x="1224722" y="646535"/>
                      <a:pt x="1304928" y="559826"/>
                      <a:pt x="1252903" y="42109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BEF6DDF-B37E-42B1-867D-FB5D46EDA40E}"/>
                  </a:ext>
                </a:extLst>
              </p:cNvPr>
              <p:cNvSpPr/>
              <p:nvPr/>
            </p:nvSpPr>
            <p:spPr>
              <a:xfrm>
                <a:off x="8843584" y="3249644"/>
                <a:ext cx="1159736" cy="1051350"/>
              </a:xfrm>
              <a:custGeom>
                <a:avLst/>
                <a:gdLst>
                  <a:gd name="connsiteX0" fmla="*/ 1149981 w 1159736"/>
                  <a:gd name="connsiteY0" fmla="*/ 362011 h 1051349"/>
                  <a:gd name="connsiteX1" fmla="*/ 1065440 w 1159736"/>
                  <a:gd name="connsiteY1" fmla="*/ 150657 h 1051349"/>
                  <a:gd name="connsiteX2" fmla="*/ 905028 w 1159736"/>
                  <a:gd name="connsiteY2" fmla="*/ 0 h 1051349"/>
                  <a:gd name="connsiteX3" fmla="*/ 441133 w 1159736"/>
                  <a:gd name="connsiteY3" fmla="*/ 344669 h 1051349"/>
                  <a:gd name="connsiteX4" fmla="*/ 0 w 1159736"/>
                  <a:gd name="connsiteY4" fmla="*/ 719687 h 1051349"/>
                  <a:gd name="connsiteX5" fmla="*/ 45522 w 1159736"/>
                  <a:gd name="connsiteY5" fmla="*/ 755454 h 1051349"/>
                  <a:gd name="connsiteX6" fmla="*/ 220025 w 1159736"/>
                  <a:gd name="connsiteY6" fmla="*/ 864925 h 1051349"/>
                  <a:gd name="connsiteX7" fmla="*/ 926705 w 1159736"/>
                  <a:gd name="connsiteY7" fmla="*/ 1051350 h 1051349"/>
                  <a:gd name="connsiteX8" fmla="*/ 1120717 w 1159736"/>
                  <a:gd name="connsiteY8" fmla="*/ 587455 h 1051349"/>
                  <a:gd name="connsiteX9" fmla="*/ 1149981 w 1159736"/>
                  <a:gd name="connsiteY9" fmla="*/ 362011 h 105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9736" h="1051349">
                    <a:moveTo>
                      <a:pt x="1149981" y="362011"/>
                    </a:moveTo>
                    <a:cubicBezTo>
                      <a:pt x="1149981" y="362011"/>
                      <a:pt x="1178162" y="234115"/>
                      <a:pt x="1065440" y="150657"/>
                    </a:cubicBezTo>
                    <a:cubicBezTo>
                      <a:pt x="1054601" y="88877"/>
                      <a:pt x="993905" y="36851"/>
                      <a:pt x="905028" y="0"/>
                    </a:cubicBezTo>
                    <a:cubicBezTo>
                      <a:pt x="937544" y="181006"/>
                      <a:pt x="692590" y="184257"/>
                      <a:pt x="441133" y="344669"/>
                    </a:cubicBezTo>
                    <a:cubicBezTo>
                      <a:pt x="253625" y="463894"/>
                      <a:pt x="152825" y="746783"/>
                      <a:pt x="0" y="719687"/>
                    </a:cubicBezTo>
                    <a:cubicBezTo>
                      <a:pt x="10839" y="735945"/>
                      <a:pt x="24929" y="748951"/>
                      <a:pt x="45522" y="755454"/>
                    </a:cubicBezTo>
                    <a:cubicBezTo>
                      <a:pt x="45522" y="755454"/>
                      <a:pt x="68283" y="887686"/>
                      <a:pt x="220025" y="864925"/>
                    </a:cubicBezTo>
                    <a:lnTo>
                      <a:pt x="926705" y="1051350"/>
                    </a:lnTo>
                    <a:cubicBezTo>
                      <a:pt x="1052433" y="932124"/>
                      <a:pt x="1168407" y="719687"/>
                      <a:pt x="1120717" y="587455"/>
                    </a:cubicBezTo>
                    <a:cubicBezTo>
                      <a:pt x="1121801" y="587455"/>
                      <a:pt x="1202007" y="500746"/>
                      <a:pt x="1149981" y="36201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34E5A94-F928-4EAC-B6AD-AB917C44B1B7}"/>
                  </a:ext>
                </a:extLst>
              </p:cNvPr>
              <p:cNvSpPr/>
              <p:nvPr/>
            </p:nvSpPr>
            <p:spPr>
              <a:xfrm>
                <a:off x="8961839" y="3511619"/>
                <a:ext cx="899608" cy="932124"/>
              </a:xfrm>
              <a:custGeom>
                <a:avLst/>
                <a:gdLst>
                  <a:gd name="connsiteX0" fmla="*/ 4222 w 899608"/>
                  <a:gd name="connsiteY0" fmla="*/ 426279 h 932124"/>
                  <a:gd name="connsiteX1" fmla="*/ 533148 w 899608"/>
                  <a:gd name="connsiteY1" fmla="*/ 927025 h 932124"/>
                  <a:gd name="connsiteX2" fmla="*/ 902747 w 899608"/>
                  <a:gd name="connsiteY2" fmla="*/ 533582 h 932124"/>
                  <a:gd name="connsiteX3" fmla="*/ 483290 w 899608"/>
                  <a:gd name="connsiteY3" fmla="*/ 3571 h 932124"/>
                  <a:gd name="connsiteX4" fmla="*/ 4222 w 899608"/>
                  <a:gd name="connsiteY4" fmla="*/ 426279 h 9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608" h="932124">
                    <a:moveTo>
                      <a:pt x="4222" y="426279"/>
                    </a:moveTo>
                    <a:cubicBezTo>
                      <a:pt x="26983" y="624626"/>
                      <a:pt x="176557" y="1019153"/>
                      <a:pt x="533148" y="927025"/>
                    </a:cubicBezTo>
                    <a:cubicBezTo>
                      <a:pt x="856140" y="843567"/>
                      <a:pt x="896243" y="689658"/>
                      <a:pt x="902747" y="533582"/>
                    </a:cubicBezTo>
                    <a:cubicBezTo>
                      <a:pt x="907082" y="419776"/>
                      <a:pt x="790024" y="-45203"/>
                      <a:pt x="483290" y="3571"/>
                    </a:cubicBezTo>
                    <a:cubicBezTo>
                      <a:pt x="175473" y="52345"/>
                      <a:pt x="-32629" y="107622"/>
                      <a:pt x="4222" y="42627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7F7A2CF-379E-4B1C-8CBB-F47903FB2AAF}"/>
                  </a:ext>
                </a:extLst>
              </p:cNvPr>
              <p:cNvSpPr/>
              <p:nvPr/>
            </p:nvSpPr>
            <p:spPr>
              <a:xfrm>
                <a:off x="9441765" y="3467068"/>
                <a:ext cx="466062" cy="628642"/>
              </a:xfrm>
              <a:custGeom>
                <a:avLst/>
                <a:gdLst>
                  <a:gd name="connsiteX0" fmla="*/ 381633 w 466062"/>
                  <a:gd name="connsiteY0" fmla="*/ 632326 h 628642"/>
                  <a:gd name="connsiteX1" fmla="*/ 469426 w 466062"/>
                  <a:gd name="connsiteY1" fmla="*/ 374366 h 628642"/>
                  <a:gd name="connsiteX2" fmla="*/ 141015 w 466062"/>
                  <a:gd name="connsiteY2" fmla="*/ 433 h 628642"/>
                  <a:gd name="connsiteX3" fmla="*/ 40216 w 466062"/>
                  <a:gd name="connsiteY3" fmla="*/ 255141 h 628642"/>
                  <a:gd name="connsiteX4" fmla="*/ 381633 w 466062"/>
                  <a:gd name="connsiteY4" fmla="*/ 632326 h 62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62" h="628642">
                    <a:moveTo>
                      <a:pt x="381633" y="632326"/>
                    </a:moveTo>
                    <a:cubicBezTo>
                      <a:pt x="363208" y="574881"/>
                      <a:pt x="370795" y="400379"/>
                      <a:pt x="469426" y="374366"/>
                    </a:cubicBezTo>
                    <a:cubicBezTo>
                      <a:pt x="469426" y="374366"/>
                      <a:pt x="314434" y="-14742"/>
                      <a:pt x="141015" y="433"/>
                    </a:cubicBezTo>
                    <a:cubicBezTo>
                      <a:pt x="-32403" y="14523"/>
                      <a:pt x="-19397" y="99064"/>
                      <a:pt x="40216" y="255141"/>
                    </a:cubicBezTo>
                    <a:cubicBezTo>
                      <a:pt x="105248" y="423140"/>
                      <a:pt x="381633" y="632326"/>
                      <a:pt x="381633" y="632326"/>
                    </a:cubicBezTo>
                    <a:close/>
                  </a:path>
                </a:pathLst>
              </a:custGeom>
              <a:solidFill>
                <a:srgbClr val="1D262D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693F740-8922-4BEB-8190-4EC397D55128}"/>
                  </a:ext>
                </a:extLst>
              </p:cNvPr>
              <p:cNvSpPr/>
              <p:nvPr/>
            </p:nvSpPr>
            <p:spPr>
              <a:xfrm>
                <a:off x="9776336" y="3874090"/>
                <a:ext cx="130064" cy="260128"/>
              </a:xfrm>
              <a:custGeom>
                <a:avLst/>
                <a:gdLst>
                  <a:gd name="connsiteX0" fmla="*/ 3708 w 130063"/>
                  <a:gd name="connsiteY0" fmla="*/ 111498 h 260127"/>
                  <a:gd name="connsiteX1" fmla="*/ 129436 w 130063"/>
                  <a:gd name="connsiteY1" fmla="*/ 26957 h 260127"/>
                  <a:gd name="connsiteX2" fmla="*/ 41643 w 130063"/>
                  <a:gd name="connsiteY2" fmla="*/ 258904 h 260127"/>
                  <a:gd name="connsiteX3" fmla="*/ 3708 w 130063"/>
                  <a:gd name="connsiteY3" fmla="*/ 111498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63" h="260127">
                    <a:moveTo>
                      <a:pt x="3708" y="111498"/>
                    </a:moveTo>
                    <a:cubicBezTo>
                      <a:pt x="25385" y="21538"/>
                      <a:pt x="91501" y="-36991"/>
                      <a:pt x="129436" y="26957"/>
                    </a:cubicBezTo>
                    <a:cubicBezTo>
                      <a:pt x="167371" y="90905"/>
                      <a:pt x="77411" y="279498"/>
                      <a:pt x="41643" y="258904"/>
                    </a:cubicBezTo>
                    <a:cubicBezTo>
                      <a:pt x="5876" y="239395"/>
                      <a:pt x="-7131" y="158105"/>
                      <a:pt x="3708" y="11149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97897C4-CA62-4C51-A897-405D80624DD6}"/>
                  </a:ext>
                </a:extLst>
              </p:cNvPr>
              <p:cNvSpPr/>
              <p:nvPr/>
            </p:nvSpPr>
            <p:spPr>
              <a:xfrm>
                <a:off x="9802722" y="3927312"/>
                <a:ext cx="75871" cy="151741"/>
              </a:xfrm>
              <a:custGeom>
                <a:avLst/>
                <a:gdLst>
                  <a:gd name="connsiteX0" fmla="*/ 2251 w 75870"/>
                  <a:gd name="connsiteY0" fmla="*/ 65863 h 151741"/>
                  <a:gd name="connsiteX1" fmla="*/ 77038 w 75870"/>
                  <a:gd name="connsiteY1" fmla="*/ 16006 h 151741"/>
                  <a:gd name="connsiteX2" fmla="*/ 25012 w 75870"/>
                  <a:gd name="connsiteY2" fmla="*/ 153656 h 151741"/>
                  <a:gd name="connsiteX3" fmla="*/ 2251 w 75870"/>
                  <a:gd name="connsiteY3" fmla="*/ 65863 h 15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70" h="151741">
                    <a:moveTo>
                      <a:pt x="2251" y="65863"/>
                    </a:moveTo>
                    <a:cubicBezTo>
                      <a:pt x="15257" y="12754"/>
                      <a:pt x="54277" y="-21930"/>
                      <a:pt x="77038" y="16006"/>
                    </a:cubicBezTo>
                    <a:cubicBezTo>
                      <a:pt x="99799" y="53941"/>
                      <a:pt x="45606" y="165579"/>
                      <a:pt x="25012" y="153656"/>
                    </a:cubicBezTo>
                    <a:cubicBezTo>
                      <a:pt x="3335" y="141734"/>
                      <a:pt x="-4252" y="92960"/>
                      <a:pt x="2251" y="65863"/>
                    </a:cubicBezTo>
                    <a:close/>
                  </a:path>
                </a:pathLst>
              </a:custGeom>
              <a:solidFill>
                <a:srgbClr val="EF8F6F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8DF53FF-C3BB-43DB-97FC-856C2EA52449}"/>
                  </a:ext>
                </a:extLst>
              </p:cNvPr>
              <p:cNvSpPr/>
              <p:nvPr/>
            </p:nvSpPr>
            <p:spPr>
              <a:xfrm>
                <a:off x="9807259" y="3999117"/>
                <a:ext cx="54193" cy="108387"/>
              </a:xfrm>
              <a:custGeom>
                <a:avLst/>
                <a:gdLst>
                  <a:gd name="connsiteX0" fmla="*/ 2050 w 54193"/>
                  <a:gd name="connsiteY0" fmla="*/ 47168 h 108386"/>
                  <a:gd name="connsiteX1" fmla="*/ 55159 w 54193"/>
                  <a:gd name="connsiteY1" fmla="*/ 11400 h 108386"/>
                  <a:gd name="connsiteX2" fmla="*/ 17224 w 54193"/>
                  <a:gd name="connsiteY2" fmla="*/ 110032 h 108386"/>
                  <a:gd name="connsiteX3" fmla="*/ 2050 w 54193"/>
                  <a:gd name="connsiteY3" fmla="*/ 47168 h 10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93" h="108386">
                    <a:moveTo>
                      <a:pt x="2050" y="47168"/>
                    </a:moveTo>
                    <a:cubicBezTo>
                      <a:pt x="11804" y="9233"/>
                      <a:pt x="38901" y="-15696"/>
                      <a:pt x="55159" y="11400"/>
                    </a:cubicBezTo>
                    <a:cubicBezTo>
                      <a:pt x="71417" y="38497"/>
                      <a:pt x="33482" y="117619"/>
                      <a:pt x="17224" y="110032"/>
                    </a:cubicBezTo>
                    <a:cubicBezTo>
                      <a:pt x="2050" y="101361"/>
                      <a:pt x="-3370" y="66678"/>
                      <a:pt x="2050" y="47168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B585170-B97C-409B-A158-4575DBD1FDF9}"/>
                  </a:ext>
                </a:extLst>
              </p:cNvPr>
              <p:cNvSpPr/>
              <p:nvPr/>
            </p:nvSpPr>
            <p:spPr>
              <a:xfrm>
                <a:off x="8458442" y="4678676"/>
                <a:ext cx="216773" cy="130064"/>
              </a:xfrm>
              <a:custGeom>
                <a:avLst/>
                <a:gdLst>
                  <a:gd name="connsiteX0" fmla="*/ 76240 w 216773"/>
                  <a:gd name="connsiteY0" fmla="*/ 130651 h 130063"/>
                  <a:gd name="connsiteX1" fmla="*/ 24215 w 216773"/>
                  <a:gd name="connsiteY1" fmla="*/ 110057 h 130063"/>
                  <a:gd name="connsiteX2" fmla="*/ 67569 w 216773"/>
                  <a:gd name="connsiteY2" fmla="*/ 111141 h 130063"/>
                  <a:gd name="connsiteX3" fmla="*/ 92498 w 216773"/>
                  <a:gd name="connsiteY3" fmla="*/ 110057 h 130063"/>
                  <a:gd name="connsiteX4" fmla="*/ 46976 w 216773"/>
                  <a:gd name="connsiteY4" fmla="*/ 99219 h 130063"/>
                  <a:gd name="connsiteX5" fmla="*/ 370 w 216773"/>
                  <a:gd name="connsiteY5" fmla="*/ 77541 h 130063"/>
                  <a:gd name="connsiteX6" fmla="*/ 52395 w 216773"/>
                  <a:gd name="connsiteY6" fmla="*/ 81877 h 130063"/>
                  <a:gd name="connsiteX7" fmla="*/ 92498 w 216773"/>
                  <a:gd name="connsiteY7" fmla="*/ 80793 h 130063"/>
                  <a:gd name="connsiteX8" fmla="*/ 55647 w 216773"/>
                  <a:gd name="connsiteY8" fmla="*/ 65619 h 130063"/>
                  <a:gd name="connsiteX9" fmla="*/ 22047 w 216773"/>
                  <a:gd name="connsiteY9" fmla="*/ 39606 h 130063"/>
                  <a:gd name="connsiteX10" fmla="*/ 70821 w 216773"/>
                  <a:gd name="connsiteY10" fmla="*/ 51528 h 130063"/>
                  <a:gd name="connsiteX11" fmla="*/ 148859 w 216773"/>
                  <a:gd name="connsiteY11" fmla="*/ 64535 h 130063"/>
                  <a:gd name="connsiteX12" fmla="*/ 103337 w 216773"/>
                  <a:gd name="connsiteY12" fmla="*/ 587 h 130063"/>
                  <a:gd name="connsiteX13" fmla="*/ 216059 w 216773"/>
                  <a:gd name="connsiteY13" fmla="*/ 102470 h 130063"/>
                  <a:gd name="connsiteX14" fmla="*/ 76240 w 216773"/>
                  <a:gd name="connsiteY14" fmla="*/ 130651 h 1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773" h="130063">
                    <a:moveTo>
                      <a:pt x="76240" y="130651"/>
                    </a:moveTo>
                    <a:cubicBezTo>
                      <a:pt x="48060" y="127399"/>
                      <a:pt x="20963" y="117644"/>
                      <a:pt x="24215" y="110057"/>
                    </a:cubicBezTo>
                    <a:cubicBezTo>
                      <a:pt x="27466" y="103554"/>
                      <a:pt x="48060" y="111141"/>
                      <a:pt x="67569" y="111141"/>
                    </a:cubicBezTo>
                    <a:cubicBezTo>
                      <a:pt x="85995" y="112225"/>
                      <a:pt x="91414" y="112225"/>
                      <a:pt x="92498" y="110057"/>
                    </a:cubicBezTo>
                    <a:cubicBezTo>
                      <a:pt x="92498" y="107889"/>
                      <a:pt x="70821" y="104638"/>
                      <a:pt x="46976" y="99219"/>
                    </a:cubicBezTo>
                    <a:cubicBezTo>
                      <a:pt x="15544" y="92715"/>
                      <a:pt x="-2882" y="85128"/>
                      <a:pt x="370" y="77541"/>
                    </a:cubicBezTo>
                    <a:cubicBezTo>
                      <a:pt x="4705" y="69954"/>
                      <a:pt x="23131" y="77541"/>
                      <a:pt x="52395" y="81877"/>
                    </a:cubicBezTo>
                    <a:cubicBezTo>
                      <a:pt x="77324" y="85128"/>
                      <a:pt x="88163" y="87296"/>
                      <a:pt x="92498" y="80793"/>
                    </a:cubicBezTo>
                    <a:cubicBezTo>
                      <a:pt x="94666" y="77541"/>
                      <a:pt x="78408" y="74290"/>
                      <a:pt x="55647" y="65619"/>
                    </a:cubicBezTo>
                    <a:cubicBezTo>
                      <a:pt x="28550" y="55864"/>
                      <a:pt x="15544" y="45025"/>
                      <a:pt x="22047" y="39606"/>
                    </a:cubicBezTo>
                    <a:cubicBezTo>
                      <a:pt x="30718" y="32019"/>
                      <a:pt x="37221" y="42858"/>
                      <a:pt x="70821" y="51528"/>
                    </a:cubicBezTo>
                    <a:cubicBezTo>
                      <a:pt x="113092" y="63451"/>
                      <a:pt x="120679" y="69954"/>
                      <a:pt x="148859" y="64535"/>
                    </a:cubicBezTo>
                    <a:cubicBezTo>
                      <a:pt x="174872" y="59116"/>
                      <a:pt x="79492" y="7090"/>
                      <a:pt x="103337" y="587"/>
                    </a:cubicBezTo>
                    <a:cubicBezTo>
                      <a:pt x="133685" y="-8084"/>
                      <a:pt x="230149" y="81877"/>
                      <a:pt x="216059" y="102470"/>
                    </a:cubicBezTo>
                    <a:cubicBezTo>
                      <a:pt x="195465" y="131734"/>
                      <a:pt x="160782" y="141489"/>
                      <a:pt x="76240" y="130651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562958D-7334-43A5-BFA6-AB3D76F7587D}"/>
                  </a:ext>
                </a:extLst>
              </p:cNvPr>
              <p:cNvSpPr/>
              <p:nvPr/>
            </p:nvSpPr>
            <p:spPr>
              <a:xfrm>
                <a:off x="10649237" y="4982706"/>
                <a:ext cx="140903" cy="184257"/>
              </a:xfrm>
              <a:custGeom>
                <a:avLst/>
                <a:gdLst>
                  <a:gd name="connsiteX0" fmla="*/ 133382 w 140902"/>
                  <a:gd name="connsiteY0" fmla="*/ 95419 h 184257"/>
                  <a:gd name="connsiteX1" fmla="*/ 147473 w 140902"/>
                  <a:gd name="connsiteY1" fmla="*/ 148528 h 184257"/>
                  <a:gd name="connsiteX2" fmla="*/ 122544 w 140902"/>
                  <a:gd name="connsiteY2" fmla="*/ 112760 h 184257"/>
                  <a:gd name="connsiteX3" fmla="*/ 106286 w 140902"/>
                  <a:gd name="connsiteY3" fmla="*/ 93251 h 184257"/>
                  <a:gd name="connsiteX4" fmla="*/ 124712 w 140902"/>
                  <a:gd name="connsiteY4" fmla="*/ 136605 h 184257"/>
                  <a:gd name="connsiteX5" fmla="*/ 135550 w 140902"/>
                  <a:gd name="connsiteY5" fmla="*/ 186463 h 184257"/>
                  <a:gd name="connsiteX6" fmla="*/ 107370 w 140902"/>
                  <a:gd name="connsiteY6" fmla="*/ 142025 h 184257"/>
                  <a:gd name="connsiteX7" fmla="*/ 82441 w 140902"/>
                  <a:gd name="connsiteY7" fmla="*/ 110593 h 184257"/>
                  <a:gd name="connsiteX8" fmla="*/ 92196 w 140902"/>
                  <a:gd name="connsiteY8" fmla="*/ 149612 h 184257"/>
                  <a:gd name="connsiteX9" fmla="*/ 92196 w 140902"/>
                  <a:gd name="connsiteY9" fmla="*/ 192966 h 184257"/>
                  <a:gd name="connsiteX10" fmla="*/ 72686 w 140902"/>
                  <a:gd name="connsiteY10" fmla="*/ 147444 h 184257"/>
                  <a:gd name="connsiteX11" fmla="*/ 36918 w 140902"/>
                  <a:gd name="connsiteY11" fmla="*/ 76993 h 184257"/>
                  <a:gd name="connsiteX12" fmla="*/ 13074 w 140902"/>
                  <a:gd name="connsiteY12" fmla="*/ 151779 h 184257"/>
                  <a:gd name="connsiteX13" fmla="*/ 27164 w 140902"/>
                  <a:gd name="connsiteY13" fmla="*/ 38 h 184257"/>
                  <a:gd name="connsiteX14" fmla="*/ 133382 w 140902"/>
                  <a:gd name="connsiteY14" fmla="*/ 95419 h 1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02" h="184257">
                    <a:moveTo>
                      <a:pt x="133382" y="95419"/>
                    </a:moveTo>
                    <a:cubicBezTo>
                      <a:pt x="147473" y="119264"/>
                      <a:pt x="156144" y="147444"/>
                      <a:pt x="147473" y="148528"/>
                    </a:cubicBezTo>
                    <a:cubicBezTo>
                      <a:pt x="140970" y="149612"/>
                      <a:pt x="134466" y="129018"/>
                      <a:pt x="122544" y="112760"/>
                    </a:cubicBezTo>
                    <a:cubicBezTo>
                      <a:pt x="112789" y="97586"/>
                      <a:pt x="109538" y="92167"/>
                      <a:pt x="106286" y="93251"/>
                    </a:cubicBezTo>
                    <a:cubicBezTo>
                      <a:pt x="104118" y="94335"/>
                      <a:pt x="114957" y="113844"/>
                      <a:pt x="124712" y="136605"/>
                    </a:cubicBezTo>
                    <a:cubicBezTo>
                      <a:pt x="138802" y="165870"/>
                      <a:pt x="144221" y="185379"/>
                      <a:pt x="135550" y="186463"/>
                    </a:cubicBezTo>
                    <a:cubicBezTo>
                      <a:pt x="126880" y="187547"/>
                      <a:pt x="122544" y="168037"/>
                      <a:pt x="107370" y="142025"/>
                    </a:cubicBezTo>
                    <a:cubicBezTo>
                      <a:pt x="95447" y="120347"/>
                      <a:pt x="90028" y="109509"/>
                      <a:pt x="82441" y="110593"/>
                    </a:cubicBezTo>
                    <a:cubicBezTo>
                      <a:pt x="79189" y="110593"/>
                      <a:pt x="85692" y="125767"/>
                      <a:pt x="92196" y="149612"/>
                    </a:cubicBezTo>
                    <a:cubicBezTo>
                      <a:pt x="99783" y="176708"/>
                      <a:pt x="99783" y="194050"/>
                      <a:pt x="92196" y="192966"/>
                    </a:cubicBezTo>
                    <a:cubicBezTo>
                      <a:pt x="81357" y="190799"/>
                      <a:pt x="85692" y="178876"/>
                      <a:pt x="72686" y="147444"/>
                    </a:cubicBezTo>
                    <a:cubicBezTo>
                      <a:pt x="56428" y="106257"/>
                      <a:pt x="57512" y="96502"/>
                      <a:pt x="36918" y="76993"/>
                    </a:cubicBezTo>
                    <a:cubicBezTo>
                      <a:pt x="17409" y="59651"/>
                      <a:pt x="31499" y="166954"/>
                      <a:pt x="13074" y="151779"/>
                    </a:cubicBezTo>
                    <a:cubicBezTo>
                      <a:pt x="-11855" y="133354"/>
                      <a:pt x="2235" y="1122"/>
                      <a:pt x="27164" y="38"/>
                    </a:cubicBezTo>
                    <a:cubicBezTo>
                      <a:pt x="61848" y="-1046"/>
                      <a:pt x="91112" y="20632"/>
                      <a:pt x="133382" y="95419"/>
                    </a:cubicBezTo>
                    <a:close/>
                  </a:path>
                </a:pathLst>
              </a:custGeom>
              <a:solidFill>
                <a:srgbClr val="FFCD9C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309458E-27DD-4F07-BC85-B4A20250C806}"/>
                  </a:ext>
                </a:extLst>
              </p:cNvPr>
              <p:cNvSpPr/>
              <p:nvPr/>
            </p:nvSpPr>
            <p:spPr>
              <a:xfrm>
                <a:off x="8491328" y="5098718"/>
                <a:ext cx="97548" cy="97548"/>
              </a:xfrm>
              <a:custGeom>
                <a:avLst/>
                <a:gdLst>
                  <a:gd name="connsiteX0" fmla="*/ 80206 w 97547"/>
                  <a:gd name="connsiteY0" fmla="*/ 58529 h 97547"/>
                  <a:gd name="connsiteX1" fmla="*/ 101883 w 97547"/>
                  <a:gd name="connsiteY1" fmla="*/ 53109 h 97547"/>
                  <a:gd name="connsiteX2" fmla="*/ 62864 w 97547"/>
                  <a:gd name="connsiteY2" fmla="*/ 13006 h 97547"/>
                  <a:gd name="connsiteX3" fmla="*/ 33600 w 97547"/>
                  <a:gd name="connsiteY3" fmla="*/ 24929 h 97547"/>
                  <a:gd name="connsiteX4" fmla="*/ 0 w 97547"/>
                  <a:gd name="connsiteY4" fmla="*/ 0 h 97547"/>
                  <a:gd name="connsiteX5" fmla="*/ 1084 w 97547"/>
                  <a:gd name="connsiteY5" fmla="*/ 5419 h 97547"/>
                  <a:gd name="connsiteX6" fmla="*/ 31432 w 97547"/>
                  <a:gd name="connsiteY6" fmla="*/ 27097 h 97547"/>
                  <a:gd name="connsiteX7" fmla="*/ 9755 w 97547"/>
                  <a:gd name="connsiteY7" fmla="*/ 39019 h 97547"/>
                  <a:gd name="connsiteX8" fmla="*/ 42271 w 97547"/>
                  <a:gd name="connsiteY8" fmla="*/ 100800 h 97547"/>
                  <a:gd name="connsiteX9" fmla="*/ 49858 w 97547"/>
                  <a:gd name="connsiteY9" fmla="*/ 82374 h 97547"/>
                  <a:gd name="connsiteX10" fmla="*/ 88877 w 97547"/>
                  <a:gd name="connsiteY10" fmla="*/ 106219 h 97547"/>
                  <a:gd name="connsiteX11" fmla="*/ 80206 w 97547"/>
                  <a:gd name="connsiteY11" fmla="*/ 58529 h 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547" h="97547">
                    <a:moveTo>
                      <a:pt x="80206" y="58529"/>
                    </a:moveTo>
                    <a:cubicBezTo>
                      <a:pt x="92129" y="56361"/>
                      <a:pt x="101883" y="53109"/>
                      <a:pt x="101883" y="53109"/>
                    </a:cubicBezTo>
                    <a:cubicBezTo>
                      <a:pt x="101883" y="53109"/>
                      <a:pt x="76954" y="19510"/>
                      <a:pt x="62864" y="13006"/>
                    </a:cubicBezTo>
                    <a:cubicBezTo>
                      <a:pt x="54193" y="8671"/>
                      <a:pt x="41187" y="15174"/>
                      <a:pt x="33600" y="24929"/>
                    </a:cubicBezTo>
                    <a:cubicBezTo>
                      <a:pt x="21677" y="6503"/>
                      <a:pt x="0" y="0"/>
                      <a:pt x="0" y="0"/>
                    </a:cubicBezTo>
                    <a:lnTo>
                      <a:pt x="1084" y="5419"/>
                    </a:lnTo>
                    <a:cubicBezTo>
                      <a:pt x="11923" y="6503"/>
                      <a:pt x="23845" y="16258"/>
                      <a:pt x="31432" y="27097"/>
                    </a:cubicBezTo>
                    <a:cubicBezTo>
                      <a:pt x="23845" y="27097"/>
                      <a:pt x="15174" y="29264"/>
                      <a:pt x="9755" y="39019"/>
                    </a:cubicBezTo>
                    <a:cubicBezTo>
                      <a:pt x="-4335" y="61780"/>
                      <a:pt x="42271" y="100800"/>
                      <a:pt x="42271" y="100800"/>
                    </a:cubicBezTo>
                    <a:cubicBezTo>
                      <a:pt x="42271" y="100800"/>
                      <a:pt x="45522" y="93213"/>
                      <a:pt x="49858" y="82374"/>
                    </a:cubicBezTo>
                    <a:cubicBezTo>
                      <a:pt x="66116" y="96464"/>
                      <a:pt x="88877" y="106219"/>
                      <a:pt x="88877" y="106219"/>
                    </a:cubicBezTo>
                    <a:cubicBezTo>
                      <a:pt x="88877" y="106219"/>
                      <a:pt x="85625" y="76955"/>
                      <a:pt x="80206" y="58529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9C5D539-DB49-44EF-9CBD-35C18152E4CA}"/>
                  </a:ext>
                </a:extLst>
              </p:cNvPr>
              <p:cNvSpPr/>
              <p:nvPr/>
            </p:nvSpPr>
            <p:spPr>
              <a:xfrm>
                <a:off x="8473986" y="4984912"/>
                <a:ext cx="65032" cy="75871"/>
              </a:xfrm>
              <a:custGeom>
                <a:avLst/>
                <a:gdLst>
                  <a:gd name="connsiteX0" fmla="*/ 36851 w 65031"/>
                  <a:gd name="connsiteY0" fmla="*/ 69367 h 75870"/>
                  <a:gd name="connsiteX1" fmla="*/ 45522 w 65031"/>
                  <a:gd name="connsiteY1" fmla="*/ 84542 h 75870"/>
                  <a:gd name="connsiteX2" fmla="*/ 68283 w 65031"/>
                  <a:gd name="connsiteY2" fmla="*/ 48774 h 75870"/>
                  <a:gd name="connsiteX3" fmla="*/ 54193 w 65031"/>
                  <a:gd name="connsiteY3" fmla="*/ 29264 h 75870"/>
                  <a:gd name="connsiteX4" fmla="*/ 66116 w 65031"/>
                  <a:gd name="connsiteY4" fmla="*/ 0 h 75870"/>
                  <a:gd name="connsiteX5" fmla="*/ 62864 w 65031"/>
                  <a:gd name="connsiteY5" fmla="*/ 1084 h 75870"/>
                  <a:gd name="connsiteX6" fmla="*/ 52025 w 65031"/>
                  <a:gd name="connsiteY6" fmla="*/ 28181 h 75870"/>
                  <a:gd name="connsiteX7" fmla="*/ 40103 w 65031"/>
                  <a:gd name="connsiteY7" fmla="*/ 14090 h 75870"/>
                  <a:gd name="connsiteX8" fmla="*/ 0 w 65031"/>
                  <a:gd name="connsiteY8" fmla="*/ 48774 h 75870"/>
                  <a:gd name="connsiteX9" fmla="*/ 15174 w 65031"/>
                  <a:gd name="connsiteY9" fmla="*/ 50942 h 75870"/>
                  <a:gd name="connsiteX10" fmla="*/ 4335 w 65031"/>
                  <a:gd name="connsiteY10" fmla="*/ 84542 h 75870"/>
                  <a:gd name="connsiteX11" fmla="*/ 36851 w 65031"/>
                  <a:gd name="connsiteY11" fmla="*/ 69367 h 7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031" h="75870">
                    <a:moveTo>
                      <a:pt x="36851" y="69367"/>
                    </a:moveTo>
                    <a:cubicBezTo>
                      <a:pt x="41187" y="78038"/>
                      <a:pt x="45522" y="84542"/>
                      <a:pt x="45522" y="84542"/>
                    </a:cubicBezTo>
                    <a:cubicBezTo>
                      <a:pt x="45522" y="84542"/>
                      <a:pt x="66116" y="60697"/>
                      <a:pt x="68283" y="48774"/>
                    </a:cubicBezTo>
                    <a:cubicBezTo>
                      <a:pt x="69367" y="42271"/>
                      <a:pt x="62864" y="32516"/>
                      <a:pt x="54193" y="29264"/>
                    </a:cubicBezTo>
                    <a:cubicBezTo>
                      <a:pt x="66116" y="17342"/>
                      <a:pt x="66116" y="0"/>
                      <a:pt x="66116" y="0"/>
                    </a:cubicBezTo>
                    <a:lnTo>
                      <a:pt x="62864" y="1084"/>
                    </a:lnTo>
                    <a:cubicBezTo>
                      <a:pt x="63948" y="9755"/>
                      <a:pt x="58529" y="20593"/>
                      <a:pt x="52025" y="28181"/>
                    </a:cubicBezTo>
                    <a:cubicBezTo>
                      <a:pt x="50942" y="21677"/>
                      <a:pt x="47690" y="16258"/>
                      <a:pt x="40103" y="14090"/>
                    </a:cubicBezTo>
                    <a:cubicBezTo>
                      <a:pt x="20593" y="7587"/>
                      <a:pt x="0" y="48774"/>
                      <a:pt x="0" y="48774"/>
                    </a:cubicBezTo>
                    <a:cubicBezTo>
                      <a:pt x="0" y="48774"/>
                      <a:pt x="6503" y="49858"/>
                      <a:pt x="15174" y="50942"/>
                    </a:cubicBezTo>
                    <a:cubicBezTo>
                      <a:pt x="7587" y="65032"/>
                      <a:pt x="4335" y="84542"/>
                      <a:pt x="4335" y="84542"/>
                    </a:cubicBezTo>
                    <a:cubicBezTo>
                      <a:pt x="4335" y="84542"/>
                      <a:pt x="23845" y="75871"/>
                      <a:pt x="36851" y="69367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3651841-4F99-4993-B838-8082FD8372DC}"/>
                  </a:ext>
                </a:extLst>
              </p:cNvPr>
              <p:cNvSpPr/>
              <p:nvPr/>
            </p:nvSpPr>
            <p:spPr>
              <a:xfrm>
                <a:off x="8544437" y="4759468"/>
                <a:ext cx="54193" cy="54193"/>
              </a:xfrm>
              <a:custGeom>
                <a:avLst/>
                <a:gdLst>
                  <a:gd name="connsiteX0" fmla="*/ 48774 w 54193"/>
                  <a:gd name="connsiteY0" fmla="*/ 31432 h 54193"/>
                  <a:gd name="connsiteX1" fmla="*/ 60696 w 54193"/>
                  <a:gd name="connsiteY1" fmla="*/ 27097 h 54193"/>
                  <a:gd name="connsiteX2" fmla="*/ 36851 w 54193"/>
                  <a:gd name="connsiteY2" fmla="*/ 5419 h 54193"/>
                  <a:gd name="connsiteX3" fmla="*/ 20593 w 54193"/>
                  <a:gd name="connsiteY3" fmla="*/ 13006 h 54193"/>
                  <a:gd name="connsiteX4" fmla="*/ 0 w 54193"/>
                  <a:gd name="connsiteY4" fmla="*/ 0 h 54193"/>
                  <a:gd name="connsiteX5" fmla="*/ 0 w 54193"/>
                  <a:gd name="connsiteY5" fmla="*/ 3252 h 54193"/>
                  <a:gd name="connsiteX6" fmla="*/ 18426 w 54193"/>
                  <a:gd name="connsiteY6" fmla="*/ 14090 h 54193"/>
                  <a:gd name="connsiteX7" fmla="*/ 6503 w 54193"/>
                  <a:gd name="connsiteY7" fmla="*/ 21677 h 54193"/>
                  <a:gd name="connsiteX8" fmla="*/ 27097 w 54193"/>
                  <a:gd name="connsiteY8" fmla="*/ 56361 h 54193"/>
                  <a:gd name="connsiteX9" fmla="*/ 30348 w 54193"/>
                  <a:gd name="connsiteY9" fmla="*/ 45522 h 54193"/>
                  <a:gd name="connsiteX10" fmla="*/ 53109 w 54193"/>
                  <a:gd name="connsiteY10" fmla="*/ 57445 h 54193"/>
                  <a:gd name="connsiteX11" fmla="*/ 48774 w 54193"/>
                  <a:gd name="connsiteY11" fmla="*/ 31432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93" h="54193">
                    <a:moveTo>
                      <a:pt x="48774" y="31432"/>
                    </a:moveTo>
                    <a:cubicBezTo>
                      <a:pt x="55277" y="29264"/>
                      <a:pt x="60696" y="27097"/>
                      <a:pt x="60696" y="27097"/>
                    </a:cubicBezTo>
                    <a:cubicBezTo>
                      <a:pt x="60696" y="27097"/>
                      <a:pt x="45522" y="8671"/>
                      <a:pt x="36851" y="5419"/>
                    </a:cubicBezTo>
                    <a:cubicBezTo>
                      <a:pt x="32516" y="3252"/>
                      <a:pt x="23845" y="7587"/>
                      <a:pt x="20593" y="13006"/>
                    </a:cubicBezTo>
                    <a:cubicBezTo>
                      <a:pt x="13006" y="3252"/>
                      <a:pt x="0" y="0"/>
                      <a:pt x="0" y="0"/>
                    </a:cubicBezTo>
                    <a:lnTo>
                      <a:pt x="0" y="3252"/>
                    </a:lnTo>
                    <a:cubicBezTo>
                      <a:pt x="6503" y="3252"/>
                      <a:pt x="14090" y="8671"/>
                      <a:pt x="18426" y="14090"/>
                    </a:cubicBezTo>
                    <a:cubicBezTo>
                      <a:pt x="14090" y="14090"/>
                      <a:pt x="8671" y="16258"/>
                      <a:pt x="6503" y="21677"/>
                    </a:cubicBezTo>
                    <a:cubicBezTo>
                      <a:pt x="-1084" y="35768"/>
                      <a:pt x="27097" y="56361"/>
                      <a:pt x="27097" y="56361"/>
                    </a:cubicBezTo>
                    <a:cubicBezTo>
                      <a:pt x="27097" y="56361"/>
                      <a:pt x="29264" y="52026"/>
                      <a:pt x="30348" y="45522"/>
                    </a:cubicBezTo>
                    <a:cubicBezTo>
                      <a:pt x="40103" y="53110"/>
                      <a:pt x="53109" y="57445"/>
                      <a:pt x="53109" y="57445"/>
                    </a:cubicBezTo>
                    <a:cubicBezTo>
                      <a:pt x="53109" y="57445"/>
                      <a:pt x="53109" y="42271"/>
                      <a:pt x="48774" y="31432"/>
                    </a:cubicBezTo>
                    <a:close/>
                  </a:path>
                </a:pathLst>
              </a:custGeom>
              <a:solidFill>
                <a:srgbClr val="AFAF3E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28E15E4-FA98-45A7-B9BD-44D1AF0190C5}"/>
                  </a:ext>
                </a:extLst>
              </p:cNvPr>
              <p:cNvSpPr/>
              <p:nvPr/>
            </p:nvSpPr>
            <p:spPr>
              <a:xfrm>
                <a:off x="8614888" y="5120396"/>
                <a:ext cx="21677" cy="21677"/>
              </a:xfrm>
              <a:custGeom>
                <a:avLst/>
                <a:gdLst>
                  <a:gd name="connsiteX0" fmla="*/ 21677 w 21677"/>
                  <a:gd name="connsiteY0" fmla="*/ 0 h 21677"/>
                  <a:gd name="connsiteX1" fmla="*/ 0 w 21677"/>
                  <a:gd name="connsiteY1" fmla="*/ 16258 h 21677"/>
                  <a:gd name="connsiteX2" fmla="*/ 3252 w 21677"/>
                  <a:gd name="connsiteY2" fmla="*/ 26013 h 21677"/>
                  <a:gd name="connsiteX3" fmla="*/ 28180 w 21677"/>
                  <a:gd name="connsiteY3" fmla="*/ 17342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21677" y="0"/>
                    </a:moveTo>
                    <a:lnTo>
                      <a:pt x="0" y="16258"/>
                    </a:lnTo>
                    <a:lnTo>
                      <a:pt x="3252" y="26013"/>
                    </a:lnTo>
                    <a:lnTo>
                      <a:pt x="28180" y="17342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D687683-831D-47A4-B0AC-AC1A7C2CD77F}"/>
                  </a:ext>
                </a:extLst>
              </p:cNvPr>
              <p:cNvSpPr/>
              <p:nvPr/>
            </p:nvSpPr>
            <p:spPr>
              <a:xfrm>
                <a:off x="8576953" y="5049944"/>
                <a:ext cx="21677" cy="21677"/>
              </a:xfrm>
              <a:custGeom>
                <a:avLst/>
                <a:gdLst>
                  <a:gd name="connsiteX0" fmla="*/ 30348 w 21677"/>
                  <a:gd name="connsiteY0" fmla="*/ 17342 h 21677"/>
                  <a:gd name="connsiteX1" fmla="*/ 8671 w 21677"/>
                  <a:gd name="connsiteY1" fmla="*/ 0 h 21677"/>
                  <a:gd name="connsiteX2" fmla="*/ 0 w 21677"/>
                  <a:gd name="connsiteY2" fmla="*/ 5419 h 21677"/>
                  <a:gd name="connsiteX3" fmla="*/ 15174 w 21677"/>
                  <a:gd name="connsiteY3" fmla="*/ 28181 h 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21677">
                    <a:moveTo>
                      <a:pt x="30348" y="17342"/>
                    </a:moveTo>
                    <a:lnTo>
                      <a:pt x="8671" y="0"/>
                    </a:lnTo>
                    <a:lnTo>
                      <a:pt x="0" y="5419"/>
                    </a:lnTo>
                    <a:lnTo>
                      <a:pt x="15174" y="28181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B9533B3B-D444-4102-86E5-160B5241F6D7}"/>
                  </a:ext>
                </a:extLst>
              </p:cNvPr>
              <p:cNvSpPr/>
              <p:nvPr/>
            </p:nvSpPr>
            <p:spPr>
              <a:xfrm>
                <a:off x="8480489" y="5269969"/>
                <a:ext cx="21677" cy="10839"/>
              </a:xfrm>
              <a:custGeom>
                <a:avLst/>
                <a:gdLst>
                  <a:gd name="connsiteX0" fmla="*/ 30348 w 21677"/>
                  <a:gd name="connsiteY0" fmla="*/ 1084 h 10838"/>
                  <a:gd name="connsiteX1" fmla="*/ 3252 w 21677"/>
                  <a:gd name="connsiteY1" fmla="*/ 0 h 10838"/>
                  <a:gd name="connsiteX2" fmla="*/ 0 w 21677"/>
                  <a:gd name="connsiteY2" fmla="*/ 8671 h 10838"/>
                  <a:gd name="connsiteX3" fmla="*/ 24929 w 21677"/>
                  <a:gd name="connsiteY3" fmla="*/ 18426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7" h="10838">
                    <a:moveTo>
                      <a:pt x="30348" y="1084"/>
                    </a:moveTo>
                    <a:lnTo>
                      <a:pt x="3252" y="0"/>
                    </a:lnTo>
                    <a:lnTo>
                      <a:pt x="0" y="8671"/>
                    </a:lnTo>
                    <a:lnTo>
                      <a:pt x="24929" y="18426"/>
                    </a:lnTo>
                    <a:close/>
                  </a:path>
                </a:pathLst>
              </a:custGeom>
              <a:solidFill>
                <a:srgbClr val="DD774A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92C3F40-FBB9-4C7D-AA5C-E4961FAD254C}"/>
                  </a:ext>
                </a:extLst>
              </p:cNvPr>
              <p:cNvSpPr/>
              <p:nvPr/>
            </p:nvSpPr>
            <p:spPr>
              <a:xfrm>
                <a:off x="8459896" y="513231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649921F-0C02-4CD0-B24A-D62462B83591}"/>
                  </a:ext>
                </a:extLst>
              </p:cNvPr>
              <p:cNvSpPr/>
              <p:nvPr/>
            </p:nvSpPr>
            <p:spPr>
              <a:xfrm>
                <a:off x="8557444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7587" y="10839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06E4BE2-8D3F-4E23-AF31-749F88E26686}"/>
                  </a:ext>
                </a:extLst>
              </p:cNvPr>
              <p:cNvSpPr/>
              <p:nvPr/>
            </p:nvSpPr>
            <p:spPr>
              <a:xfrm>
                <a:off x="8488076" y="4893868"/>
                <a:ext cx="10839" cy="10839"/>
              </a:xfrm>
              <a:custGeom>
                <a:avLst/>
                <a:gdLst>
                  <a:gd name="connsiteX0" fmla="*/ 10839 w 10838"/>
                  <a:gd name="connsiteY0" fmla="*/ 5419 h 10838"/>
                  <a:gd name="connsiteX1" fmla="*/ 5419 w 10838"/>
                  <a:gd name="connsiteY1" fmla="*/ 0 h 10838"/>
                  <a:gd name="connsiteX2" fmla="*/ 0 w 10838"/>
                  <a:gd name="connsiteY2" fmla="*/ 5419 h 10838"/>
                  <a:gd name="connsiteX3" fmla="*/ 5419 w 10838"/>
                  <a:gd name="connsiteY3" fmla="*/ 10839 h 10838"/>
                  <a:gd name="connsiteX4" fmla="*/ 10839 w 10838"/>
                  <a:gd name="connsiteY4" fmla="*/ 5419 h 1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8" h="10838">
                    <a:moveTo>
                      <a:pt x="10839" y="5419"/>
                    </a:moveTo>
                    <a:cubicBezTo>
                      <a:pt x="10839" y="2168"/>
                      <a:pt x="8671" y="0"/>
                      <a:pt x="5419" y="0"/>
                    </a:cubicBezTo>
                    <a:cubicBezTo>
                      <a:pt x="2168" y="0"/>
                      <a:pt x="0" y="2168"/>
                      <a:pt x="0" y="5419"/>
                    </a:cubicBezTo>
                    <a:cubicBezTo>
                      <a:pt x="0" y="8671"/>
                      <a:pt x="2168" y="10839"/>
                      <a:pt x="5419" y="10839"/>
                    </a:cubicBezTo>
                    <a:cubicBezTo>
                      <a:pt x="8671" y="11922"/>
                      <a:pt x="10839" y="8671"/>
                      <a:pt x="10839" y="5419"/>
                    </a:cubicBezTo>
                    <a:close/>
                  </a:path>
                </a:pathLst>
              </a:custGeom>
              <a:solidFill>
                <a:srgbClr val="937265"/>
              </a:solidFill>
              <a:ln w="10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D3194B4-C8E2-4558-9776-C4A4F9CC988D}"/>
                </a:ext>
              </a:extLst>
            </p:cNvPr>
            <p:cNvGrpSpPr/>
            <p:nvPr/>
          </p:nvGrpSpPr>
          <p:grpSpPr>
            <a:xfrm>
              <a:off x="571647" y="2265422"/>
              <a:ext cx="2272148" cy="4342831"/>
              <a:chOff x="596900" y="1841500"/>
              <a:chExt cx="2381251" cy="4551363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3E863FF-4DF4-43C1-9634-FF951562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75" y="3562350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0 h 120"/>
                  <a:gd name="T4" fmla="*/ 68 w 72"/>
                  <a:gd name="T5" fmla="*/ 84 h 120"/>
                  <a:gd name="T6" fmla="*/ 0 w 7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0"/>
                    </a:lnTo>
                    <a:lnTo>
                      <a:pt x="68" y="8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6A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E0CEE14-4E33-4ACF-90CA-58E9142C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263" y="3944938"/>
                <a:ext cx="522288" cy="309563"/>
              </a:xfrm>
              <a:custGeom>
                <a:avLst/>
                <a:gdLst>
                  <a:gd name="T0" fmla="*/ 0 w 165"/>
                  <a:gd name="T1" fmla="*/ 18 h 98"/>
                  <a:gd name="T2" fmla="*/ 33 w 165"/>
                  <a:gd name="T3" fmla="*/ 95 h 98"/>
                  <a:gd name="T4" fmla="*/ 165 w 165"/>
                  <a:gd name="T5" fmla="*/ 24 h 98"/>
                  <a:gd name="T6" fmla="*/ 160 w 165"/>
                  <a:gd name="T7" fmla="*/ 15 h 98"/>
                  <a:gd name="T8" fmla="*/ 43 w 165"/>
                  <a:gd name="T9" fmla="*/ 61 h 98"/>
                  <a:gd name="T10" fmla="*/ 32 w 165"/>
                  <a:gd name="T11" fmla="*/ 0 h 98"/>
                  <a:gd name="T12" fmla="*/ 0 w 165"/>
                  <a:gd name="T13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98">
                    <a:moveTo>
                      <a:pt x="0" y="18"/>
                    </a:moveTo>
                    <a:cubicBezTo>
                      <a:pt x="5" y="47"/>
                      <a:pt x="11" y="92"/>
                      <a:pt x="33" y="95"/>
                    </a:cubicBezTo>
                    <a:cubicBezTo>
                      <a:pt x="55" y="98"/>
                      <a:pt x="165" y="24"/>
                      <a:pt x="165" y="24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55" y="69"/>
                      <a:pt x="43" y="61"/>
                    </a:cubicBezTo>
                    <a:cubicBezTo>
                      <a:pt x="32" y="53"/>
                      <a:pt x="32" y="0"/>
                      <a:pt x="32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8DDF0E8-546D-43CC-904A-A96D5470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663" y="3406775"/>
                <a:ext cx="190500" cy="222250"/>
              </a:xfrm>
              <a:custGeom>
                <a:avLst/>
                <a:gdLst>
                  <a:gd name="T0" fmla="*/ 0 w 120"/>
                  <a:gd name="T1" fmla="*/ 128 h 140"/>
                  <a:gd name="T2" fmla="*/ 20 w 120"/>
                  <a:gd name="T3" fmla="*/ 0 h 140"/>
                  <a:gd name="T4" fmla="*/ 120 w 120"/>
                  <a:gd name="T5" fmla="*/ 6 h 140"/>
                  <a:gd name="T6" fmla="*/ 112 w 120"/>
                  <a:gd name="T7" fmla="*/ 140 h 140"/>
                  <a:gd name="T8" fmla="*/ 0 w 120"/>
                  <a:gd name="T9" fmla="*/ 1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0">
                    <a:moveTo>
                      <a:pt x="0" y="128"/>
                    </a:moveTo>
                    <a:lnTo>
                      <a:pt x="20" y="0"/>
                    </a:lnTo>
                    <a:lnTo>
                      <a:pt x="120" y="6"/>
                    </a:lnTo>
                    <a:lnTo>
                      <a:pt x="112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31E4944B-8E25-4EF1-80F4-9E311A0F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600450"/>
                <a:ext cx="395288" cy="509588"/>
              </a:xfrm>
              <a:custGeom>
                <a:avLst/>
                <a:gdLst>
                  <a:gd name="T0" fmla="*/ 125 w 125"/>
                  <a:gd name="T1" fmla="*/ 143 h 161"/>
                  <a:gd name="T2" fmla="*/ 34 w 125"/>
                  <a:gd name="T3" fmla="*/ 6 h 161"/>
                  <a:gd name="T4" fmla="*/ 13 w 125"/>
                  <a:gd name="T5" fmla="*/ 103 h 161"/>
                  <a:gd name="T6" fmla="*/ 53 w 125"/>
                  <a:gd name="T7" fmla="*/ 161 h 161"/>
                  <a:gd name="T8" fmla="*/ 125 w 125"/>
                  <a:gd name="T9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1">
                    <a:moveTo>
                      <a:pt x="125" y="143"/>
                    </a:moveTo>
                    <a:cubicBezTo>
                      <a:pt x="123" y="116"/>
                      <a:pt x="68" y="0"/>
                      <a:pt x="34" y="6"/>
                    </a:cubicBezTo>
                    <a:cubicBezTo>
                      <a:pt x="0" y="11"/>
                      <a:pt x="13" y="103"/>
                      <a:pt x="13" y="103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3" y="161"/>
                      <a:pt x="97" y="154"/>
                      <a:pt x="125" y="14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E2B59E73-6A5F-44BB-9725-4676CEF27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919663"/>
                <a:ext cx="279400" cy="1409700"/>
              </a:xfrm>
              <a:custGeom>
                <a:avLst/>
                <a:gdLst>
                  <a:gd name="T0" fmla="*/ 76 w 176"/>
                  <a:gd name="T1" fmla="*/ 18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1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18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C5749F-6D5C-4979-BBFE-72344F87E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3" y="4919663"/>
                <a:ext cx="279400" cy="1409700"/>
              </a:xfrm>
              <a:custGeom>
                <a:avLst/>
                <a:gdLst>
                  <a:gd name="T0" fmla="*/ 76 w 176"/>
                  <a:gd name="T1" fmla="*/ 20 h 888"/>
                  <a:gd name="T2" fmla="*/ 0 w 176"/>
                  <a:gd name="T3" fmla="*/ 888 h 888"/>
                  <a:gd name="T4" fmla="*/ 30 w 176"/>
                  <a:gd name="T5" fmla="*/ 888 h 888"/>
                  <a:gd name="T6" fmla="*/ 176 w 176"/>
                  <a:gd name="T7" fmla="*/ 0 h 888"/>
                  <a:gd name="T8" fmla="*/ 76 w 176"/>
                  <a:gd name="T9" fmla="*/ 2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888">
                    <a:moveTo>
                      <a:pt x="76" y="20"/>
                    </a:moveTo>
                    <a:lnTo>
                      <a:pt x="0" y="888"/>
                    </a:lnTo>
                    <a:lnTo>
                      <a:pt x="30" y="888"/>
                    </a:lnTo>
                    <a:lnTo>
                      <a:pt x="176" y="0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0FEB4DA2-21C7-49F9-AA70-7CFC4944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546475"/>
                <a:ext cx="808038" cy="1214438"/>
              </a:xfrm>
              <a:custGeom>
                <a:avLst/>
                <a:gdLst>
                  <a:gd name="T0" fmla="*/ 45 w 255"/>
                  <a:gd name="T1" fmla="*/ 359 h 384"/>
                  <a:gd name="T2" fmla="*/ 19 w 255"/>
                  <a:gd name="T3" fmla="*/ 33 h 384"/>
                  <a:gd name="T4" fmla="*/ 159 w 255"/>
                  <a:gd name="T5" fmla="*/ 27 h 384"/>
                  <a:gd name="T6" fmla="*/ 239 w 255"/>
                  <a:gd name="T7" fmla="*/ 365 h 384"/>
                  <a:gd name="T8" fmla="*/ 45 w 255"/>
                  <a:gd name="T9" fmla="*/ 35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84">
                    <a:moveTo>
                      <a:pt x="45" y="359"/>
                    </a:moveTo>
                    <a:cubicBezTo>
                      <a:pt x="36" y="338"/>
                      <a:pt x="0" y="66"/>
                      <a:pt x="19" y="33"/>
                    </a:cubicBezTo>
                    <a:cubicBezTo>
                      <a:pt x="39" y="0"/>
                      <a:pt x="147" y="13"/>
                      <a:pt x="159" y="27"/>
                    </a:cubicBezTo>
                    <a:cubicBezTo>
                      <a:pt x="171" y="41"/>
                      <a:pt x="255" y="353"/>
                      <a:pt x="239" y="365"/>
                    </a:cubicBezTo>
                    <a:cubicBezTo>
                      <a:pt x="223" y="377"/>
                      <a:pt x="55" y="384"/>
                      <a:pt x="45" y="359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2696DEBE-35B8-46FA-8CFA-A37A31D7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3963988"/>
                <a:ext cx="155575" cy="76200"/>
              </a:xfrm>
              <a:custGeom>
                <a:avLst/>
                <a:gdLst>
                  <a:gd name="T0" fmla="*/ 2 w 98"/>
                  <a:gd name="T1" fmla="*/ 6 h 48"/>
                  <a:gd name="T2" fmla="*/ 0 w 98"/>
                  <a:gd name="T3" fmla="*/ 30 h 48"/>
                  <a:gd name="T4" fmla="*/ 60 w 98"/>
                  <a:gd name="T5" fmla="*/ 48 h 48"/>
                  <a:gd name="T6" fmla="*/ 98 w 98"/>
                  <a:gd name="T7" fmla="*/ 22 h 48"/>
                  <a:gd name="T8" fmla="*/ 94 w 98"/>
                  <a:gd name="T9" fmla="*/ 0 h 48"/>
                  <a:gd name="T10" fmla="*/ 2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2" y="6"/>
                    </a:moveTo>
                    <a:lnTo>
                      <a:pt x="0" y="30"/>
                    </a:lnTo>
                    <a:lnTo>
                      <a:pt x="60" y="48"/>
                    </a:lnTo>
                    <a:lnTo>
                      <a:pt x="98" y="22"/>
                    </a:lnTo>
                    <a:lnTo>
                      <a:pt x="9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0D45D79-49A4-40E5-B46A-A3813139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954463"/>
                <a:ext cx="155575" cy="76200"/>
              </a:xfrm>
              <a:custGeom>
                <a:avLst/>
                <a:gdLst>
                  <a:gd name="T0" fmla="*/ 0 w 98"/>
                  <a:gd name="T1" fmla="*/ 6 h 48"/>
                  <a:gd name="T2" fmla="*/ 0 w 98"/>
                  <a:gd name="T3" fmla="*/ 30 h 48"/>
                  <a:gd name="T4" fmla="*/ 58 w 98"/>
                  <a:gd name="T5" fmla="*/ 48 h 48"/>
                  <a:gd name="T6" fmla="*/ 98 w 98"/>
                  <a:gd name="T7" fmla="*/ 24 h 48"/>
                  <a:gd name="T8" fmla="*/ 94 w 98"/>
                  <a:gd name="T9" fmla="*/ 0 h 48"/>
                  <a:gd name="T10" fmla="*/ 0 w 98"/>
                  <a:gd name="T1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48">
                    <a:moveTo>
                      <a:pt x="0" y="6"/>
                    </a:moveTo>
                    <a:lnTo>
                      <a:pt x="0" y="30"/>
                    </a:lnTo>
                    <a:lnTo>
                      <a:pt x="58" y="48"/>
                    </a:lnTo>
                    <a:lnTo>
                      <a:pt x="98" y="24"/>
                    </a:lnTo>
                    <a:lnTo>
                      <a:pt x="9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753ED2E-5F6A-4D6F-9977-FD7747782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913" y="3622675"/>
                <a:ext cx="180975" cy="979488"/>
              </a:xfrm>
              <a:custGeom>
                <a:avLst/>
                <a:gdLst>
                  <a:gd name="T0" fmla="*/ 92 w 114"/>
                  <a:gd name="T1" fmla="*/ 617 h 617"/>
                  <a:gd name="T2" fmla="*/ 0 w 114"/>
                  <a:gd name="T3" fmla="*/ 2 h 617"/>
                  <a:gd name="T4" fmla="*/ 10 w 114"/>
                  <a:gd name="T5" fmla="*/ 0 h 617"/>
                  <a:gd name="T6" fmla="*/ 114 w 114"/>
                  <a:gd name="T7" fmla="*/ 617 h 617"/>
                  <a:gd name="T8" fmla="*/ 92 w 114"/>
                  <a:gd name="T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617">
                    <a:moveTo>
                      <a:pt x="92" y="61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14" y="617"/>
                    </a:lnTo>
                    <a:lnTo>
                      <a:pt x="92" y="617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36EB1784-AEC3-400D-853E-98CCB7295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738" y="3571875"/>
                <a:ext cx="254000" cy="114300"/>
              </a:xfrm>
              <a:custGeom>
                <a:avLst/>
                <a:gdLst>
                  <a:gd name="T0" fmla="*/ 0 w 160"/>
                  <a:gd name="T1" fmla="*/ 10 h 72"/>
                  <a:gd name="T2" fmla="*/ 62 w 160"/>
                  <a:gd name="T3" fmla="*/ 66 h 72"/>
                  <a:gd name="T4" fmla="*/ 92 w 160"/>
                  <a:gd name="T5" fmla="*/ 38 h 72"/>
                  <a:gd name="T6" fmla="*/ 126 w 160"/>
                  <a:gd name="T7" fmla="*/ 72 h 72"/>
                  <a:gd name="T8" fmla="*/ 160 w 160"/>
                  <a:gd name="T9" fmla="*/ 16 h 72"/>
                  <a:gd name="T10" fmla="*/ 142 w 160"/>
                  <a:gd name="T11" fmla="*/ 10 h 72"/>
                  <a:gd name="T12" fmla="*/ 100 w 160"/>
                  <a:gd name="T13" fmla="*/ 10 h 72"/>
                  <a:gd name="T14" fmla="*/ 16 w 160"/>
                  <a:gd name="T15" fmla="*/ 0 h 72"/>
                  <a:gd name="T16" fmla="*/ 0 w 160"/>
                  <a:gd name="T17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2">
                    <a:moveTo>
                      <a:pt x="0" y="10"/>
                    </a:moveTo>
                    <a:lnTo>
                      <a:pt x="62" y="66"/>
                    </a:lnTo>
                    <a:lnTo>
                      <a:pt x="92" y="38"/>
                    </a:lnTo>
                    <a:lnTo>
                      <a:pt x="126" y="72"/>
                    </a:lnTo>
                    <a:lnTo>
                      <a:pt x="160" y="16"/>
                    </a:lnTo>
                    <a:lnTo>
                      <a:pt x="142" y="10"/>
                    </a:lnTo>
                    <a:lnTo>
                      <a:pt x="100" y="10"/>
                    </a:lnTo>
                    <a:lnTo>
                      <a:pt x="1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F8664203-CF14-419F-BB57-1FB6DA15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888" y="3609975"/>
                <a:ext cx="101600" cy="461963"/>
              </a:xfrm>
              <a:custGeom>
                <a:avLst/>
                <a:gdLst>
                  <a:gd name="T0" fmla="*/ 9 w 32"/>
                  <a:gd name="T1" fmla="*/ 146 h 146"/>
                  <a:gd name="T2" fmla="*/ 28 w 32"/>
                  <a:gd name="T3" fmla="*/ 70 h 146"/>
                  <a:gd name="T4" fmla="*/ 26 w 32"/>
                  <a:gd name="T5" fmla="*/ 0 h 146"/>
                  <a:gd name="T6" fmla="*/ 1 w 32"/>
                  <a:gd name="T7" fmla="*/ 77 h 146"/>
                  <a:gd name="T8" fmla="*/ 9 w 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6">
                    <a:moveTo>
                      <a:pt x="9" y="146"/>
                    </a:moveTo>
                    <a:cubicBezTo>
                      <a:pt x="23" y="116"/>
                      <a:pt x="32" y="89"/>
                      <a:pt x="28" y="70"/>
                    </a:cubicBezTo>
                    <a:cubicBezTo>
                      <a:pt x="24" y="51"/>
                      <a:pt x="26" y="0"/>
                      <a:pt x="26" y="0"/>
                    </a:cubicBezTo>
                    <a:cubicBezTo>
                      <a:pt x="26" y="0"/>
                      <a:pt x="0" y="70"/>
                      <a:pt x="1" y="77"/>
                    </a:cubicBezTo>
                    <a:cubicBezTo>
                      <a:pt x="1" y="84"/>
                      <a:pt x="9" y="146"/>
                      <a:pt x="9" y="146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C77C3B3-273D-4810-80F9-158953FF7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90925"/>
                <a:ext cx="136525" cy="477838"/>
              </a:xfrm>
              <a:custGeom>
                <a:avLst/>
                <a:gdLst>
                  <a:gd name="T0" fmla="*/ 21 w 43"/>
                  <a:gd name="T1" fmla="*/ 151 h 151"/>
                  <a:gd name="T2" fmla="*/ 36 w 43"/>
                  <a:gd name="T3" fmla="*/ 74 h 151"/>
                  <a:gd name="T4" fmla="*/ 7 w 43"/>
                  <a:gd name="T5" fmla="*/ 9 h 151"/>
                  <a:gd name="T6" fmla="*/ 1 w 43"/>
                  <a:gd name="T7" fmla="*/ 12 h 151"/>
                  <a:gd name="T8" fmla="*/ 11 w 43"/>
                  <a:gd name="T9" fmla="*/ 85 h 151"/>
                  <a:gd name="T10" fmla="*/ 21 w 43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51">
                    <a:moveTo>
                      <a:pt x="21" y="151"/>
                    </a:moveTo>
                    <a:cubicBezTo>
                      <a:pt x="30" y="119"/>
                      <a:pt x="43" y="92"/>
                      <a:pt x="36" y="74"/>
                    </a:cubicBezTo>
                    <a:cubicBezTo>
                      <a:pt x="29" y="56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3" y="35"/>
                      <a:pt x="10" y="80"/>
                      <a:pt x="11" y="85"/>
                    </a:cubicBezTo>
                    <a:cubicBezTo>
                      <a:pt x="12" y="92"/>
                      <a:pt x="21" y="151"/>
                      <a:pt x="21" y="151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BA77AF3B-9D04-4CB7-8D85-A6926F72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3587750"/>
                <a:ext cx="47625" cy="60325"/>
              </a:xfrm>
              <a:custGeom>
                <a:avLst/>
                <a:gdLst>
                  <a:gd name="T0" fmla="*/ 15 w 15"/>
                  <a:gd name="T1" fmla="*/ 10 h 19"/>
                  <a:gd name="T2" fmla="*/ 8 w 15"/>
                  <a:gd name="T3" fmla="*/ 0 h 19"/>
                  <a:gd name="T4" fmla="*/ 0 w 15"/>
                  <a:gd name="T5" fmla="*/ 9 h 19"/>
                  <a:gd name="T6" fmla="*/ 7 w 15"/>
                  <a:gd name="T7" fmla="*/ 19 h 19"/>
                  <a:gd name="T8" fmla="*/ 15 w 1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0"/>
                    </a:moveTo>
                    <a:cubicBezTo>
                      <a:pt x="15" y="5"/>
                      <a:pt x="12" y="0"/>
                      <a:pt x="8" y="0"/>
                    </a:cubicBezTo>
                    <a:cubicBezTo>
                      <a:pt x="4" y="0"/>
                      <a:pt x="1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5" y="15"/>
                      <a:pt x="15" y="1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5C044189-565D-4060-AF8D-D3E3F300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088" y="3546475"/>
                <a:ext cx="149225" cy="98425"/>
              </a:xfrm>
              <a:custGeom>
                <a:avLst/>
                <a:gdLst>
                  <a:gd name="T0" fmla="*/ 60 w 94"/>
                  <a:gd name="T1" fmla="*/ 62 h 62"/>
                  <a:gd name="T2" fmla="*/ 94 w 94"/>
                  <a:gd name="T3" fmla="*/ 20 h 62"/>
                  <a:gd name="T4" fmla="*/ 14 w 94"/>
                  <a:gd name="T5" fmla="*/ 0 h 62"/>
                  <a:gd name="T6" fmla="*/ 0 w 94"/>
                  <a:gd name="T7" fmla="*/ 24 h 62"/>
                  <a:gd name="T8" fmla="*/ 60 w 94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2">
                    <a:moveTo>
                      <a:pt x="60" y="62"/>
                    </a:moveTo>
                    <a:lnTo>
                      <a:pt x="94" y="2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6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BB4F91B2-A099-4759-A91A-FA581BC8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568700"/>
                <a:ext cx="88900" cy="82550"/>
              </a:xfrm>
              <a:custGeom>
                <a:avLst/>
                <a:gdLst>
                  <a:gd name="T0" fmla="*/ 26 w 56"/>
                  <a:gd name="T1" fmla="*/ 52 h 52"/>
                  <a:gd name="T2" fmla="*/ 0 w 56"/>
                  <a:gd name="T3" fmla="*/ 12 h 52"/>
                  <a:gd name="T4" fmla="*/ 46 w 56"/>
                  <a:gd name="T5" fmla="*/ 0 h 52"/>
                  <a:gd name="T6" fmla="*/ 56 w 56"/>
                  <a:gd name="T7" fmla="*/ 18 h 52"/>
                  <a:gd name="T8" fmla="*/ 26 w 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2">
                    <a:moveTo>
                      <a:pt x="26" y="52"/>
                    </a:moveTo>
                    <a:lnTo>
                      <a:pt x="0" y="12"/>
                    </a:lnTo>
                    <a:lnTo>
                      <a:pt x="46" y="0"/>
                    </a:lnTo>
                    <a:lnTo>
                      <a:pt x="56" y="18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1BA8A7A-8A6D-49D5-906D-AD12F062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588" y="3625850"/>
                <a:ext cx="241300" cy="1103313"/>
              </a:xfrm>
              <a:custGeom>
                <a:avLst/>
                <a:gdLst>
                  <a:gd name="T0" fmla="*/ 49 w 76"/>
                  <a:gd name="T1" fmla="*/ 33 h 349"/>
                  <a:gd name="T2" fmla="*/ 19 w 76"/>
                  <a:gd name="T3" fmla="*/ 8 h 349"/>
                  <a:gd name="T4" fmla="*/ 33 w 76"/>
                  <a:gd name="T5" fmla="*/ 338 h 349"/>
                  <a:gd name="T6" fmla="*/ 76 w 76"/>
                  <a:gd name="T7" fmla="*/ 349 h 349"/>
                  <a:gd name="T8" fmla="*/ 49 w 76"/>
                  <a:gd name="T9" fmla="*/ 3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9">
                    <a:moveTo>
                      <a:pt x="49" y="33"/>
                    </a:moveTo>
                    <a:cubicBezTo>
                      <a:pt x="51" y="14"/>
                      <a:pt x="24" y="0"/>
                      <a:pt x="19" y="8"/>
                    </a:cubicBezTo>
                    <a:cubicBezTo>
                      <a:pt x="0" y="41"/>
                      <a:pt x="25" y="317"/>
                      <a:pt x="33" y="338"/>
                    </a:cubicBezTo>
                    <a:cubicBezTo>
                      <a:pt x="36" y="344"/>
                      <a:pt x="59" y="347"/>
                      <a:pt x="76" y="349"/>
                    </a:cubicBezTo>
                    <a:cubicBezTo>
                      <a:pt x="68" y="322"/>
                      <a:pt x="42" y="122"/>
                      <a:pt x="49" y="3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EC8E437-C29C-4682-964B-531933E3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830263" cy="1150938"/>
              </a:xfrm>
              <a:custGeom>
                <a:avLst/>
                <a:gdLst>
                  <a:gd name="T0" fmla="*/ 0 w 262"/>
                  <a:gd name="T1" fmla="*/ 364 h 364"/>
                  <a:gd name="T2" fmla="*/ 222 w 262"/>
                  <a:gd name="T3" fmla="*/ 347 h 364"/>
                  <a:gd name="T4" fmla="*/ 227 w 262"/>
                  <a:gd name="T5" fmla="*/ 0 h 364"/>
                  <a:gd name="T6" fmla="*/ 17 w 262"/>
                  <a:gd name="T7" fmla="*/ 20 h 364"/>
                  <a:gd name="T8" fmla="*/ 0 w 262"/>
                  <a:gd name="T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364">
                    <a:moveTo>
                      <a:pt x="0" y="364"/>
                    </a:moveTo>
                    <a:cubicBezTo>
                      <a:pt x="0" y="364"/>
                      <a:pt x="158" y="360"/>
                      <a:pt x="222" y="347"/>
                    </a:cubicBezTo>
                    <a:cubicBezTo>
                      <a:pt x="222" y="347"/>
                      <a:pt x="262" y="119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BA53D84D-C2FF-4266-B58E-919D60EB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988" y="4486275"/>
                <a:ext cx="725488" cy="1150938"/>
              </a:xfrm>
              <a:custGeom>
                <a:avLst/>
                <a:gdLst>
                  <a:gd name="T0" fmla="*/ 51 w 229"/>
                  <a:gd name="T1" fmla="*/ 43 h 364"/>
                  <a:gd name="T2" fmla="*/ 229 w 229"/>
                  <a:gd name="T3" fmla="*/ 8 h 364"/>
                  <a:gd name="T4" fmla="*/ 227 w 229"/>
                  <a:gd name="T5" fmla="*/ 0 h 364"/>
                  <a:gd name="T6" fmla="*/ 17 w 229"/>
                  <a:gd name="T7" fmla="*/ 20 h 364"/>
                  <a:gd name="T8" fmla="*/ 0 w 229"/>
                  <a:gd name="T9" fmla="*/ 364 h 364"/>
                  <a:gd name="T10" fmla="*/ 21 w 229"/>
                  <a:gd name="T11" fmla="*/ 363 h 364"/>
                  <a:gd name="T12" fmla="*/ 51 w 229"/>
                  <a:gd name="T13" fmla="*/ 4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64">
                    <a:moveTo>
                      <a:pt x="51" y="43"/>
                    </a:moveTo>
                    <a:cubicBezTo>
                      <a:pt x="82" y="22"/>
                      <a:pt x="203" y="12"/>
                      <a:pt x="229" y="8"/>
                    </a:cubicBezTo>
                    <a:cubicBezTo>
                      <a:pt x="229" y="5"/>
                      <a:pt x="228" y="3"/>
                      <a:pt x="227" y="0"/>
                    </a:cubicBezTo>
                    <a:cubicBezTo>
                      <a:pt x="227" y="0"/>
                      <a:pt x="19" y="13"/>
                      <a:pt x="17" y="20"/>
                    </a:cubicBezTo>
                    <a:cubicBezTo>
                      <a:pt x="3" y="78"/>
                      <a:pt x="0" y="349"/>
                      <a:pt x="0" y="364"/>
                    </a:cubicBezTo>
                    <a:cubicBezTo>
                      <a:pt x="0" y="364"/>
                      <a:pt x="8" y="364"/>
                      <a:pt x="21" y="363"/>
                    </a:cubicBezTo>
                    <a:cubicBezTo>
                      <a:pt x="23" y="242"/>
                      <a:pt x="23" y="61"/>
                      <a:pt x="51" y="43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B2C4B29-6C72-4F1B-B38B-830BBBBE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51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6BE4C910-B7F9-4D0D-A0DC-F78509BFC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163" y="5842000"/>
                <a:ext cx="146050" cy="500063"/>
              </a:xfrm>
              <a:custGeom>
                <a:avLst/>
                <a:gdLst>
                  <a:gd name="T0" fmla="*/ 0 w 92"/>
                  <a:gd name="T1" fmla="*/ 311 h 315"/>
                  <a:gd name="T2" fmla="*/ 26 w 92"/>
                  <a:gd name="T3" fmla="*/ 16 h 315"/>
                  <a:gd name="T4" fmla="*/ 92 w 92"/>
                  <a:gd name="T5" fmla="*/ 0 h 315"/>
                  <a:gd name="T6" fmla="*/ 40 w 92"/>
                  <a:gd name="T7" fmla="*/ 315 h 315"/>
                  <a:gd name="T8" fmla="*/ 0 w 92"/>
                  <a:gd name="T9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15">
                    <a:moveTo>
                      <a:pt x="0" y="311"/>
                    </a:moveTo>
                    <a:lnTo>
                      <a:pt x="26" y="16"/>
                    </a:lnTo>
                    <a:lnTo>
                      <a:pt x="92" y="0"/>
                    </a:lnTo>
                    <a:lnTo>
                      <a:pt x="40" y="315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4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86BF283B-CB83-4C18-90CC-31F83118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6297613"/>
                <a:ext cx="244475" cy="95250"/>
              </a:xfrm>
              <a:custGeom>
                <a:avLst/>
                <a:gdLst>
                  <a:gd name="T0" fmla="*/ 0 w 77"/>
                  <a:gd name="T1" fmla="*/ 30 h 30"/>
                  <a:gd name="T2" fmla="*/ 77 w 77"/>
                  <a:gd name="T3" fmla="*/ 30 h 30"/>
                  <a:gd name="T4" fmla="*/ 13 w 77"/>
                  <a:gd name="T5" fmla="*/ 5 h 30"/>
                  <a:gd name="T6" fmla="*/ 0 w 77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30">
                    <a:moveTo>
                      <a:pt x="0" y="30"/>
                    </a:move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26" y="0"/>
                      <a:pt x="13" y="5"/>
                    </a:cubicBezTo>
                    <a:cubicBezTo>
                      <a:pt x="1" y="10"/>
                      <a:pt x="0" y="30"/>
                      <a:pt x="0" y="3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8B9E901B-BC24-4DBB-B01E-9B78A962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6310313"/>
                <a:ext cx="190500" cy="82550"/>
              </a:xfrm>
              <a:custGeom>
                <a:avLst/>
                <a:gdLst>
                  <a:gd name="T0" fmla="*/ 0 w 60"/>
                  <a:gd name="T1" fmla="*/ 26 h 26"/>
                  <a:gd name="T2" fmla="*/ 60 w 60"/>
                  <a:gd name="T3" fmla="*/ 26 h 26"/>
                  <a:gd name="T4" fmla="*/ 28 w 60"/>
                  <a:gd name="T5" fmla="*/ 1 h 26"/>
                  <a:gd name="T6" fmla="*/ 0 w 60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26">
                    <a:moveTo>
                      <a:pt x="0" y="26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48" y="1"/>
                      <a:pt x="28" y="1"/>
                    </a:cubicBezTo>
                    <a:cubicBezTo>
                      <a:pt x="14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4A091FAB-8DD3-4BCE-8662-3E45A17C9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288" y="3590925"/>
                <a:ext cx="101600" cy="465138"/>
              </a:xfrm>
              <a:custGeom>
                <a:avLst/>
                <a:gdLst>
                  <a:gd name="T0" fmla="*/ 11 w 32"/>
                  <a:gd name="T1" fmla="*/ 147 h 147"/>
                  <a:gd name="T2" fmla="*/ 27 w 32"/>
                  <a:gd name="T3" fmla="*/ 70 h 147"/>
                  <a:gd name="T4" fmla="*/ 23 w 32"/>
                  <a:gd name="T5" fmla="*/ 0 h 147"/>
                  <a:gd name="T6" fmla="*/ 0 w 32"/>
                  <a:gd name="T7" fmla="*/ 78 h 147"/>
                  <a:gd name="T8" fmla="*/ 11 w 3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7">
                    <a:moveTo>
                      <a:pt x="11" y="147"/>
                    </a:moveTo>
                    <a:cubicBezTo>
                      <a:pt x="24" y="116"/>
                      <a:pt x="32" y="88"/>
                      <a:pt x="27" y="70"/>
                    </a:cubicBezTo>
                    <a:cubicBezTo>
                      <a:pt x="22" y="51"/>
                      <a:pt x="23" y="0"/>
                      <a:pt x="23" y="0"/>
                    </a:cubicBezTo>
                    <a:cubicBezTo>
                      <a:pt x="23" y="0"/>
                      <a:pt x="0" y="71"/>
                      <a:pt x="0" y="78"/>
                    </a:cubicBezTo>
                    <a:cubicBezTo>
                      <a:pt x="0" y="85"/>
                      <a:pt x="11" y="147"/>
                      <a:pt x="11" y="147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E3FC565E-E0B5-431D-9078-3A174BBB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571875"/>
                <a:ext cx="146050" cy="474663"/>
              </a:xfrm>
              <a:custGeom>
                <a:avLst/>
                <a:gdLst>
                  <a:gd name="T0" fmla="*/ 26 w 46"/>
                  <a:gd name="T1" fmla="*/ 150 h 150"/>
                  <a:gd name="T2" fmla="*/ 38 w 46"/>
                  <a:gd name="T3" fmla="*/ 73 h 150"/>
                  <a:gd name="T4" fmla="*/ 7 w 46"/>
                  <a:gd name="T5" fmla="*/ 9 h 150"/>
                  <a:gd name="T6" fmla="*/ 1 w 46"/>
                  <a:gd name="T7" fmla="*/ 12 h 150"/>
                  <a:gd name="T8" fmla="*/ 13 w 46"/>
                  <a:gd name="T9" fmla="*/ 85 h 150"/>
                  <a:gd name="T10" fmla="*/ 26 w 46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50">
                    <a:moveTo>
                      <a:pt x="26" y="150"/>
                    </a:moveTo>
                    <a:cubicBezTo>
                      <a:pt x="34" y="118"/>
                      <a:pt x="46" y="90"/>
                      <a:pt x="38" y="73"/>
                    </a:cubicBezTo>
                    <a:cubicBezTo>
                      <a:pt x="30" y="55"/>
                      <a:pt x="7" y="9"/>
                      <a:pt x="7" y="9"/>
                    </a:cubicBezTo>
                    <a:cubicBezTo>
                      <a:pt x="7" y="9"/>
                      <a:pt x="0" y="0"/>
                      <a:pt x="1" y="12"/>
                    </a:cubicBezTo>
                    <a:cubicBezTo>
                      <a:pt x="4" y="35"/>
                      <a:pt x="12" y="80"/>
                      <a:pt x="13" y="85"/>
                    </a:cubicBezTo>
                    <a:cubicBezTo>
                      <a:pt x="15" y="92"/>
                      <a:pt x="26" y="150"/>
                      <a:pt x="26" y="15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CF2574A3-1969-4C39-A896-B3153F08B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3568700"/>
                <a:ext cx="44450" cy="60325"/>
              </a:xfrm>
              <a:custGeom>
                <a:avLst/>
                <a:gdLst>
                  <a:gd name="T0" fmla="*/ 14 w 14"/>
                  <a:gd name="T1" fmla="*/ 10 h 19"/>
                  <a:gd name="T2" fmla="*/ 7 w 14"/>
                  <a:gd name="T3" fmla="*/ 0 h 19"/>
                  <a:gd name="T4" fmla="*/ 0 w 14"/>
                  <a:gd name="T5" fmla="*/ 9 h 19"/>
                  <a:gd name="T6" fmla="*/ 7 w 14"/>
                  <a:gd name="T7" fmla="*/ 19 h 19"/>
                  <a:gd name="T8" fmla="*/ 14 w 1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10"/>
                    </a:moveTo>
                    <a:cubicBezTo>
                      <a:pt x="14" y="4"/>
                      <a:pt x="11" y="0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3" y="19"/>
                      <a:pt x="7" y="19"/>
                    </a:cubicBezTo>
                    <a:cubicBezTo>
                      <a:pt x="11" y="19"/>
                      <a:pt x="14" y="15"/>
                      <a:pt x="14" y="1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0" name="Freeform 32">
                <a:extLst>
                  <a:ext uri="{FF2B5EF4-FFF2-40B4-BE49-F238E27FC236}">
                    <a16:creationId xmlns:a16="http://schemas.microsoft.com/office/drawing/2014/main" id="{6F353801-F8D1-43C9-BB50-C77041D9E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3600450"/>
                <a:ext cx="620713" cy="398463"/>
              </a:xfrm>
              <a:custGeom>
                <a:avLst/>
                <a:gdLst>
                  <a:gd name="T0" fmla="*/ 391 w 391"/>
                  <a:gd name="T1" fmla="*/ 28 h 251"/>
                  <a:gd name="T2" fmla="*/ 335 w 391"/>
                  <a:gd name="T3" fmla="*/ 0 h 251"/>
                  <a:gd name="T4" fmla="*/ 223 w 391"/>
                  <a:gd name="T5" fmla="*/ 82 h 251"/>
                  <a:gd name="T6" fmla="*/ 28 w 391"/>
                  <a:gd name="T7" fmla="*/ 12 h 251"/>
                  <a:gd name="T8" fmla="*/ 0 w 391"/>
                  <a:gd name="T9" fmla="*/ 40 h 251"/>
                  <a:gd name="T10" fmla="*/ 189 w 391"/>
                  <a:gd name="T11" fmla="*/ 251 h 251"/>
                  <a:gd name="T12" fmla="*/ 391 w 391"/>
                  <a:gd name="T13" fmla="*/ 2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251">
                    <a:moveTo>
                      <a:pt x="391" y="28"/>
                    </a:moveTo>
                    <a:lnTo>
                      <a:pt x="335" y="0"/>
                    </a:lnTo>
                    <a:lnTo>
                      <a:pt x="223" y="82"/>
                    </a:lnTo>
                    <a:lnTo>
                      <a:pt x="28" y="12"/>
                    </a:lnTo>
                    <a:lnTo>
                      <a:pt x="0" y="40"/>
                    </a:lnTo>
                    <a:lnTo>
                      <a:pt x="189" y="251"/>
                    </a:lnTo>
                    <a:lnTo>
                      <a:pt x="391" y="28"/>
                    </a:lnTo>
                    <a:close/>
                  </a:path>
                </a:pathLst>
              </a:custGeom>
              <a:solidFill>
                <a:srgbClr val="EDC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1" name="Freeform 33">
                <a:extLst>
                  <a:ext uri="{FF2B5EF4-FFF2-40B4-BE49-F238E27FC236}">
                    <a16:creationId xmlns:a16="http://schemas.microsoft.com/office/drawing/2014/main" id="{46C3A319-2709-44DA-B522-05D7D52B2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71500"/>
              </a:xfrm>
              <a:custGeom>
                <a:avLst/>
                <a:gdLst>
                  <a:gd name="T0" fmla="*/ 0 w 531"/>
                  <a:gd name="T1" fmla="*/ 325 h 360"/>
                  <a:gd name="T2" fmla="*/ 98 w 531"/>
                  <a:gd name="T3" fmla="*/ 20 h 360"/>
                  <a:gd name="T4" fmla="*/ 353 w 531"/>
                  <a:gd name="T5" fmla="*/ 99 h 360"/>
                  <a:gd name="T6" fmla="*/ 531 w 531"/>
                  <a:gd name="T7" fmla="*/ 0 h 360"/>
                  <a:gd name="T8" fmla="*/ 395 w 531"/>
                  <a:gd name="T9" fmla="*/ 293 h 360"/>
                  <a:gd name="T10" fmla="*/ 261 w 531"/>
                  <a:gd name="T11" fmla="*/ 360 h 360"/>
                  <a:gd name="T12" fmla="*/ 0 w 531"/>
                  <a:gd name="T13" fmla="*/ 32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1" h="360">
                    <a:moveTo>
                      <a:pt x="0" y="325"/>
                    </a:moveTo>
                    <a:lnTo>
                      <a:pt x="98" y="20"/>
                    </a:lnTo>
                    <a:lnTo>
                      <a:pt x="353" y="99"/>
                    </a:lnTo>
                    <a:lnTo>
                      <a:pt x="531" y="0"/>
                    </a:lnTo>
                    <a:lnTo>
                      <a:pt x="395" y="293"/>
                    </a:lnTo>
                    <a:lnTo>
                      <a:pt x="261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2" name="Freeform 34">
                <a:extLst>
                  <a:ext uri="{FF2B5EF4-FFF2-40B4-BE49-F238E27FC236}">
                    <a16:creationId xmlns:a16="http://schemas.microsoft.com/office/drawing/2014/main" id="{5CB68BE8-8F82-4B3D-B346-93C08EFA3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525" y="3702050"/>
                <a:ext cx="196850" cy="157163"/>
              </a:xfrm>
              <a:custGeom>
                <a:avLst/>
                <a:gdLst>
                  <a:gd name="T0" fmla="*/ 12 w 124"/>
                  <a:gd name="T1" fmla="*/ 69 h 99"/>
                  <a:gd name="T2" fmla="*/ 0 w 124"/>
                  <a:gd name="T3" fmla="*/ 99 h 99"/>
                  <a:gd name="T4" fmla="*/ 100 w 124"/>
                  <a:gd name="T5" fmla="*/ 45 h 99"/>
                  <a:gd name="T6" fmla="*/ 124 w 124"/>
                  <a:gd name="T7" fmla="*/ 0 h 99"/>
                  <a:gd name="T8" fmla="*/ 12 w 124"/>
                  <a:gd name="T9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99">
                    <a:moveTo>
                      <a:pt x="12" y="69"/>
                    </a:moveTo>
                    <a:lnTo>
                      <a:pt x="0" y="99"/>
                    </a:lnTo>
                    <a:lnTo>
                      <a:pt x="100" y="45"/>
                    </a:lnTo>
                    <a:lnTo>
                      <a:pt x="124" y="0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C99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3" name="Freeform 35">
                <a:extLst>
                  <a:ext uri="{FF2B5EF4-FFF2-40B4-BE49-F238E27FC236}">
                    <a16:creationId xmlns:a16="http://schemas.microsoft.com/office/drawing/2014/main" id="{7B709D13-5750-491E-8670-B6243984A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48075"/>
                <a:ext cx="560388" cy="539750"/>
              </a:xfrm>
              <a:custGeom>
                <a:avLst/>
                <a:gdLst>
                  <a:gd name="T0" fmla="*/ 0 w 353"/>
                  <a:gd name="T1" fmla="*/ 305 h 340"/>
                  <a:gd name="T2" fmla="*/ 98 w 353"/>
                  <a:gd name="T3" fmla="*/ 0 h 340"/>
                  <a:gd name="T4" fmla="*/ 353 w 353"/>
                  <a:gd name="T5" fmla="*/ 79 h 340"/>
                  <a:gd name="T6" fmla="*/ 261 w 353"/>
                  <a:gd name="T7" fmla="*/ 340 h 340"/>
                  <a:gd name="T8" fmla="*/ 0 w 353"/>
                  <a:gd name="T9" fmla="*/ 30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340">
                    <a:moveTo>
                      <a:pt x="0" y="305"/>
                    </a:moveTo>
                    <a:lnTo>
                      <a:pt x="98" y="0"/>
                    </a:lnTo>
                    <a:lnTo>
                      <a:pt x="353" y="79"/>
                    </a:lnTo>
                    <a:lnTo>
                      <a:pt x="261" y="34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4" name="Freeform 36">
                <a:extLst>
                  <a:ext uri="{FF2B5EF4-FFF2-40B4-BE49-F238E27FC236}">
                    <a16:creationId xmlns:a16="http://schemas.microsoft.com/office/drawing/2014/main" id="{4224A2A7-9037-4A3A-9A83-5F5B3571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3" y="3616325"/>
                <a:ext cx="842963" cy="515938"/>
              </a:xfrm>
              <a:custGeom>
                <a:avLst/>
                <a:gdLst>
                  <a:gd name="T0" fmla="*/ 100 w 531"/>
                  <a:gd name="T1" fmla="*/ 32 h 325"/>
                  <a:gd name="T2" fmla="*/ 355 w 531"/>
                  <a:gd name="T3" fmla="*/ 111 h 325"/>
                  <a:gd name="T4" fmla="*/ 523 w 531"/>
                  <a:gd name="T5" fmla="*/ 20 h 325"/>
                  <a:gd name="T6" fmla="*/ 531 w 531"/>
                  <a:gd name="T7" fmla="*/ 0 h 325"/>
                  <a:gd name="T8" fmla="*/ 353 w 531"/>
                  <a:gd name="T9" fmla="*/ 99 h 325"/>
                  <a:gd name="T10" fmla="*/ 98 w 531"/>
                  <a:gd name="T11" fmla="*/ 20 h 325"/>
                  <a:gd name="T12" fmla="*/ 0 w 531"/>
                  <a:gd name="T13" fmla="*/ 325 h 325"/>
                  <a:gd name="T14" fmla="*/ 6 w 531"/>
                  <a:gd name="T15" fmla="*/ 325 h 325"/>
                  <a:gd name="T16" fmla="*/ 100 w 531"/>
                  <a:gd name="T17" fmla="*/ 3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1" h="325">
                    <a:moveTo>
                      <a:pt x="100" y="32"/>
                    </a:moveTo>
                    <a:lnTo>
                      <a:pt x="355" y="111"/>
                    </a:lnTo>
                    <a:lnTo>
                      <a:pt x="523" y="20"/>
                    </a:lnTo>
                    <a:lnTo>
                      <a:pt x="531" y="0"/>
                    </a:lnTo>
                    <a:lnTo>
                      <a:pt x="353" y="99"/>
                    </a:lnTo>
                    <a:lnTo>
                      <a:pt x="98" y="20"/>
                    </a:lnTo>
                    <a:lnTo>
                      <a:pt x="0" y="325"/>
                    </a:lnTo>
                    <a:lnTo>
                      <a:pt x="6" y="325"/>
                    </a:lnTo>
                    <a:lnTo>
                      <a:pt x="100" y="32"/>
                    </a:lnTo>
                    <a:close/>
                  </a:path>
                </a:pathLst>
              </a:custGeom>
              <a:solidFill>
                <a:srgbClr val="C484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5" name="Freeform 37">
                <a:extLst>
                  <a:ext uri="{FF2B5EF4-FFF2-40B4-BE49-F238E27FC236}">
                    <a16:creationId xmlns:a16="http://schemas.microsoft.com/office/drawing/2014/main" id="{D4497597-565F-440B-B5FA-3D6FCFF2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413" y="3941763"/>
                <a:ext cx="635000" cy="331788"/>
              </a:xfrm>
              <a:custGeom>
                <a:avLst/>
                <a:gdLst>
                  <a:gd name="T0" fmla="*/ 23 w 200"/>
                  <a:gd name="T1" fmla="*/ 9 h 105"/>
                  <a:gd name="T2" fmla="*/ 17 w 200"/>
                  <a:gd name="T3" fmla="*/ 96 h 105"/>
                  <a:gd name="T4" fmla="*/ 200 w 200"/>
                  <a:gd name="T5" fmla="*/ 60 h 105"/>
                  <a:gd name="T6" fmla="*/ 184 w 200"/>
                  <a:gd name="T7" fmla="*/ 50 h 105"/>
                  <a:gd name="T8" fmla="*/ 36 w 200"/>
                  <a:gd name="T9" fmla="*/ 70 h 105"/>
                  <a:gd name="T10" fmla="*/ 58 w 200"/>
                  <a:gd name="T11" fmla="*/ 0 h 105"/>
                  <a:gd name="T12" fmla="*/ 23 w 200"/>
                  <a:gd name="T13" fmla="*/ 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05">
                    <a:moveTo>
                      <a:pt x="23" y="9"/>
                    </a:moveTo>
                    <a:cubicBezTo>
                      <a:pt x="12" y="39"/>
                      <a:pt x="0" y="87"/>
                      <a:pt x="17" y="96"/>
                    </a:cubicBezTo>
                    <a:cubicBezTo>
                      <a:pt x="34" y="105"/>
                      <a:pt x="200" y="60"/>
                      <a:pt x="200" y="6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4" y="50"/>
                      <a:pt x="43" y="81"/>
                      <a:pt x="36" y="70"/>
                    </a:cubicBezTo>
                    <a:cubicBezTo>
                      <a:pt x="30" y="59"/>
                      <a:pt x="58" y="0"/>
                      <a:pt x="58" y="0"/>
                    </a:cubicBez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6" name="Freeform 38">
                <a:extLst>
                  <a:ext uri="{FF2B5EF4-FFF2-40B4-BE49-F238E27FC236}">
                    <a16:creationId xmlns:a16="http://schemas.microsoft.com/office/drawing/2014/main" id="{DBC81958-D2C2-46DC-AFF1-652F15A6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16325"/>
                <a:ext cx="377825" cy="493713"/>
              </a:xfrm>
              <a:custGeom>
                <a:avLst/>
                <a:gdLst>
                  <a:gd name="T0" fmla="*/ 0 w 119"/>
                  <a:gd name="T1" fmla="*/ 156 h 156"/>
                  <a:gd name="T2" fmla="*/ 85 w 119"/>
                  <a:gd name="T3" fmla="*/ 5 h 156"/>
                  <a:gd name="T4" fmla="*/ 108 w 119"/>
                  <a:gd name="T5" fmla="*/ 102 h 156"/>
                  <a:gd name="T6" fmla="*/ 77 w 119"/>
                  <a:gd name="T7" fmla="*/ 148 h 156"/>
                  <a:gd name="T8" fmla="*/ 0 w 119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6">
                    <a:moveTo>
                      <a:pt x="0" y="156"/>
                    </a:moveTo>
                    <a:cubicBezTo>
                      <a:pt x="1" y="129"/>
                      <a:pt x="50" y="0"/>
                      <a:pt x="85" y="5"/>
                    </a:cubicBezTo>
                    <a:cubicBezTo>
                      <a:pt x="119" y="10"/>
                      <a:pt x="108" y="102"/>
                      <a:pt x="108" y="102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7" y="148"/>
                      <a:pt x="28" y="151"/>
                      <a:pt x="0" y="15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7" name="Freeform 39">
                <a:extLst>
                  <a:ext uri="{FF2B5EF4-FFF2-40B4-BE49-F238E27FC236}">
                    <a16:creationId xmlns:a16="http://schemas.microsoft.com/office/drawing/2014/main" id="{9A758919-BF14-4AF9-94AB-DFF21D68E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088" y="3916363"/>
                <a:ext cx="127000" cy="149225"/>
              </a:xfrm>
              <a:custGeom>
                <a:avLst/>
                <a:gdLst>
                  <a:gd name="T0" fmla="*/ 0 w 80"/>
                  <a:gd name="T1" fmla="*/ 94 h 94"/>
                  <a:gd name="T2" fmla="*/ 80 w 80"/>
                  <a:gd name="T3" fmla="*/ 0 h 94"/>
                  <a:gd name="T4" fmla="*/ 32 w 80"/>
                  <a:gd name="T5" fmla="*/ 92 h 94"/>
                  <a:gd name="T6" fmla="*/ 0 w 80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0" y="94"/>
                    </a:moveTo>
                    <a:lnTo>
                      <a:pt x="80" y="0"/>
                    </a:lnTo>
                    <a:lnTo>
                      <a:pt x="32" y="9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8" name="Freeform 40">
                <a:extLst>
                  <a:ext uri="{FF2B5EF4-FFF2-40B4-BE49-F238E27FC236}">
                    <a16:creationId xmlns:a16="http://schemas.microsoft.com/office/drawing/2014/main" id="{2A481993-77E9-4435-AF56-870DE604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686175"/>
                <a:ext cx="184150" cy="423863"/>
              </a:xfrm>
              <a:custGeom>
                <a:avLst/>
                <a:gdLst>
                  <a:gd name="T0" fmla="*/ 58 w 58"/>
                  <a:gd name="T1" fmla="*/ 0 h 134"/>
                  <a:gd name="T2" fmla="*/ 0 w 58"/>
                  <a:gd name="T3" fmla="*/ 134 h 134"/>
                  <a:gd name="T4" fmla="*/ 18 w 58"/>
                  <a:gd name="T5" fmla="*/ 131 h 134"/>
                  <a:gd name="T6" fmla="*/ 58 w 58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58" y="0"/>
                    </a:moveTo>
                    <a:cubicBezTo>
                      <a:pt x="29" y="35"/>
                      <a:pt x="1" y="114"/>
                      <a:pt x="0" y="134"/>
                    </a:cubicBezTo>
                    <a:cubicBezTo>
                      <a:pt x="5" y="133"/>
                      <a:pt x="11" y="132"/>
                      <a:pt x="18" y="131"/>
                    </a:cubicBezTo>
                    <a:cubicBezTo>
                      <a:pt x="22" y="98"/>
                      <a:pt x="37" y="35"/>
                      <a:pt x="58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9" name="Freeform 41">
                <a:extLst>
                  <a:ext uri="{FF2B5EF4-FFF2-40B4-BE49-F238E27FC236}">
                    <a16:creationId xmlns:a16="http://schemas.microsoft.com/office/drawing/2014/main" id="{79CCCEB9-E9EB-4B17-99C4-9A7ADD26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763" y="5513388"/>
                <a:ext cx="747713" cy="136525"/>
              </a:xfrm>
              <a:custGeom>
                <a:avLst/>
                <a:gdLst>
                  <a:gd name="T0" fmla="*/ 0 w 471"/>
                  <a:gd name="T1" fmla="*/ 86 h 86"/>
                  <a:gd name="T2" fmla="*/ 0 w 471"/>
                  <a:gd name="T3" fmla="*/ 44 h 86"/>
                  <a:gd name="T4" fmla="*/ 471 w 471"/>
                  <a:gd name="T5" fmla="*/ 0 h 86"/>
                  <a:gd name="T6" fmla="*/ 463 w 471"/>
                  <a:gd name="T7" fmla="*/ 58 h 86"/>
                  <a:gd name="T8" fmla="*/ 0 w 47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86">
                    <a:moveTo>
                      <a:pt x="0" y="86"/>
                    </a:moveTo>
                    <a:lnTo>
                      <a:pt x="0" y="44"/>
                    </a:lnTo>
                    <a:lnTo>
                      <a:pt x="471" y="0"/>
                    </a:lnTo>
                    <a:lnTo>
                      <a:pt x="463" y="5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0" name="Freeform 42">
                <a:extLst>
                  <a:ext uri="{FF2B5EF4-FFF2-40B4-BE49-F238E27FC236}">
                    <a16:creationId xmlns:a16="http://schemas.microsoft.com/office/drawing/2014/main" id="{E32D3D6C-3BF0-4DCE-8036-5647A7DA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4027488"/>
                <a:ext cx="295275" cy="92075"/>
              </a:xfrm>
              <a:custGeom>
                <a:avLst/>
                <a:gdLst>
                  <a:gd name="T0" fmla="*/ 83 w 93"/>
                  <a:gd name="T1" fmla="*/ 23 h 29"/>
                  <a:gd name="T2" fmla="*/ 93 w 93"/>
                  <a:gd name="T3" fmla="*/ 9 h 29"/>
                  <a:gd name="T4" fmla="*/ 2 w 93"/>
                  <a:gd name="T5" fmla="*/ 8 h 29"/>
                  <a:gd name="T6" fmla="*/ 0 w 93"/>
                  <a:gd name="T7" fmla="*/ 29 h 29"/>
                  <a:gd name="T8" fmla="*/ 83 w 93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">
                    <a:moveTo>
                      <a:pt x="83" y="23"/>
                    </a:move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21" y="0"/>
                      <a:pt x="2" y="8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656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1" name="Freeform 43">
                <a:extLst>
                  <a:ext uri="{FF2B5EF4-FFF2-40B4-BE49-F238E27FC236}">
                    <a16:creationId xmlns:a16="http://schemas.microsoft.com/office/drawing/2014/main" id="{A1719FBF-F6C1-485A-9E91-8EDC551D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" y="2085975"/>
                <a:ext cx="2187575" cy="1609725"/>
              </a:xfrm>
              <a:custGeom>
                <a:avLst/>
                <a:gdLst>
                  <a:gd name="T0" fmla="*/ 11 w 690"/>
                  <a:gd name="T1" fmla="*/ 429 h 509"/>
                  <a:gd name="T2" fmla="*/ 654 w 690"/>
                  <a:gd name="T3" fmla="*/ 19 h 509"/>
                  <a:gd name="T4" fmla="*/ 261 w 690"/>
                  <a:gd name="T5" fmla="*/ 110 h 509"/>
                  <a:gd name="T6" fmla="*/ 11 w 690"/>
                  <a:gd name="T7" fmla="*/ 42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0" h="509">
                    <a:moveTo>
                      <a:pt x="11" y="429"/>
                    </a:moveTo>
                    <a:cubicBezTo>
                      <a:pt x="39" y="509"/>
                      <a:pt x="690" y="58"/>
                      <a:pt x="654" y="19"/>
                    </a:cubicBezTo>
                    <a:cubicBezTo>
                      <a:pt x="636" y="0"/>
                      <a:pt x="373" y="31"/>
                      <a:pt x="261" y="110"/>
                    </a:cubicBezTo>
                    <a:cubicBezTo>
                      <a:pt x="165" y="178"/>
                      <a:pt x="0" y="397"/>
                      <a:pt x="11" y="42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2" name="Freeform 44">
                <a:extLst>
                  <a:ext uri="{FF2B5EF4-FFF2-40B4-BE49-F238E27FC236}">
                    <a16:creationId xmlns:a16="http://schemas.microsoft.com/office/drawing/2014/main" id="{D7393706-C8F2-4477-B0B3-E538D2E7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" y="2528888"/>
                <a:ext cx="741363" cy="1244600"/>
              </a:xfrm>
              <a:custGeom>
                <a:avLst/>
                <a:gdLst>
                  <a:gd name="T0" fmla="*/ 143 w 234"/>
                  <a:gd name="T1" fmla="*/ 394 h 394"/>
                  <a:gd name="T2" fmla="*/ 78 w 234"/>
                  <a:gd name="T3" fmla="*/ 68 h 394"/>
                  <a:gd name="T4" fmla="*/ 234 w 234"/>
                  <a:gd name="T5" fmla="*/ 91 h 394"/>
                  <a:gd name="T6" fmla="*/ 143 w 234"/>
                  <a:gd name="T7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94">
                    <a:moveTo>
                      <a:pt x="143" y="394"/>
                    </a:moveTo>
                    <a:cubicBezTo>
                      <a:pt x="108" y="313"/>
                      <a:pt x="0" y="136"/>
                      <a:pt x="78" y="68"/>
                    </a:cubicBezTo>
                    <a:cubicBezTo>
                      <a:pt x="156" y="0"/>
                      <a:pt x="234" y="91"/>
                      <a:pt x="234" y="91"/>
                    </a:cubicBezTo>
                    <a:cubicBezTo>
                      <a:pt x="167" y="122"/>
                      <a:pt x="215" y="294"/>
                      <a:pt x="143" y="39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3" name="Freeform 45">
                <a:extLst>
                  <a:ext uri="{FF2B5EF4-FFF2-40B4-BE49-F238E27FC236}">
                    <a16:creationId xmlns:a16="http://schemas.microsoft.com/office/drawing/2014/main" id="{CF8809D5-4096-4160-9FA3-78A359BF4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263" y="1971675"/>
                <a:ext cx="1893888" cy="1435100"/>
              </a:xfrm>
              <a:custGeom>
                <a:avLst/>
                <a:gdLst>
                  <a:gd name="T0" fmla="*/ 143 w 597"/>
                  <a:gd name="T1" fmla="*/ 454 h 454"/>
                  <a:gd name="T2" fmla="*/ 32 w 597"/>
                  <a:gd name="T3" fmla="*/ 200 h 454"/>
                  <a:gd name="T4" fmla="*/ 348 w 597"/>
                  <a:gd name="T5" fmla="*/ 95 h 454"/>
                  <a:gd name="T6" fmla="*/ 143 w 597"/>
                  <a:gd name="T7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7" h="454">
                    <a:moveTo>
                      <a:pt x="143" y="454"/>
                    </a:moveTo>
                    <a:cubicBezTo>
                      <a:pt x="70" y="440"/>
                      <a:pt x="0" y="310"/>
                      <a:pt x="32" y="200"/>
                    </a:cubicBezTo>
                    <a:cubicBezTo>
                      <a:pt x="64" y="90"/>
                      <a:pt x="226" y="0"/>
                      <a:pt x="348" y="95"/>
                    </a:cubicBezTo>
                    <a:cubicBezTo>
                      <a:pt x="597" y="288"/>
                      <a:pt x="143" y="454"/>
                      <a:pt x="143" y="45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4" name="Freeform 46">
                <a:extLst>
                  <a:ext uri="{FF2B5EF4-FFF2-40B4-BE49-F238E27FC236}">
                    <a16:creationId xmlns:a16="http://schemas.microsoft.com/office/drawing/2014/main" id="{E06B6E87-3B00-42D0-B171-896CE136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2370138"/>
                <a:ext cx="282575" cy="474663"/>
              </a:xfrm>
              <a:custGeom>
                <a:avLst/>
                <a:gdLst>
                  <a:gd name="T0" fmla="*/ 80 w 89"/>
                  <a:gd name="T1" fmla="*/ 67 h 150"/>
                  <a:gd name="T2" fmla="*/ 27 w 89"/>
                  <a:gd name="T3" fmla="*/ 4 h 150"/>
                  <a:gd name="T4" fmla="*/ 9 w 89"/>
                  <a:gd name="T5" fmla="*/ 83 h 150"/>
                  <a:gd name="T6" fmla="*/ 60 w 89"/>
                  <a:gd name="T7" fmla="*/ 146 h 150"/>
                  <a:gd name="T8" fmla="*/ 80 w 89"/>
                  <a:gd name="T9" fmla="*/ 6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50">
                    <a:moveTo>
                      <a:pt x="80" y="67"/>
                    </a:moveTo>
                    <a:cubicBezTo>
                      <a:pt x="71" y="28"/>
                      <a:pt x="46" y="0"/>
                      <a:pt x="27" y="4"/>
                    </a:cubicBezTo>
                    <a:cubicBezTo>
                      <a:pt x="8" y="8"/>
                      <a:pt x="0" y="43"/>
                      <a:pt x="9" y="83"/>
                    </a:cubicBezTo>
                    <a:cubicBezTo>
                      <a:pt x="18" y="122"/>
                      <a:pt x="41" y="150"/>
                      <a:pt x="60" y="146"/>
                    </a:cubicBezTo>
                    <a:cubicBezTo>
                      <a:pt x="79" y="142"/>
                      <a:pt x="89" y="107"/>
                      <a:pt x="80" y="6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5" name="Freeform 47">
                <a:extLst>
                  <a:ext uri="{FF2B5EF4-FFF2-40B4-BE49-F238E27FC236}">
                    <a16:creationId xmlns:a16="http://schemas.microsoft.com/office/drawing/2014/main" id="{0BF11C6C-6245-4337-A404-8D34B6933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388" y="2281238"/>
                <a:ext cx="1077913" cy="1347788"/>
              </a:xfrm>
              <a:custGeom>
                <a:avLst/>
                <a:gdLst>
                  <a:gd name="T0" fmla="*/ 41 w 340"/>
                  <a:gd name="T1" fmla="*/ 354 h 426"/>
                  <a:gd name="T2" fmla="*/ 289 w 340"/>
                  <a:gd name="T3" fmla="*/ 374 h 426"/>
                  <a:gd name="T4" fmla="*/ 330 w 340"/>
                  <a:gd name="T5" fmla="*/ 190 h 426"/>
                  <a:gd name="T6" fmla="*/ 206 w 340"/>
                  <a:gd name="T7" fmla="*/ 29 h 426"/>
                  <a:gd name="T8" fmla="*/ 51 w 340"/>
                  <a:gd name="T9" fmla="*/ 146 h 426"/>
                  <a:gd name="T10" fmla="*/ 41 w 340"/>
                  <a:gd name="T11" fmla="*/ 3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426">
                    <a:moveTo>
                      <a:pt x="41" y="354"/>
                    </a:moveTo>
                    <a:cubicBezTo>
                      <a:pt x="101" y="420"/>
                      <a:pt x="217" y="426"/>
                      <a:pt x="289" y="374"/>
                    </a:cubicBezTo>
                    <a:cubicBezTo>
                      <a:pt x="336" y="340"/>
                      <a:pt x="340" y="263"/>
                      <a:pt x="330" y="190"/>
                    </a:cubicBezTo>
                    <a:cubicBezTo>
                      <a:pt x="313" y="67"/>
                      <a:pt x="262" y="80"/>
                      <a:pt x="206" y="29"/>
                    </a:cubicBezTo>
                    <a:cubicBezTo>
                      <a:pt x="166" y="0"/>
                      <a:pt x="82" y="83"/>
                      <a:pt x="51" y="146"/>
                    </a:cubicBezTo>
                    <a:cubicBezTo>
                      <a:pt x="25" y="200"/>
                      <a:pt x="0" y="308"/>
                      <a:pt x="41" y="354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6" name="Freeform 48">
                <a:extLst>
                  <a:ext uri="{FF2B5EF4-FFF2-40B4-BE49-F238E27FC236}">
                    <a16:creationId xmlns:a16="http://schemas.microsoft.com/office/drawing/2014/main" id="{9F255FEC-DD5B-4849-9FF1-9E1E83C7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2147888"/>
                <a:ext cx="955675" cy="1190625"/>
              </a:xfrm>
              <a:custGeom>
                <a:avLst/>
                <a:gdLst>
                  <a:gd name="T0" fmla="*/ 140 w 301"/>
                  <a:gd name="T1" fmla="*/ 376 h 376"/>
                  <a:gd name="T2" fmla="*/ 150 w 301"/>
                  <a:gd name="T3" fmla="*/ 189 h 376"/>
                  <a:gd name="T4" fmla="*/ 261 w 301"/>
                  <a:gd name="T5" fmla="*/ 40 h 376"/>
                  <a:gd name="T6" fmla="*/ 69 w 301"/>
                  <a:gd name="T7" fmla="*/ 298 h 376"/>
                  <a:gd name="T8" fmla="*/ 140 w 301"/>
                  <a:gd name="T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76">
                    <a:moveTo>
                      <a:pt x="140" y="376"/>
                    </a:moveTo>
                    <a:cubicBezTo>
                      <a:pt x="131" y="346"/>
                      <a:pt x="85" y="217"/>
                      <a:pt x="150" y="189"/>
                    </a:cubicBezTo>
                    <a:cubicBezTo>
                      <a:pt x="226" y="157"/>
                      <a:pt x="301" y="76"/>
                      <a:pt x="261" y="40"/>
                    </a:cubicBezTo>
                    <a:cubicBezTo>
                      <a:pt x="215" y="0"/>
                      <a:pt x="0" y="170"/>
                      <a:pt x="69" y="298"/>
                    </a:cubicBezTo>
                    <a:cubicBezTo>
                      <a:pt x="99" y="354"/>
                      <a:pt x="140" y="376"/>
                      <a:pt x="140" y="37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7" name="Freeform 49">
                <a:extLst>
                  <a:ext uri="{FF2B5EF4-FFF2-40B4-BE49-F238E27FC236}">
                    <a16:creationId xmlns:a16="http://schemas.microsoft.com/office/drawing/2014/main" id="{1216EB56-E1E8-4C08-8D90-7DB4DC3B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052763"/>
                <a:ext cx="257175" cy="322263"/>
              </a:xfrm>
              <a:custGeom>
                <a:avLst/>
                <a:gdLst>
                  <a:gd name="T0" fmla="*/ 62 w 81"/>
                  <a:gd name="T1" fmla="*/ 100 h 102"/>
                  <a:gd name="T2" fmla="*/ 7 w 81"/>
                  <a:gd name="T3" fmla="*/ 34 h 102"/>
                  <a:gd name="T4" fmla="*/ 67 w 81"/>
                  <a:gd name="T5" fmla="*/ 44 h 102"/>
                  <a:gd name="T6" fmla="*/ 62 w 81"/>
                  <a:gd name="T7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2">
                    <a:moveTo>
                      <a:pt x="62" y="100"/>
                    </a:moveTo>
                    <a:cubicBezTo>
                      <a:pt x="40" y="98"/>
                      <a:pt x="0" y="66"/>
                      <a:pt x="7" y="34"/>
                    </a:cubicBezTo>
                    <a:cubicBezTo>
                      <a:pt x="16" y="0"/>
                      <a:pt x="58" y="34"/>
                      <a:pt x="67" y="44"/>
                    </a:cubicBezTo>
                    <a:cubicBezTo>
                      <a:pt x="76" y="54"/>
                      <a:pt x="81" y="102"/>
                      <a:pt x="62" y="10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8" name="Freeform 50">
                <a:extLst>
                  <a:ext uri="{FF2B5EF4-FFF2-40B4-BE49-F238E27FC236}">
                    <a16:creationId xmlns:a16="http://schemas.microsoft.com/office/drawing/2014/main" id="{D1B9F978-302D-480A-8EBB-DC89545D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3141663"/>
                <a:ext cx="158750" cy="196850"/>
              </a:xfrm>
              <a:custGeom>
                <a:avLst/>
                <a:gdLst>
                  <a:gd name="T0" fmla="*/ 38 w 50"/>
                  <a:gd name="T1" fmla="*/ 61 h 62"/>
                  <a:gd name="T2" fmla="*/ 5 w 50"/>
                  <a:gd name="T3" fmla="*/ 21 h 62"/>
                  <a:gd name="T4" fmla="*/ 41 w 50"/>
                  <a:gd name="T5" fmla="*/ 27 h 62"/>
                  <a:gd name="T6" fmla="*/ 38 w 50"/>
                  <a:gd name="T7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2">
                    <a:moveTo>
                      <a:pt x="38" y="61"/>
                    </a:moveTo>
                    <a:cubicBezTo>
                      <a:pt x="25" y="60"/>
                      <a:pt x="0" y="40"/>
                      <a:pt x="5" y="21"/>
                    </a:cubicBezTo>
                    <a:cubicBezTo>
                      <a:pt x="10" y="0"/>
                      <a:pt x="36" y="21"/>
                      <a:pt x="41" y="27"/>
                    </a:cubicBezTo>
                    <a:cubicBezTo>
                      <a:pt x="46" y="33"/>
                      <a:pt x="50" y="62"/>
                      <a:pt x="38" y="61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0" name="Freeform 51">
                <a:extLst>
                  <a:ext uri="{FF2B5EF4-FFF2-40B4-BE49-F238E27FC236}">
                    <a16:creationId xmlns:a16="http://schemas.microsoft.com/office/drawing/2014/main" id="{17169410-5AB8-4920-B559-A007C9DC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217863"/>
                <a:ext cx="101600" cy="130175"/>
              </a:xfrm>
              <a:custGeom>
                <a:avLst/>
                <a:gdLst>
                  <a:gd name="T0" fmla="*/ 25 w 32"/>
                  <a:gd name="T1" fmla="*/ 40 h 41"/>
                  <a:gd name="T2" fmla="*/ 3 w 32"/>
                  <a:gd name="T3" fmla="*/ 14 h 41"/>
                  <a:gd name="T4" fmla="*/ 27 w 32"/>
                  <a:gd name="T5" fmla="*/ 18 h 41"/>
                  <a:gd name="T6" fmla="*/ 25 w 32"/>
                  <a:gd name="T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1">
                    <a:moveTo>
                      <a:pt x="25" y="40"/>
                    </a:moveTo>
                    <a:cubicBezTo>
                      <a:pt x="16" y="39"/>
                      <a:pt x="0" y="26"/>
                      <a:pt x="3" y="14"/>
                    </a:cubicBezTo>
                    <a:cubicBezTo>
                      <a:pt x="7" y="0"/>
                      <a:pt x="23" y="14"/>
                      <a:pt x="27" y="18"/>
                    </a:cubicBezTo>
                    <a:cubicBezTo>
                      <a:pt x="30" y="22"/>
                      <a:pt x="32" y="41"/>
                      <a:pt x="25" y="40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1" name="Freeform 52">
                <a:extLst>
                  <a:ext uri="{FF2B5EF4-FFF2-40B4-BE49-F238E27FC236}">
                    <a16:creationId xmlns:a16="http://schemas.microsoft.com/office/drawing/2014/main" id="{4B278A20-C08B-4054-A6A9-31F5196C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1841500"/>
                <a:ext cx="1049338" cy="996950"/>
              </a:xfrm>
              <a:custGeom>
                <a:avLst/>
                <a:gdLst>
                  <a:gd name="T0" fmla="*/ 52 w 331"/>
                  <a:gd name="T1" fmla="*/ 65 h 315"/>
                  <a:gd name="T2" fmla="*/ 0 w 331"/>
                  <a:gd name="T3" fmla="*/ 315 h 315"/>
                  <a:gd name="T4" fmla="*/ 331 w 331"/>
                  <a:gd name="T5" fmla="*/ 91 h 315"/>
                  <a:gd name="T6" fmla="*/ 52 w 331"/>
                  <a:gd name="T7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315">
                    <a:moveTo>
                      <a:pt x="52" y="65"/>
                    </a:moveTo>
                    <a:cubicBezTo>
                      <a:pt x="1" y="115"/>
                      <a:pt x="0" y="277"/>
                      <a:pt x="0" y="315"/>
                    </a:cubicBezTo>
                    <a:cubicBezTo>
                      <a:pt x="331" y="91"/>
                      <a:pt x="331" y="91"/>
                      <a:pt x="331" y="91"/>
                    </a:cubicBezTo>
                    <a:cubicBezTo>
                      <a:pt x="169" y="0"/>
                      <a:pt x="103" y="15"/>
                      <a:pt x="52" y="65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5" name="Freeform 53">
                <a:extLst>
                  <a:ext uri="{FF2B5EF4-FFF2-40B4-BE49-F238E27FC236}">
                    <a16:creationId xmlns:a16="http://schemas.microsoft.com/office/drawing/2014/main" id="{F8195A65-0AFF-48B6-9055-E8E75788F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2009775"/>
                <a:ext cx="915988" cy="828675"/>
              </a:xfrm>
              <a:custGeom>
                <a:avLst/>
                <a:gdLst>
                  <a:gd name="T0" fmla="*/ 175 w 289"/>
                  <a:gd name="T1" fmla="*/ 59 h 262"/>
                  <a:gd name="T2" fmla="*/ 65 w 289"/>
                  <a:gd name="T3" fmla="*/ 0 h 262"/>
                  <a:gd name="T4" fmla="*/ 52 w 289"/>
                  <a:gd name="T5" fmla="*/ 12 h 262"/>
                  <a:gd name="T6" fmla="*/ 0 w 289"/>
                  <a:gd name="T7" fmla="*/ 262 h 262"/>
                  <a:gd name="T8" fmla="*/ 289 w 289"/>
                  <a:gd name="T9" fmla="*/ 67 h 262"/>
                  <a:gd name="T10" fmla="*/ 175 w 289"/>
                  <a:gd name="T11" fmla="*/ 5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262">
                    <a:moveTo>
                      <a:pt x="175" y="59"/>
                    </a:moveTo>
                    <a:cubicBezTo>
                      <a:pt x="126" y="46"/>
                      <a:pt x="86" y="23"/>
                      <a:pt x="65" y="0"/>
                    </a:cubicBezTo>
                    <a:cubicBezTo>
                      <a:pt x="61" y="3"/>
                      <a:pt x="56" y="7"/>
                      <a:pt x="52" y="12"/>
                    </a:cubicBezTo>
                    <a:cubicBezTo>
                      <a:pt x="1" y="62"/>
                      <a:pt x="0" y="224"/>
                      <a:pt x="0" y="262"/>
                    </a:cubicBezTo>
                    <a:cubicBezTo>
                      <a:pt x="289" y="67"/>
                      <a:pt x="289" y="67"/>
                      <a:pt x="289" y="67"/>
                    </a:cubicBezTo>
                    <a:cubicBezTo>
                      <a:pt x="259" y="73"/>
                      <a:pt x="218" y="71"/>
                      <a:pt x="175" y="59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C74A43D0-4BC3-49C6-9B32-DABCD4FE5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006600"/>
                <a:ext cx="2063750" cy="1428750"/>
              </a:xfrm>
              <a:custGeom>
                <a:avLst/>
                <a:gdLst>
                  <a:gd name="T0" fmla="*/ 8 w 651"/>
                  <a:gd name="T1" fmla="*/ 452 h 452"/>
                  <a:gd name="T2" fmla="*/ 651 w 651"/>
                  <a:gd name="T3" fmla="*/ 43 h 452"/>
                  <a:gd name="T4" fmla="*/ 218 w 651"/>
                  <a:gd name="T5" fmla="*/ 113 h 452"/>
                  <a:gd name="T6" fmla="*/ 8 w 651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1" h="452">
                    <a:moveTo>
                      <a:pt x="8" y="452"/>
                    </a:moveTo>
                    <a:cubicBezTo>
                      <a:pt x="124" y="272"/>
                      <a:pt x="312" y="58"/>
                      <a:pt x="651" y="43"/>
                    </a:cubicBezTo>
                    <a:cubicBezTo>
                      <a:pt x="613" y="15"/>
                      <a:pt x="403" y="0"/>
                      <a:pt x="218" y="113"/>
                    </a:cubicBezTo>
                    <a:cubicBezTo>
                      <a:pt x="83" y="215"/>
                      <a:pt x="0" y="426"/>
                      <a:pt x="8" y="452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2F055468-090C-47CD-8221-034129A1F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513" y="2085975"/>
                <a:ext cx="638175" cy="354013"/>
              </a:xfrm>
              <a:custGeom>
                <a:avLst/>
                <a:gdLst>
                  <a:gd name="T0" fmla="*/ 3 w 201"/>
                  <a:gd name="T1" fmla="*/ 112 h 112"/>
                  <a:gd name="T2" fmla="*/ 201 w 201"/>
                  <a:gd name="T3" fmla="*/ 9 h 112"/>
                  <a:gd name="T4" fmla="*/ 183 w 201"/>
                  <a:gd name="T5" fmla="*/ 0 h 112"/>
                  <a:gd name="T6" fmla="*/ 0 w 201"/>
                  <a:gd name="T7" fmla="*/ 78 h 112"/>
                  <a:gd name="T8" fmla="*/ 3 w 201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2">
                    <a:moveTo>
                      <a:pt x="3" y="112"/>
                    </a:moveTo>
                    <a:cubicBezTo>
                      <a:pt x="30" y="80"/>
                      <a:pt x="100" y="40"/>
                      <a:pt x="201" y="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0" y="78"/>
                      <a:pt x="0" y="78"/>
                      <a:pt x="0" y="78"/>
                    </a:cubicBez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EB018AD6-C64B-46B8-8332-42D6DDE20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" y="2312988"/>
                <a:ext cx="976313" cy="1122363"/>
              </a:xfrm>
              <a:custGeom>
                <a:avLst/>
                <a:gdLst>
                  <a:gd name="T0" fmla="*/ 246 w 308"/>
                  <a:gd name="T1" fmla="*/ 0 h 355"/>
                  <a:gd name="T2" fmla="*/ 218 w 308"/>
                  <a:gd name="T3" fmla="*/ 16 h 355"/>
                  <a:gd name="T4" fmla="*/ 8 w 308"/>
                  <a:gd name="T5" fmla="*/ 355 h 355"/>
                  <a:gd name="T6" fmla="*/ 308 w 308"/>
                  <a:gd name="T7" fmla="*/ 33 h 355"/>
                  <a:gd name="T8" fmla="*/ 246 w 308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355">
                    <a:moveTo>
                      <a:pt x="246" y="0"/>
                    </a:moveTo>
                    <a:cubicBezTo>
                      <a:pt x="237" y="5"/>
                      <a:pt x="227" y="11"/>
                      <a:pt x="218" y="16"/>
                    </a:cubicBezTo>
                    <a:cubicBezTo>
                      <a:pt x="83" y="118"/>
                      <a:pt x="0" y="329"/>
                      <a:pt x="8" y="355"/>
                    </a:cubicBezTo>
                    <a:cubicBezTo>
                      <a:pt x="59" y="248"/>
                      <a:pt x="173" y="115"/>
                      <a:pt x="308" y="33"/>
                    </a:cubicBezTo>
                    <a:cubicBezTo>
                      <a:pt x="275" y="25"/>
                      <a:pt x="269" y="14"/>
                      <a:pt x="246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57">
                <a:extLst>
                  <a:ext uri="{FF2B5EF4-FFF2-40B4-BE49-F238E27FC236}">
                    <a16:creationId xmlns:a16="http://schemas.microsoft.com/office/drawing/2014/main" id="{8225D04E-8634-4FC4-82A0-D9505C9F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051050"/>
                <a:ext cx="1033463" cy="733425"/>
              </a:xfrm>
              <a:custGeom>
                <a:avLst/>
                <a:gdLst>
                  <a:gd name="T0" fmla="*/ 2 w 326"/>
                  <a:gd name="T1" fmla="*/ 192 h 232"/>
                  <a:gd name="T2" fmla="*/ 295 w 326"/>
                  <a:gd name="T3" fmla="*/ 0 h 232"/>
                  <a:gd name="T4" fmla="*/ 326 w 326"/>
                  <a:gd name="T5" fmla="*/ 18 h 232"/>
                  <a:gd name="T6" fmla="*/ 0 w 326"/>
                  <a:gd name="T7" fmla="*/ 232 h 232"/>
                  <a:gd name="T8" fmla="*/ 2 w 326"/>
                  <a:gd name="T9" fmla="*/ 19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2">
                    <a:moveTo>
                      <a:pt x="2" y="192"/>
                    </a:moveTo>
                    <a:cubicBezTo>
                      <a:pt x="17" y="149"/>
                      <a:pt x="120" y="5"/>
                      <a:pt x="295" y="0"/>
                    </a:cubicBezTo>
                    <a:cubicBezTo>
                      <a:pt x="326" y="18"/>
                      <a:pt x="326" y="18"/>
                      <a:pt x="326" y="18"/>
                    </a:cubicBezTo>
                    <a:cubicBezTo>
                      <a:pt x="326" y="18"/>
                      <a:pt x="115" y="44"/>
                      <a:pt x="0" y="232"/>
                    </a:cubicBez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58">
                <a:extLst>
                  <a:ext uri="{FF2B5EF4-FFF2-40B4-BE49-F238E27FC236}">
                    <a16:creationId xmlns:a16="http://schemas.microsoft.com/office/drawing/2014/main" id="{979AA453-A8CD-4438-917E-FC297BFE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2185988"/>
                <a:ext cx="582613" cy="598488"/>
              </a:xfrm>
              <a:custGeom>
                <a:avLst/>
                <a:gdLst>
                  <a:gd name="T0" fmla="*/ 144 w 184"/>
                  <a:gd name="T1" fmla="*/ 0 h 189"/>
                  <a:gd name="T2" fmla="*/ 2 w 184"/>
                  <a:gd name="T3" fmla="*/ 149 h 189"/>
                  <a:gd name="T4" fmla="*/ 0 w 184"/>
                  <a:gd name="T5" fmla="*/ 189 h 189"/>
                  <a:gd name="T6" fmla="*/ 184 w 184"/>
                  <a:gd name="T7" fmla="*/ 23 h 189"/>
                  <a:gd name="T8" fmla="*/ 144 w 18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9">
                    <a:moveTo>
                      <a:pt x="144" y="0"/>
                    </a:moveTo>
                    <a:cubicBezTo>
                      <a:pt x="61" y="47"/>
                      <a:pt x="12" y="120"/>
                      <a:pt x="2" y="14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52" y="106"/>
                      <a:pt x="122" y="54"/>
                      <a:pt x="184" y="23"/>
                    </a:cubicBezTo>
                    <a:cubicBezTo>
                      <a:pt x="169" y="16"/>
                      <a:pt x="156" y="9"/>
                      <a:pt x="144" y="0"/>
                    </a:cubicBezTo>
                    <a:close/>
                  </a:path>
                </a:pathLst>
              </a:custGeom>
              <a:solidFill>
                <a:srgbClr val="EFD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59">
                <a:extLst>
                  <a:ext uri="{FF2B5EF4-FFF2-40B4-BE49-F238E27FC236}">
                    <a16:creationId xmlns:a16="http://schemas.microsoft.com/office/drawing/2014/main" id="{E68DC1DF-1E15-41FC-8003-CB317E080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388" y="4005263"/>
                <a:ext cx="225425" cy="165100"/>
              </a:xfrm>
              <a:custGeom>
                <a:avLst/>
                <a:gdLst>
                  <a:gd name="T0" fmla="*/ 49 w 71"/>
                  <a:gd name="T1" fmla="*/ 49 h 52"/>
                  <a:gd name="T2" fmla="*/ 63 w 71"/>
                  <a:gd name="T3" fmla="*/ 42 h 52"/>
                  <a:gd name="T4" fmla="*/ 50 w 71"/>
                  <a:gd name="T5" fmla="*/ 42 h 52"/>
                  <a:gd name="T6" fmla="*/ 43 w 71"/>
                  <a:gd name="T7" fmla="*/ 42 h 52"/>
                  <a:gd name="T8" fmla="*/ 56 w 71"/>
                  <a:gd name="T9" fmla="*/ 38 h 52"/>
                  <a:gd name="T10" fmla="*/ 69 w 71"/>
                  <a:gd name="T11" fmla="*/ 31 h 52"/>
                  <a:gd name="T12" fmla="*/ 53 w 71"/>
                  <a:gd name="T13" fmla="*/ 32 h 52"/>
                  <a:gd name="T14" fmla="*/ 41 w 71"/>
                  <a:gd name="T15" fmla="*/ 31 h 52"/>
                  <a:gd name="T16" fmla="*/ 52 w 71"/>
                  <a:gd name="T17" fmla="*/ 26 h 52"/>
                  <a:gd name="T18" fmla="*/ 61 w 71"/>
                  <a:gd name="T19" fmla="*/ 18 h 52"/>
                  <a:gd name="T20" fmla="*/ 47 w 71"/>
                  <a:gd name="T21" fmla="*/ 21 h 52"/>
                  <a:gd name="T22" fmla="*/ 24 w 71"/>
                  <a:gd name="T23" fmla="*/ 25 h 52"/>
                  <a:gd name="T24" fmla="*/ 34 w 71"/>
                  <a:gd name="T25" fmla="*/ 3 h 52"/>
                  <a:gd name="T26" fmla="*/ 5 w 71"/>
                  <a:gd name="T27" fmla="*/ 38 h 52"/>
                  <a:gd name="T28" fmla="*/ 49 w 71"/>
                  <a:gd name="T2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52">
                    <a:moveTo>
                      <a:pt x="49" y="49"/>
                    </a:moveTo>
                    <a:cubicBezTo>
                      <a:pt x="57" y="48"/>
                      <a:pt x="65" y="45"/>
                      <a:pt x="63" y="42"/>
                    </a:cubicBezTo>
                    <a:cubicBezTo>
                      <a:pt x="62" y="40"/>
                      <a:pt x="56" y="42"/>
                      <a:pt x="50" y="42"/>
                    </a:cubicBezTo>
                    <a:cubicBezTo>
                      <a:pt x="45" y="42"/>
                      <a:pt x="43" y="43"/>
                      <a:pt x="43" y="42"/>
                    </a:cubicBezTo>
                    <a:cubicBezTo>
                      <a:pt x="42" y="41"/>
                      <a:pt x="49" y="40"/>
                      <a:pt x="56" y="38"/>
                    </a:cubicBezTo>
                    <a:cubicBezTo>
                      <a:pt x="65" y="36"/>
                      <a:pt x="71" y="34"/>
                      <a:pt x="69" y="31"/>
                    </a:cubicBezTo>
                    <a:cubicBezTo>
                      <a:pt x="67" y="29"/>
                      <a:pt x="62" y="31"/>
                      <a:pt x="53" y="32"/>
                    </a:cubicBezTo>
                    <a:cubicBezTo>
                      <a:pt x="46" y="33"/>
                      <a:pt x="43" y="34"/>
                      <a:pt x="41" y="31"/>
                    </a:cubicBezTo>
                    <a:cubicBezTo>
                      <a:pt x="40" y="30"/>
                      <a:pt x="45" y="29"/>
                      <a:pt x="52" y="26"/>
                    </a:cubicBezTo>
                    <a:cubicBezTo>
                      <a:pt x="59" y="23"/>
                      <a:pt x="63" y="20"/>
                      <a:pt x="61" y="18"/>
                    </a:cubicBezTo>
                    <a:cubicBezTo>
                      <a:pt x="58" y="15"/>
                      <a:pt x="56" y="19"/>
                      <a:pt x="47" y="21"/>
                    </a:cubicBezTo>
                    <a:cubicBezTo>
                      <a:pt x="34" y="25"/>
                      <a:pt x="32" y="27"/>
                      <a:pt x="24" y="25"/>
                    </a:cubicBezTo>
                    <a:cubicBezTo>
                      <a:pt x="15" y="23"/>
                      <a:pt x="42" y="6"/>
                      <a:pt x="34" y="3"/>
                    </a:cubicBezTo>
                    <a:cubicBezTo>
                      <a:pt x="25" y="0"/>
                      <a:pt x="0" y="30"/>
                      <a:pt x="5" y="38"/>
                    </a:cubicBezTo>
                    <a:cubicBezTo>
                      <a:pt x="12" y="48"/>
                      <a:pt x="24" y="52"/>
                      <a:pt x="49" y="4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DF5EC208-F00E-4744-9D64-3AC9C87B652D}"/>
              </a:ext>
            </a:extLst>
          </p:cNvPr>
          <p:cNvGrpSpPr/>
          <p:nvPr/>
        </p:nvGrpSpPr>
        <p:grpSpPr>
          <a:xfrm>
            <a:off x="5324182" y="955643"/>
            <a:ext cx="2895869" cy="1384624"/>
            <a:chOff x="8532928" y="461243"/>
            <a:chExt cx="2895869" cy="1384624"/>
          </a:xfrm>
        </p:grpSpPr>
        <p:sp>
          <p:nvSpPr>
            <p:cNvPr id="732" name="Rectangle: Rounded Corners 731">
              <a:extLst>
                <a:ext uri="{FF2B5EF4-FFF2-40B4-BE49-F238E27FC236}">
                  <a16:creationId xmlns:a16="http://schemas.microsoft.com/office/drawing/2014/main" id="{7A4C9081-7F0A-4EA4-B370-0CC5EE0664BC}"/>
                </a:ext>
              </a:extLst>
            </p:cNvPr>
            <p:cNvSpPr/>
            <p:nvPr/>
          </p:nvSpPr>
          <p:spPr>
            <a:xfrm>
              <a:off x="8751878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EBDC75B3-A9E4-443A-9319-F6DC22368F71}"/>
                </a:ext>
              </a:extLst>
            </p:cNvPr>
            <p:cNvGrpSpPr/>
            <p:nvPr/>
          </p:nvGrpSpPr>
          <p:grpSpPr>
            <a:xfrm>
              <a:off x="8532928" y="461243"/>
              <a:ext cx="643132" cy="579252"/>
              <a:chOff x="5035809" y="4247797"/>
              <a:chExt cx="394930" cy="355704"/>
            </a:xfrm>
          </p:grpSpPr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4957E23E-03A8-4086-894C-605E707AB4F1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9A9F46F7-209C-46DE-B101-BAF1D7EB829C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25DA3A13-96F8-4593-9358-E5197FDA965C}"/>
                </a:ext>
              </a:extLst>
            </p:cNvPr>
            <p:cNvSpPr txBox="1"/>
            <p:nvPr/>
          </p:nvSpPr>
          <p:spPr>
            <a:xfrm>
              <a:off x="9312096" y="60273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735" name="Text Placeholder 2">
              <a:extLst>
                <a:ext uri="{FF2B5EF4-FFF2-40B4-BE49-F238E27FC236}">
                  <a16:creationId xmlns:a16="http://schemas.microsoft.com/office/drawing/2014/main" id="{E84DEAD3-9871-431A-84D2-B87AF7668AB9}"/>
                </a:ext>
              </a:extLst>
            </p:cNvPr>
            <p:cNvSpPr txBox="1">
              <a:spLocks/>
            </p:cNvSpPr>
            <p:nvPr/>
          </p:nvSpPr>
          <p:spPr>
            <a:xfrm>
              <a:off x="8621229" y="119953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77FE70C8-749F-4E09-A08F-A47E3B3509AE}"/>
                </a:ext>
              </a:extLst>
            </p:cNvPr>
            <p:cNvSpPr txBox="1"/>
            <p:nvPr/>
          </p:nvSpPr>
          <p:spPr>
            <a:xfrm>
              <a:off x="8671752" y="59698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01.</a:t>
              </a:r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D4CA2FDF-1404-4ADB-B668-729A8A2B9E64}"/>
              </a:ext>
            </a:extLst>
          </p:cNvPr>
          <p:cNvGrpSpPr/>
          <p:nvPr/>
        </p:nvGrpSpPr>
        <p:grpSpPr>
          <a:xfrm>
            <a:off x="8653718" y="955643"/>
            <a:ext cx="2895869" cy="1384624"/>
            <a:chOff x="8532928" y="461243"/>
            <a:chExt cx="2895869" cy="1384624"/>
          </a:xfrm>
        </p:grpSpPr>
        <p:sp>
          <p:nvSpPr>
            <p:cNvPr id="740" name="Rectangle: Rounded Corners 739">
              <a:extLst>
                <a:ext uri="{FF2B5EF4-FFF2-40B4-BE49-F238E27FC236}">
                  <a16:creationId xmlns:a16="http://schemas.microsoft.com/office/drawing/2014/main" id="{9358AEB1-5EBD-407E-A8C9-70B79583B22D}"/>
                </a:ext>
              </a:extLst>
            </p:cNvPr>
            <p:cNvSpPr/>
            <p:nvPr/>
          </p:nvSpPr>
          <p:spPr>
            <a:xfrm>
              <a:off x="8751878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741" name="Group 740">
              <a:extLst>
                <a:ext uri="{FF2B5EF4-FFF2-40B4-BE49-F238E27FC236}">
                  <a16:creationId xmlns:a16="http://schemas.microsoft.com/office/drawing/2014/main" id="{135AA1D1-A63D-425C-9337-A6F89C29CDC4}"/>
                </a:ext>
              </a:extLst>
            </p:cNvPr>
            <p:cNvGrpSpPr/>
            <p:nvPr/>
          </p:nvGrpSpPr>
          <p:grpSpPr>
            <a:xfrm>
              <a:off x="8532928" y="461243"/>
              <a:ext cx="643132" cy="579252"/>
              <a:chOff x="5035809" y="4247797"/>
              <a:chExt cx="394930" cy="355704"/>
            </a:xfrm>
          </p:grpSpPr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962F11DD-CE84-4FC4-AD95-CD9C7F2A6C6E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BAF55A25-4265-4B06-BC24-FF73CDCBF63A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69DDCC32-26B7-4BD7-952D-826703B415D2}"/>
                </a:ext>
              </a:extLst>
            </p:cNvPr>
            <p:cNvSpPr txBox="1"/>
            <p:nvPr/>
          </p:nvSpPr>
          <p:spPr>
            <a:xfrm>
              <a:off x="9312096" y="60273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743" name="Text Placeholder 2">
              <a:extLst>
                <a:ext uri="{FF2B5EF4-FFF2-40B4-BE49-F238E27FC236}">
                  <a16:creationId xmlns:a16="http://schemas.microsoft.com/office/drawing/2014/main" id="{D5D39919-EEC7-4263-BFE5-10175FAB5488}"/>
                </a:ext>
              </a:extLst>
            </p:cNvPr>
            <p:cNvSpPr txBox="1">
              <a:spLocks/>
            </p:cNvSpPr>
            <p:nvPr/>
          </p:nvSpPr>
          <p:spPr>
            <a:xfrm>
              <a:off x="8621229" y="119953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744" name="TextBox 743">
              <a:extLst>
                <a:ext uri="{FF2B5EF4-FFF2-40B4-BE49-F238E27FC236}">
                  <a16:creationId xmlns:a16="http://schemas.microsoft.com/office/drawing/2014/main" id="{DEFC23C0-86E9-41CE-B028-CD980EE5E7BA}"/>
                </a:ext>
              </a:extLst>
            </p:cNvPr>
            <p:cNvSpPr txBox="1"/>
            <p:nvPr/>
          </p:nvSpPr>
          <p:spPr>
            <a:xfrm>
              <a:off x="8671752" y="59698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02.</a:t>
              </a:r>
            </a:p>
          </p:txBody>
        </p:sp>
      </p:grp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41EA7828-C027-49F8-92D6-8F8676AF0370}"/>
              </a:ext>
            </a:extLst>
          </p:cNvPr>
          <p:cNvGrpSpPr/>
          <p:nvPr/>
        </p:nvGrpSpPr>
        <p:grpSpPr>
          <a:xfrm>
            <a:off x="5324182" y="2887349"/>
            <a:ext cx="2895869" cy="1476957"/>
            <a:chOff x="8532928" y="461243"/>
            <a:chExt cx="2895869" cy="1476957"/>
          </a:xfrm>
        </p:grpSpPr>
        <p:sp>
          <p:nvSpPr>
            <p:cNvPr id="748" name="Rectangle: Rounded Corners 747">
              <a:extLst>
                <a:ext uri="{FF2B5EF4-FFF2-40B4-BE49-F238E27FC236}">
                  <a16:creationId xmlns:a16="http://schemas.microsoft.com/office/drawing/2014/main" id="{54C0878F-FFD7-4969-801A-B7A3E733B137}"/>
                </a:ext>
              </a:extLst>
            </p:cNvPr>
            <p:cNvSpPr/>
            <p:nvPr/>
          </p:nvSpPr>
          <p:spPr>
            <a:xfrm>
              <a:off x="8751878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53D2C509-325E-477A-9BD3-0FD9991A9525}"/>
                </a:ext>
              </a:extLst>
            </p:cNvPr>
            <p:cNvGrpSpPr/>
            <p:nvPr/>
          </p:nvGrpSpPr>
          <p:grpSpPr>
            <a:xfrm>
              <a:off x="8532928" y="461243"/>
              <a:ext cx="643132" cy="579252"/>
              <a:chOff x="5035809" y="4247797"/>
              <a:chExt cx="394930" cy="355704"/>
            </a:xfrm>
          </p:grpSpPr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197D4B9D-16A0-41CB-845A-1EC0F0B2D32F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31658160-DF8C-4950-A477-DB22A98239D6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186348A9-934B-4E01-9570-019F619377BE}"/>
                </a:ext>
              </a:extLst>
            </p:cNvPr>
            <p:cNvSpPr txBox="1"/>
            <p:nvPr/>
          </p:nvSpPr>
          <p:spPr>
            <a:xfrm>
              <a:off x="9312096" y="60273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751" name="Text Placeholder 2">
              <a:extLst>
                <a:ext uri="{FF2B5EF4-FFF2-40B4-BE49-F238E27FC236}">
                  <a16:creationId xmlns:a16="http://schemas.microsoft.com/office/drawing/2014/main" id="{C3B39D81-E245-4270-81DE-573B2328151D}"/>
                </a:ext>
              </a:extLst>
            </p:cNvPr>
            <p:cNvSpPr txBox="1">
              <a:spLocks/>
            </p:cNvSpPr>
            <p:nvPr/>
          </p:nvSpPr>
          <p:spPr>
            <a:xfrm>
              <a:off x="8621229" y="1199536"/>
              <a:ext cx="2807568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600" dirty="0"/>
                <a:t>Lorem Ipsum is simply dummy text of the printing and typesetting industry.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1A04B2C9-F564-4D96-9D0E-A90DD2BBC22B}"/>
                </a:ext>
              </a:extLst>
            </p:cNvPr>
            <p:cNvSpPr txBox="1"/>
            <p:nvPr/>
          </p:nvSpPr>
          <p:spPr>
            <a:xfrm>
              <a:off x="8671752" y="59698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03.</a:t>
              </a:r>
            </a:p>
          </p:txBody>
        </p:sp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32C63621-4A15-4129-9EEE-8C4415BD8E3D}"/>
              </a:ext>
            </a:extLst>
          </p:cNvPr>
          <p:cNvGrpSpPr/>
          <p:nvPr/>
        </p:nvGrpSpPr>
        <p:grpSpPr>
          <a:xfrm>
            <a:off x="8653718" y="2887349"/>
            <a:ext cx="2895869" cy="1384624"/>
            <a:chOff x="8532928" y="461243"/>
            <a:chExt cx="2895869" cy="1384624"/>
          </a:xfrm>
        </p:grpSpPr>
        <p:sp>
          <p:nvSpPr>
            <p:cNvPr id="756" name="Rectangle: Rounded Corners 755">
              <a:extLst>
                <a:ext uri="{FF2B5EF4-FFF2-40B4-BE49-F238E27FC236}">
                  <a16:creationId xmlns:a16="http://schemas.microsoft.com/office/drawing/2014/main" id="{7EDBE833-27D2-48AE-A106-18B2451C4EC5}"/>
                </a:ext>
              </a:extLst>
            </p:cNvPr>
            <p:cNvSpPr/>
            <p:nvPr/>
          </p:nvSpPr>
          <p:spPr>
            <a:xfrm>
              <a:off x="8751878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4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grpSp>
          <p:nvGrpSpPr>
            <p:cNvPr id="757" name="Group 756">
              <a:extLst>
                <a:ext uri="{FF2B5EF4-FFF2-40B4-BE49-F238E27FC236}">
                  <a16:creationId xmlns:a16="http://schemas.microsoft.com/office/drawing/2014/main" id="{05C5EC42-CCC3-401A-A0C1-2F1EFB83FD0B}"/>
                </a:ext>
              </a:extLst>
            </p:cNvPr>
            <p:cNvGrpSpPr/>
            <p:nvPr/>
          </p:nvGrpSpPr>
          <p:grpSpPr>
            <a:xfrm>
              <a:off x="8532928" y="461243"/>
              <a:ext cx="643132" cy="579252"/>
              <a:chOff x="5035809" y="4247797"/>
              <a:chExt cx="394930" cy="355704"/>
            </a:xfrm>
          </p:grpSpPr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FC59C6D3-B78B-4CAA-90F0-53E882107676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B2F230A7-879B-4780-9641-E097012B46D6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758" name="TextBox 757">
              <a:extLst>
                <a:ext uri="{FF2B5EF4-FFF2-40B4-BE49-F238E27FC236}">
                  <a16:creationId xmlns:a16="http://schemas.microsoft.com/office/drawing/2014/main" id="{348E1EBF-51D2-447D-B45E-CB8517153481}"/>
                </a:ext>
              </a:extLst>
            </p:cNvPr>
            <p:cNvSpPr txBox="1"/>
            <p:nvPr/>
          </p:nvSpPr>
          <p:spPr>
            <a:xfrm>
              <a:off x="9312096" y="602737"/>
              <a:ext cx="17485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dirty="0">
                  <a:latin typeface="+mj-lt"/>
                </a:rPr>
                <a:t>Lorem Ipsum </a:t>
              </a:r>
            </a:p>
          </p:txBody>
        </p:sp>
        <p:sp>
          <p:nvSpPr>
            <p:cNvPr id="759" name="Text Placeholder 2">
              <a:extLst>
                <a:ext uri="{FF2B5EF4-FFF2-40B4-BE49-F238E27FC236}">
                  <a16:creationId xmlns:a16="http://schemas.microsoft.com/office/drawing/2014/main" id="{16B24B6E-98F9-45A3-A3B0-044F35569D4D}"/>
                </a:ext>
              </a:extLst>
            </p:cNvPr>
            <p:cNvSpPr txBox="1">
              <a:spLocks/>
            </p:cNvSpPr>
            <p:nvPr/>
          </p:nvSpPr>
          <p:spPr>
            <a:xfrm>
              <a:off x="8621229" y="1199536"/>
              <a:ext cx="280756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5C01B9BC-A4FA-48CF-A49E-61711EDF1DAB}"/>
                </a:ext>
              </a:extLst>
            </p:cNvPr>
            <p:cNvSpPr txBox="1"/>
            <p:nvPr/>
          </p:nvSpPr>
          <p:spPr>
            <a:xfrm>
              <a:off x="8671752" y="596981"/>
              <a:ext cx="3558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000" b="1" i="1" dirty="0">
                  <a:latin typeface="+mj-lt"/>
                </a:rPr>
                <a:t>04.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1BFE2-4D24-421E-9AEC-828657E3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05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B94BB136-02DA-43C4-B1C9-E4B42BAC7712}"/>
              </a:ext>
            </a:extLst>
          </p:cNvPr>
          <p:cNvSpPr>
            <a:spLocks/>
          </p:cNvSpPr>
          <p:nvPr/>
        </p:nvSpPr>
        <p:spPr bwMode="auto">
          <a:xfrm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2C947D60-2227-4A17-8C91-BFF32DF5608B}"/>
              </a:ext>
            </a:extLst>
          </p:cNvPr>
          <p:cNvSpPr>
            <a:spLocks/>
          </p:cNvSpPr>
          <p:nvPr/>
        </p:nvSpPr>
        <p:spPr bwMode="auto">
          <a:xfrm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7C9114CF-9F52-4CD3-998A-5C5F0452B059}"/>
              </a:ext>
            </a:extLst>
          </p:cNvPr>
          <p:cNvGrpSpPr/>
          <p:nvPr/>
        </p:nvGrpSpPr>
        <p:grpSpPr>
          <a:xfrm>
            <a:off x="-11114" y="2420938"/>
            <a:ext cx="6040439" cy="4273551"/>
            <a:chOff x="-11114" y="2420938"/>
            <a:chExt cx="6040439" cy="4273551"/>
          </a:xfrm>
        </p:grpSpPr>
        <p:sp>
          <p:nvSpPr>
            <p:cNvPr id="525" name="Freeform 5">
              <a:extLst>
                <a:ext uri="{FF2B5EF4-FFF2-40B4-BE49-F238E27FC236}">
                  <a16:creationId xmlns:a16="http://schemas.microsoft.com/office/drawing/2014/main" id="{CED2F59C-DB83-4139-9D28-CC377C50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7" y="4929188"/>
              <a:ext cx="604838" cy="1619250"/>
            </a:xfrm>
            <a:custGeom>
              <a:avLst/>
              <a:gdLst>
                <a:gd name="T0" fmla="*/ 0 w 192"/>
                <a:gd name="T1" fmla="*/ 0 h 512"/>
                <a:gd name="T2" fmla="*/ 0 w 192"/>
                <a:gd name="T3" fmla="*/ 512 h 512"/>
                <a:gd name="T4" fmla="*/ 153 w 192"/>
                <a:gd name="T5" fmla="*/ 512 h 512"/>
                <a:gd name="T6" fmla="*/ 161 w 192"/>
                <a:gd name="T7" fmla="*/ 458 h 512"/>
                <a:gd name="T8" fmla="*/ 81 w 192"/>
                <a:gd name="T9" fmla="*/ 326 h 512"/>
                <a:gd name="T10" fmla="*/ 120 w 192"/>
                <a:gd name="T11" fmla="*/ 325 h 512"/>
                <a:gd name="T12" fmla="*/ 129 w 192"/>
                <a:gd name="T13" fmla="*/ 277 h 512"/>
                <a:gd name="T14" fmla="*/ 59 w 192"/>
                <a:gd name="T15" fmla="*/ 176 h 512"/>
                <a:gd name="T16" fmla="*/ 83 w 192"/>
                <a:gd name="T17" fmla="*/ 177 h 512"/>
                <a:gd name="T18" fmla="*/ 79 w 192"/>
                <a:gd name="T19" fmla="*/ 113 h 512"/>
                <a:gd name="T20" fmla="*/ 0 w 192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512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53" y="512"/>
                    <a:pt x="192" y="507"/>
                    <a:pt x="161" y="458"/>
                  </a:cubicBezTo>
                  <a:cubicBezTo>
                    <a:pt x="129" y="409"/>
                    <a:pt x="81" y="326"/>
                    <a:pt x="81" y="326"/>
                  </a:cubicBezTo>
                  <a:cubicBezTo>
                    <a:pt x="120" y="325"/>
                    <a:pt x="120" y="325"/>
                    <a:pt x="120" y="325"/>
                  </a:cubicBezTo>
                  <a:cubicBezTo>
                    <a:pt x="120" y="325"/>
                    <a:pt x="156" y="316"/>
                    <a:pt x="129" y="277"/>
                  </a:cubicBezTo>
                  <a:cubicBezTo>
                    <a:pt x="99" y="231"/>
                    <a:pt x="59" y="176"/>
                    <a:pt x="59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3" y="177"/>
                    <a:pt x="120" y="169"/>
                    <a:pt x="79" y="113"/>
                  </a:cubicBezTo>
                  <a:cubicBezTo>
                    <a:pt x="34" y="5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6" name="Freeform 6">
              <a:extLst>
                <a:ext uri="{FF2B5EF4-FFF2-40B4-BE49-F238E27FC236}">
                  <a16:creationId xmlns:a16="http://schemas.microsoft.com/office/drawing/2014/main" id="{139E9107-608A-414D-B0F2-61722015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2" y="4929188"/>
              <a:ext cx="606425" cy="1619250"/>
            </a:xfrm>
            <a:custGeom>
              <a:avLst/>
              <a:gdLst>
                <a:gd name="T0" fmla="*/ 192 w 192"/>
                <a:gd name="T1" fmla="*/ 0 h 512"/>
                <a:gd name="T2" fmla="*/ 192 w 192"/>
                <a:gd name="T3" fmla="*/ 512 h 512"/>
                <a:gd name="T4" fmla="*/ 39 w 192"/>
                <a:gd name="T5" fmla="*/ 512 h 512"/>
                <a:gd name="T6" fmla="*/ 31 w 192"/>
                <a:gd name="T7" fmla="*/ 458 h 512"/>
                <a:gd name="T8" fmla="*/ 111 w 192"/>
                <a:gd name="T9" fmla="*/ 326 h 512"/>
                <a:gd name="T10" fmla="*/ 72 w 192"/>
                <a:gd name="T11" fmla="*/ 325 h 512"/>
                <a:gd name="T12" fmla="*/ 63 w 192"/>
                <a:gd name="T13" fmla="*/ 277 h 512"/>
                <a:gd name="T14" fmla="*/ 133 w 192"/>
                <a:gd name="T15" fmla="*/ 176 h 512"/>
                <a:gd name="T16" fmla="*/ 109 w 192"/>
                <a:gd name="T17" fmla="*/ 177 h 512"/>
                <a:gd name="T18" fmla="*/ 113 w 192"/>
                <a:gd name="T19" fmla="*/ 113 h 512"/>
                <a:gd name="T20" fmla="*/ 192 w 192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512">
                  <a:moveTo>
                    <a:pt x="192" y="0"/>
                  </a:moveTo>
                  <a:cubicBezTo>
                    <a:pt x="192" y="512"/>
                    <a:pt x="192" y="512"/>
                    <a:pt x="192" y="512"/>
                  </a:cubicBezTo>
                  <a:cubicBezTo>
                    <a:pt x="39" y="512"/>
                    <a:pt x="39" y="512"/>
                    <a:pt x="39" y="512"/>
                  </a:cubicBezTo>
                  <a:cubicBezTo>
                    <a:pt x="39" y="512"/>
                    <a:pt x="0" y="507"/>
                    <a:pt x="31" y="458"/>
                  </a:cubicBezTo>
                  <a:cubicBezTo>
                    <a:pt x="63" y="409"/>
                    <a:pt x="111" y="326"/>
                    <a:pt x="111" y="326"/>
                  </a:cubicBezTo>
                  <a:cubicBezTo>
                    <a:pt x="72" y="325"/>
                    <a:pt x="72" y="325"/>
                    <a:pt x="72" y="325"/>
                  </a:cubicBezTo>
                  <a:cubicBezTo>
                    <a:pt x="72" y="325"/>
                    <a:pt x="36" y="316"/>
                    <a:pt x="63" y="277"/>
                  </a:cubicBezTo>
                  <a:cubicBezTo>
                    <a:pt x="93" y="231"/>
                    <a:pt x="133" y="176"/>
                    <a:pt x="133" y="176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77"/>
                    <a:pt x="72" y="169"/>
                    <a:pt x="113" y="113"/>
                  </a:cubicBezTo>
                  <a:cubicBezTo>
                    <a:pt x="158" y="53"/>
                    <a:pt x="192" y="0"/>
                    <a:pt x="19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7" name="Freeform 7">
              <a:extLst>
                <a:ext uri="{FF2B5EF4-FFF2-40B4-BE49-F238E27FC236}">
                  <a16:creationId xmlns:a16="http://schemas.microsoft.com/office/drawing/2014/main" id="{12C5152C-929E-4A20-B2A3-4C99FFF1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311776"/>
              <a:ext cx="436563" cy="1165225"/>
            </a:xfrm>
            <a:custGeom>
              <a:avLst/>
              <a:gdLst>
                <a:gd name="T0" fmla="*/ 0 w 138"/>
                <a:gd name="T1" fmla="*/ 0 h 368"/>
                <a:gd name="T2" fmla="*/ 0 w 138"/>
                <a:gd name="T3" fmla="*/ 368 h 368"/>
                <a:gd name="T4" fmla="*/ 109 w 138"/>
                <a:gd name="T5" fmla="*/ 368 h 368"/>
                <a:gd name="T6" fmla="*/ 115 w 138"/>
                <a:gd name="T7" fmla="*/ 329 h 368"/>
                <a:gd name="T8" fmla="*/ 58 w 138"/>
                <a:gd name="T9" fmla="*/ 234 h 368"/>
                <a:gd name="T10" fmla="*/ 86 w 138"/>
                <a:gd name="T11" fmla="*/ 233 h 368"/>
                <a:gd name="T12" fmla="*/ 92 w 138"/>
                <a:gd name="T13" fmla="*/ 199 h 368"/>
                <a:gd name="T14" fmla="*/ 42 w 138"/>
                <a:gd name="T15" fmla="*/ 126 h 368"/>
                <a:gd name="T16" fmla="*/ 60 w 138"/>
                <a:gd name="T17" fmla="*/ 127 h 368"/>
                <a:gd name="T18" fmla="*/ 56 w 138"/>
                <a:gd name="T19" fmla="*/ 81 h 368"/>
                <a:gd name="T20" fmla="*/ 0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0" y="0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09" y="368"/>
                    <a:pt x="138" y="364"/>
                    <a:pt x="115" y="329"/>
                  </a:cubicBezTo>
                  <a:cubicBezTo>
                    <a:pt x="92" y="294"/>
                    <a:pt x="58" y="234"/>
                    <a:pt x="58" y="234"/>
                  </a:cubicBezTo>
                  <a:cubicBezTo>
                    <a:pt x="86" y="233"/>
                    <a:pt x="86" y="233"/>
                    <a:pt x="86" y="233"/>
                  </a:cubicBezTo>
                  <a:cubicBezTo>
                    <a:pt x="86" y="233"/>
                    <a:pt x="112" y="227"/>
                    <a:pt x="92" y="199"/>
                  </a:cubicBezTo>
                  <a:cubicBezTo>
                    <a:pt x="70" y="166"/>
                    <a:pt x="42" y="126"/>
                    <a:pt x="42" y="126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86" y="121"/>
                    <a:pt x="56" y="81"/>
                  </a:cubicBezTo>
                  <a:cubicBezTo>
                    <a:pt x="24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8" name="Freeform 8">
              <a:extLst>
                <a:ext uri="{FF2B5EF4-FFF2-40B4-BE49-F238E27FC236}">
                  <a16:creationId xmlns:a16="http://schemas.microsoft.com/office/drawing/2014/main" id="{18A37738-B5B0-4C84-936D-73070805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5311776"/>
              <a:ext cx="438150" cy="1165225"/>
            </a:xfrm>
            <a:custGeom>
              <a:avLst/>
              <a:gdLst>
                <a:gd name="T0" fmla="*/ 139 w 139"/>
                <a:gd name="T1" fmla="*/ 0 h 368"/>
                <a:gd name="T2" fmla="*/ 139 w 139"/>
                <a:gd name="T3" fmla="*/ 368 h 368"/>
                <a:gd name="T4" fmla="*/ 29 w 139"/>
                <a:gd name="T5" fmla="*/ 368 h 368"/>
                <a:gd name="T6" fmla="*/ 23 w 139"/>
                <a:gd name="T7" fmla="*/ 329 h 368"/>
                <a:gd name="T8" fmla="*/ 80 w 139"/>
                <a:gd name="T9" fmla="*/ 234 h 368"/>
                <a:gd name="T10" fmla="*/ 52 w 139"/>
                <a:gd name="T11" fmla="*/ 233 h 368"/>
                <a:gd name="T12" fmla="*/ 46 w 139"/>
                <a:gd name="T13" fmla="*/ 199 h 368"/>
                <a:gd name="T14" fmla="*/ 96 w 139"/>
                <a:gd name="T15" fmla="*/ 126 h 368"/>
                <a:gd name="T16" fmla="*/ 79 w 139"/>
                <a:gd name="T17" fmla="*/ 127 h 368"/>
                <a:gd name="T18" fmla="*/ 82 w 139"/>
                <a:gd name="T19" fmla="*/ 81 h 368"/>
                <a:gd name="T20" fmla="*/ 139 w 139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368">
                  <a:moveTo>
                    <a:pt x="139" y="0"/>
                  </a:moveTo>
                  <a:cubicBezTo>
                    <a:pt x="139" y="368"/>
                    <a:pt x="139" y="368"/>
                    <a:pt x="139" y="368"/>
                  </a:cubicBezTo>
                  <a:cubicBezTo>
                    <a:pt x="29" y="368"/>
                    <a:pt x="29" y="368"/>
                    <a:pt x="29" y="368"/>
                  </a:cubicBezTo>
                  <a:cubicBezTo>
                    <a:pt x="29" y="368"/>
                    <a:pt x="0" y="364"/>
                    <a:pt x="23" y="329"/>
                  </a:cubicBezTo>
                  <a:cubicBezTo>
                    <a:pt x="46" y="294"/>
                    <a:pt x="80" y="234"/>
                    <a:pt x="80" y="234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27" y="227"/>
                    <a:pt x="46" y="199"/>
                  </a:cubicBezTo>
                  <a:cubicBezTo>
                    <a:pt x="68" y="166"/>
                    <a:pt x="96" y="126"/>
                    <a:pt x="96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52" y="121"/>
                    <a:pt x="82" y="81"/>
                  </a:cubicBezTo>
                  <a:cubicBezTo>
                    <a:pt x="114" y="38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9" name="Freeform 9">
              <a:extLst>
                <a:ext uri="{FF2B5EF4-FFF2-40B4-BE49-F238E27FC236}">
                  <a16:creationId xmlns:a16="http://schemas.microsoft.com/office/drawing/2014/main" id="{B55D79F3-D458-4730-91C5-3136AF876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145088"/>
              <a:ext cx="434975" cy="1163638"/>
            </a:xfrm>
            <a:custGeom>
              <a:avLst/>
              <a:gdLst>
                <a:gd name="T0" fmla="*/ 0 w 138"/>
                <a:gd name="T1" fmla="*/ 0 h 368"/>
                <a:gd name="T2" fmla="*/ 0 w 138"/>
                <a:gd name="T3" fmla="*/ 368 h 368"/>
                <a:gd name="T4" fmla="*/ 110 w 138"/>
                <a:gd name="T5" fmla="*/ 368 h 368"/>
                <a:gd name="T6" fmla="*/ 115 w 138"/>
                <a:gd name="T7" fmla="*/ 330 h 368"/>
                <a:gd name="T8" fmla="*/ 58 w 138"/>
                <a:gd name="T9" fmla="*/ 235 h 368"/>
                <a:gd name="T10" fmla="*/ 86 w 138"/>
                <a:gd name="T11" fmla="*/ 234 h 368"/>
                <a:gd name="T12" fmla="*/ 93 w 138"/>
                <a:gd name="T13" fmla="*/ 199 h 368"/>
                <a:gd name="T14" fmla="*/ 42 w 138"/>
                <a:gd name="T15" fmla="*/ 127 h 368"/>
                <a:gd name="T16" fmla="*/ 60 w 138"/>
                <a:gd name="T17" fmla="*/ 127 h 368"/>
                <a:gd name="T18" fmla="*/ 57 w 138"/>
                <a:gd name="T19" fmla="*/ 82 h 368"/>
                <a:gd name="T20" fmla="*/ 0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0" y="0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10" y="368"/>
                    <a:pt x="138" y="365"/>
                    <a:pt x="115" y="330"/>
                  </a:cubicBezTo>
                  <a:cubicBezTo>
                    <a:pt x="92" y="294"/>
                    <a:pt x="58" y="235"/>
                    <a:pt x="58" y="235"/>
                  </a:cubicBezTo>
                  <a:cubicBezTo>
                    <a:pt x="86" y="234"/>
                    <a:pt x="86" y="234"/>
                    <a:pt x="86" y="234"/>
                  </a:cubicBezTo>
                  <a:cubicBezTo>
                    <a:pt x="86" y="234"/>
                    <a:pt x="112" y="228"/>
                    <a:pt x="93" y="199"/>
                  </a:cubicBezTo>
                  <a:cubicBezTo>
                    <a:pt x="71" y="167"/>
                    <a:pt x="42" y="127"/>
                    <a:pt x="42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86" y="122"/>
                    <a:pt x="57" y="82"/>
                  </a:cubicBezTo>
                  <a:cubicBezTo>
                    <a:pt x="24" y="3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0" name="Freeform 10">
              <a:extLst>
                <a:ext uri="{FF2B5EF4-FFF2-40B4-BE49-F238E27FC236}">
                  <a16:creationId xmlns:a16="http://schemas.microsoft.com/office/drawing/2014/main" id="{82C43089-49CD-4A3E-A14F-16B350E4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7" y="5145088"/>
              <a:ext cx="436563" cy="1163638"/>
            </a:xfrm>
            <a:custGeom>
              <a:avLst/>
              <a:gdLst>
                <a:gd name="T0" fmla="*/ 138 w 138"/>
                <a:gd name="T1" fmla="*/ 0 h 368"/>
                <a:gd name="T2" fmla="*/ 138 w 138"/>
                <a:gd name="T3" fmla="*/ 368 h 368"/>
                <a:gd name="T4" fmla="*/ 28 w 138"/>
                <a:gd name="T5" fmla="*/ 368 h 368"/>
                <a:gd name="T6" fmla="*/ 22 w 138"/>
                <a:gd name="T7" fmla="*/ 330 h 368"/>
                <a:gd name="T8" fmla="*/ 80 w 138"/>
                <a:gd name="T9" fmla="*/ 235 h 368"/>
                <a:gd name="T10" fmla="*/ 51 w 138"/>
                <a:gd name="T11" fmla="*/ 234 h 368"/>
                <a:gd name="T12" fmla="*/ 45 w 138"/>
                <a:gd name="T13" fmla="*/ 199 h 368"/>
                <a:gd name="T14" fmla="*/ 96 w 138"/>
                <a:gd name="T15" fmla="*/ 127 h 368"/>
                <a:gd name="T16" fmla="*/ 78 w 138"/>
                <a:gd name="T17" fmla="*/ 127 h 368"/>
                <a:gd name="T18" fmla="*/ 81 w 138"/>
                <a:gd name="T19" fmla="*/ 82 h 368"/>
                <a:gd name="T20" fmla="*/ 138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138" y="0"/>
                  </a:moveTo>
                  <a:cubicBezTo>
                    <a:pt x="138" y="368"/>
                    <a:pt x="138" y="368"/>
                    <a:pt x="138" y="368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8" y="368"/>
                    <a:pt x="0" y="365"/>
                    <a:pt x="22" y="330"/>
                  </a:cubicBezTo>
                  <a:cubicBezTo>
                    <a:pt x="45" y="294"/>
                    <a:pt x="80" y="235"/>
                    <a:pt x="80" y="235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34"/>
                    <a:pt x="26" y="228"/>
                    <a:pt x="45" y="199"/>
                  </a:cubicBezTo>
                  <a:cubicBezTo>
                    <a:pt x="67" y="167"/>
                    <a:pt x="96" y="127"/>
                    <a:pt x="96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51" y="122"/>
                    <a:pt x="81" y="82"/>
                  </a:cubicBezTo>
                  <a:cubicBezTo>
                    <a:pt x="113" y="39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1" name="Freeform 11">
              <a:extLst>
                <a:ext uri="{FF2B5EF4-FFF2-40B4-BE49-F238E27FC236}">
                  <a16:creationId xmlns:a16="http://schemas.microsoft.com/office/drawing/2014/main" id="{AE4AA359-9F8A-4EED-BE90-51CF4D8F9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7" y="5075238"/>
              <a:ext cx="277813" cy="739775"/>
            </a:xfrm>
            <a:custGeom>
              <a:avLst/>
              <a:gdLst>
                <a:gd name="T0" fmla="*/ 0 w 88"/>
                <a:gd name="T1" fmla="*/ 0 h 234"/>
                <a:gd name="T2" fmla="*/ 0 w 88"/>
                <a:gd name="T3" fmla="*/ 234 h 234"/>
                <a:gd name="T4" fmla="*/ 70 w 88"/>
                <a:gd name="T5" fmla="*/ 234 h 234"/>
                <a:gd name="T6" fmla="*/ 74 w 88"/>
                <a:gd name="T7" fmla="*/ 210 h 234"/>
                <a:gd name="T8" fmla="*/ 37 w 88"/>
                <a:gd name="T9" fmla="*/ 149 h 234"/>
                <a:gd name="T10" fmla="*/ 55 w 88"/>
                <a:gd name="T11" fmla="*/ 149 h 234"/>
                <a:gd name="T12" fmla="*/ 59 w 88"/>
                <a:gd name="T13" fmla="*/ 127 h 234"/>
                <a:gd name="T14" fmla="*/ 27 w 88"/>
                <a:gd name="T15" fmla="*/ 81 h 234"/>
                <a:gd name="T16" fmla="*/ 39 w 88"/>
                <a:gd name="T17" fmla="*/ 81 h 234"/>
                <a:gd name="T18" fmla="*/ 36 w 88"/>
                <a:gd name="T19" fmla="*/ 52 h 234"/>
                <a:gd name="T20" fmla="*/ 0 w 8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34"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70" y="234"/>
                    <a:pt x="70" y="234"/>
                    <a:pt x="70" y="234"/>
                  </a:cubicBezTo>
                  <a:cubicBezTo>
                    <a:pt x="70" y="234"/>
                    <a:pt x="88" y="232"/>
                    <a:pt x="74" y="210"/>
                  </a:cubicBezTo>
                  <a:cubicBezTo>
                    <a:pt x="59" y="187"/>
                    <a:pt x="37" y="149"/>
                    <a:pt x="37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72" y="145"/>
                    <a:pt x="59" y="127"/>
                  </a:cubicBezTo>
                  <a:cubicBezTo>
                    <a:pt x="45" y="106"/>
                    <a:pt x="27" y="81"/>
                    <a:pt x="27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55" y="77"/>
                    <a:pt x="36" y="52"/>
                  </a:cubicBezTo>
                  <a:cubicBezTo>
                    <a:pt x="16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2" name="Freeform 12">
              <a:extLst>
                <a:ext uri="{FF2B5EF4-FFF2-40B4-BE49-F238E27FC236}">
                  <a16:creationId xmlns:a16="http://schemas.microsoft.com/office/drawing/2014/main" id="{5C60DB4C-E1CF-4588-B7C1-87ADAAC0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25" y="5075238"/>
              <a:ext cx="277813" cy="739775"/>
            </a:xfrm>
            <a:custGeom>
              <a:avLst/>
              <a:gdLst>
                <a:gd name="T0" fmla="*/ 88 w 88"/>
                <a:gd name="T1" fmla="*/ 0 h 234"/>
                <a:gd name="T2" fmla="*/ 88 w 88"/>
                <a:gd name="T3" fmla="*/ 234 h 234"/>
                <a:gd name="T4" fmla="*/ 18 w 88"/>
                <a:gd name="T5" fmla="*/ 234 h 234"/>
                <a:gd name="T6" fmla="*/ 15 w 88"/>
                <a:gd name="T7" fmla="*/ 210 h 234"/>
                <a:gd name="T8" fmla="*/ 51 w 88"/>
                <a:gd name="T9" fmla="*/ 149 h 234"/>
                <a:gd name="T10" fmla="*/ 33 w 88"/>
                <a:gd name="T11" fmla="*/ 149 h 234"/>
                <a:gd name="T12" fmla="*/ 29 w 88"/>
                <a:gd name="T13" fmla="*/ 127 h 234"/>
                <a:gd name="T14" fmla="*/ 61 w 88"/>
                <a:gd name="T15" fmla="*/ 81 h 234"/>
                <a:gd name="T16" fmla="*/ 50 w 88"/>
                <a:gd name="T17" fmla="*/ 81 h 234"/>
                <a:gd name="T18" fmla="*/ 52 w 88"/>
                <a:gd name="T19" fmla="*/ 52 h 234"/>
                <a:gd name="T20" fmla="*/ 88 w 8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34">
                  <a:moveTo>
                    <a:pt x="88" y="0"/>
                  </a:moveTo>
                  <a:cubicBezTo>
                    <a:pt x="88" y="234"/>
                    <a:pt x="88" y="234"/>
                    <a:pt x="88" y="234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18" y="234"/>
                    <a:pt x="0" y="232"/>
                    <a:pt x="15" y="210"/>
                  </a:cubicBezTo>
                  <a:cubicBezTo>
                    <a:pt x="29" y="187"/>
                    <a:pt x="51" y="149"/>
                    <a:pt x="51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49"/>
                    <a:pt x="17" y="145"/>
                    <a:pt x="29" y="127"/>
                  </a:cubicBezTo>
                  <a:cubicBezTo>
                    <a:pt x="43" y="106"/>
                    <a:pt x="61" y="81"/>
                    <a:pt x="6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33" y="77"/>
                    <a:pt x="52" y="52"/>
                  </a:cubicBezTo>
                  <a:cubicBezTo>
                    <a:pt x="73" y="24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3" name="Freeform 13">
              <a:extLst>
                <a:ext uri="{FF2B5EF4-FFF2-40B4-BE49-F238E27FC236}">
                  <a16:creationId xmlns:a16="http://schemas.microsoft.com/office/drawing/2014/main" id="{E8084CC9-D394-4666-B3E2-2290C70E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7" y="5205413"/>
              <a:ext cx="300038" cy="850900"/>
            </a:xfrm>
            <a:custGeom>
              <a:avLst/>
              <a:gdLst>
                <a:gd name="T0" fmla="*/ 0 w 95"/>
                <a:gd name="T1" fmla="*/ 0 h 269"/>
                <a:gd name="T2" fmla="*/ 0 w 95"/>
                <a:gd name="T3" fmla="*/ 254 h 269"/>
                <a:gd name="T4" fmla="*/ 76 w 95"/>
                <a:gd name="T5" fmla="*/ 269 h 269"/>
                <a:gd name="T6" fmla="*/ 79 w 95"/>
                <a:gd name="T7" fmla="*/ 228 h 269"/>
                <a:gd name="T8" fmla="*/ 40 w 95"/>
                <a:gd name="T9" fmla="*/ 162 h 269"/>
                <a:gd name="T10" fmla="*/ 59 w 95"/>
                <a:gd name="T11" fmla="*/ 161 h 269"/>
                <a:gd name="T12" fmla="*/ 64 w 95"/>
                <a:gd name="T13" fmla="*/ 138 h 269"/>
                <a:gd name="T14" fmla="*/ 29 w 95"/>
                <a:gd name="T15" fmla="*/ 88 h 269"/>
                <a:gd name="T16" fmla="*/ 41 w 95"/>
                <a:gd name="T17" fmla="*/ 88 h 269"/>
                <a:gd name="T18" fmla="*/ 39 w 95"/>
                <a:gd name="T19" fmla="*/ 57 h 269"/>
                <a:gd name="T20" fmla="*/ 0 w 95"/>
                <a:gd name="T2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69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76" y="269"/>
                    <a:pt x="76" y="269"/>
                    <a:pt x="76" y="269"/>
                  </a:cubicBezTo>
                  <a:cubicBezTo>
                    <a:pt x="76" y="269"/>
                    <a:pt x="95" y="252"/>
                    <a:pt x="79" y="228"/>
                  </a:cubicBezTo>
                  <a:cubicBezTo>
                    <a:pt x="64" y="203"/>
                    <a:pt x="40" y="162"/>
                    <a:pt x="40" y="162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9" y="161"/>
                    <a:pt x="77" y="157"/>
                    <a:pt x="64" y="138"/>
                  </a:cubicBezTo>
                  <a:cubicBezTo>
                    <a:pt x="49" y="115"/>
                    <a:pt x="29" y="88"/>
                    <a:pt x="2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8"/>
                    <a:pt x="59" y="84"/>
                    <a:pt x="39" y="57"/>
                  </a:cubicBezTo>
                  <a:cubicBezTo>
                    <a:pt x="16" y="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4" name="Freeform 14">
              <a:extLst>
                <a:ext uri="{FF2B5EF4-FFF2-40B4-BE49-F238E27FC236}">
                  <a16:creationId xmlns:a16="http://schemas.microsoft.com/office/drawing/2014/main" id="{47C83BC9-23A6-4F0B-8FA6-CA8C6301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5205413"/>
              <a:ext cx="303213" cy="900113"/>
            </a:xfrm>
            <a:custGeom>
              <a:avLst/>
              <a:gdLst>
                <a:gd name="T0" fmla="*/ 96 w 96"/>
                <a:gd name="T1" fmla="*/ 0 h 285"/>
                <a:gd name="T2" fmla="*/ 96 w 96"/>
                <a:gd name="T3" fmla="*/ 254 h 285"/>
                <a:gd name="T4" fmla="*/ 15 w 96"/>
                <a:gd name="T5" fmla="*/ 285 h 285"/>
                <a:gd name="T6" fmla="*/ 16 w 96"/>
                <a:gd name="T7" fmla="*/ 228 h 285"/>
                <a:gd name="T8" fmla="*/ 55 w 96"/>
                <a:gd name="T9" fmla="*/ 162 h 285"/>
                <a:gd name="T10" fmla="*/ 36 w 96"/>
                <a:gd name="T11" fmla="*/ 161 h 285"/>
                <a:gd name="T12" fmla="*/ 31 w 96"/>
                <a:gd name="T13" fmla="*/ 138 h 285"/>
                <a:gd name="T14" fmla="*/ 66 w 96"/>
                <a:gd name="T15" fmla="*/ 88 h 285"/>
                <a:gd name="T16" fmla="*/ 54 w 96"/>
                <a:gd name="T17" fmla="*/ 88 h 285"/>
                <a:gd name="T18" fmla="*/ 56 w 96"/>
                <a:gd name="T19" fmla="*/ 57 h 285"/>
                <a:gd name="T20" fmla="*/ 96 w 96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85">
                  <a:moveTo>
                    <a:pt x="96" y="0"/>
                  </a:moveTo>
                  <a:cubicBezTo>
                    <a:pt x="96" y="254"/>
                    <a:pt x="96" y="254"/>
                    <a:pt x="96" y="254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5" y="285"/>
                    <a:pt x="0" y="252"/>
                    <a:pt x="16" y="228"/>
                  </a:cubicBezTo>
                  <a:cubicBezTo>
                    <a:pt x="32" y="203"/>
                    <a:pt x="55" y="162"/>
                    <a:pt x="55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18" y="157"/>
                    <a:pt x="31" y="138"/>
                  </a:cubicBezTo>
                  <a:cubicBezTo>
                    <a:pt x="47" y="115"/>
                    <a:pt x="66" y="88"/>
                    <a:pt x="6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36" y="84"/>
                    <a:pt x="56" y="57"/>
                  </a:cubicBezTo>
                  <a:cubicBezTo>
                    <a:pt x="79" y="27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5" name="Freeform 15">
              <a:extLst>
                <a:ext uri="{FF2B5EF4-FFF2-40B4-BE49-F238E27FC236}">
                  <a16:creationId xmlns:a16="http://schemas.microsoft.com/office/drawing/2014/main" id="{FE412756-82BA-45A2-BD53-32E0C788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7" y="5543551"/>
              <a:ext cx="433388" cy="1150938"/>
            </a:xfrm>
            <a:custGeom>
              <a:avLst/>
              <a:gdLst>
                <a:gd name="T0" fmla="*/ 0 w 137"/>
                <a:gd name="T1" fmla="*/ 0 h 364"/>
                <a:gd name="T2" fmla="*/ 0 w 137"/>
                <a:gd name="T3" fmla="*/ 364 h 364"/>
                <a:gd name="T4" fmla="*/ 109 w 137"/>
                <a:gd name="T5" fmla="*/ 364 h 364"/>
                <a:gd name="T6" fmla="*/ 114 w 137"/>
                <a:gd name="T7" fmla="*/ 325 h 364"/>
                <a:gd name="T8" fmla="*/ 58 w 137"/>
                <a:gd name="T9" fmla="*/ 231 h 364"/>
                <a:gd name="T10" fmla="*/ 86 w 137"/>
                <a:gd name="T11" fmla="*/ 231 h 364"/>
                <a:gd name="T12" fmla="*/ 92 w 137"/>
                <a:gd name="T13" fmla="*/ 197 h 364"/>
                <a:gd name="T14" fmla="*/ 42 w 137"/>
                <a:gd name="T15" fmla="*/ 125 h 364"/>
                <a:gd name="T16" fmla="*/ 59 w 137"/>
                <a:gd name="T17" fmla="*/ 126 h 364"/>
                <a:gd name="T18" fmla="*/ 56 w 137"/>
                <a:gd name="T19" fmla="*/ 81 h 364"/>
                <a:gd name="T20" fmla="*/ 0 w 137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109" y="364"/>
                    <a:pt x="109" y="364"/>
                    <a:pt x="109" y="364"/>
                  </a:cubicBezTo>
                  <a:cubicBezTo>
                    <a:pt x="109" y="364"/>
                    <a:pt x="137" y="360"/>
                    <a:pt x="114" y="325"/>
                  </a:cubicBezTo>
                  <a:cubicBezTo>
                    <a:pt x="92" y="290"/>
                    <a:pt x="58" y="231"/>
                    <a:pt x="58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111" y="225"/>
                    <a:pt x="92" y="197"/>
                  </a:cubicBezTo>
                  <a:cubicBezTo>
                    <a:pt x="70" y="164"/>
                    <a:pt x="42" y="125"/>
                    <a:pt x="42" y="125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86" y="120"/>
                    <a:pt x="56" y="81"/>
                  </a:cubicBezTo>
                  <a:cubicBezTo>
                    <a:pt x="24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6" name="Freeform 16">
              <a:extLst>
                <a:ext uri="{FF2B5EF4-FFF2-40B4-BE49-F238E27FC236}">
                  <a16:creationId xmlns:a16="http://schemas.microsoft.com/office/drawing/2014/main" id="{A2B84760-FF3C-4C8B-8F00-BB9598D12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7" y="5543551"/>
              <a:ext cx="431800" cy="1150938"/>
            </a:xfrm>
            <a:custGeom>
              <a:avLst/>
              <a:gdLst>
                <a:gd name="T0" fmla="*/ 137 w 137"/>
                <a:gd name="T1" fmla="*/ 0 h 364"/>
                <a:gd name="T2" fmla="*/ 137 w 137"/>
                <a:gd name="T3" fmla="*/ 364 h 364"/>
                <a:gd name="T4" fmla="*/ 29 w 137"/>
                <a:gd name="T5" fmla="*/ 364 h 364"/>
                <a:gd name="T6" fmla="*/ 23 w 137"/>
                <a:gd name="T7" fmla="*/ 325 h 364"/>
                <a:gd name="T8" fmla="*/ 80 w 137"/>
                <a:gd name="T9" fmla="*/ 231 h 364"/>
                <a:gd name="T10" fmla="*/ 52 w 137"/>
                <a:gd name="T11" fmla="*/ 231 h 364"/>
                <a:gd name="T12" fmla="*/ 45 w 137"/>
                <a:gd name="T13" fmla="*/ 197 h 364"/>
                <a:gd name="T14" fmla="*/ 95 w 137"/>
                <a:gd name="T15" fmla="*/ 125 h 364"/>
                <a:gd name="T16" fmla="*/ 78 w 137"/>
                <a:gd name="T17" fmla="*/ 126 h 364"/>
                <a:gd name="T18" fmla="*/ 81 w 137"/>
                <a:gd name="T19" fmla="*/ 81 h 364"/>
                <a:gd name="T20" fmla="*/ 137 w 137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64">
                  <a:moveTo>
                    <a:pt x="137" y="0"/>
                  </a:moveTo>
                  <a:cubicBezTo>
                    <a:pt x="137" y="364"/>
                    <a:pt x="137" y="364"/>
                    <a:pt x="137" y="364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29" y="364"/>
                    <a:pt x="0" y="360"/>
                    <a:pt x="23" y="325"/>
                  </a:cubicBezTo>
                  <a:cubicBezTo>
                    <a:pt x="46" y="290"/>
                    <a:pt x="80" y="231"/>
                    <a:pt x="80" y="231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2" y="231"/>
                    <a:pt x="27" y="225"/>
                    <a:pt x="45" y="197"/>
                  </a:cubicBezTo>
                  <a:cubicBezTo>
                    <a:pt x="67" y="164"/>
                    <a:pt x="95" y="125"/>
                    <a:pt x="95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52" y="120"/>
                    <a:pt x="81" y="81"/>
                  </a:cubicBezTo>
                  <a:cubicBezTo>
                    <a:pt x="113" y="38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7" name="Freeform 17">
              <a:extLst>
                <a:ext uri="{FF2B5EF4-FFF2-40B4-BE49-F238E27FC236}">
                  <a16:creationId xmlns:a16="http://schemas.microsoft.com/office/drawing/2014/main" id="{4232C28E-22B7-4D2F-8A19-8E95FBBD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3141663"/>
              <a:ext cx="1373188" cy="1885950"/>
            </a:xfrm>
            <a:custGeom>
              <a:avLst/>
              <a:gdLst>
                <a:gd name="T0" fmla="*/ 156 w 435"/>
                <a:gd name="T1" fmla="*/ 59 h 596"/>
                <a:gd name="T2" fmla="*/ 106 w 435"/>
                <a:gd name="T3" fmla="*/ 109 h 596"/>
                <a:gd name="T4" fmla="*/ 39 w 435"/>
                <a:gd name="T5" fmla="*/ 87 h 596"/>
                <a:gd name="T6" fmla="*/ 0 w 435"/>
                <a:gd name="T7" fmla="*/ 142 h 596"/>
                <a:gd name="T8" fmla="*/ 0 w 435"/>
                <a:gd name="T9" fmla="*/ 511 h 596"/>
                <a:gd name="T10" fmla="*/ 9 w 435"/>
                <a:gd name="T11" fmla="*/ 510 h 596"/>
                <a:gd name="T12" fmla="*/ 57 w 435"/>
                <a:gd name="T13" fmla="*/ 577 h 596"/>
                <a:gd name="T14" fmla="*/ 131 w 435"/>
                <a:gd name="T15" fmla="*/ 454 h 596"/>
                <a:gd name="T16" fmla="*/ 237 w 435"/>
                <a:gd name="T17" fmla="*/ 510 h 596"/>
                <a:gd name="T18" fmla="*/ 278 w 435"/>
                <a:gd name="T19" fmla="*/ 537 h 596"/>
                <a:gd name="T20" fmla="*/ 435 w 435"/>
                <a:gd name="T21" fmla="*/ 326 h 596"/>
                <a:gd name="T22" fmla="*/ 212 w 435"/>
                <a:gd name="T23" fmla="*/ 32 h 596"/>
                <a:gd name="T24" fmla="*/ 156 w 435"/>
                <a:gd name="T25" fmla="*/ 5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596">
                  <a:moveTo>
                    <a:pt x="156" y="59"/>
                  </a:moveTo>
                  <a:cubicBezTo>
                    <a:pt x="169" y="117"/>
                    <a:pt x="130" y="133"/>
                    <a:pt x="106" y="109"/>
                  </a:cubicBezTo>
                  <a:cubicBezTo>
                    <a:pt x="82" y="85"/>
                    <a:pt x="37" y="54"/>
                    <a:pt x="39" y="87"/>
                  </a:cubicBezTo>
                  <a:cubicBezTo>
                    <a:pt x="40" y="112"/>
                    <a:pt x="23" y="141"/>
                    <a:pt x="0" y="142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3" y="511"/>
                    <a:pt x="6" y="510"/>
                    <a:pt x="9" y="510"/>
                  </a:cubicBezTo>
                  <a:cubicBezTo>
                    <a:pt x="53" y="508"/>
                    <a:pt x="57" y="558"/>
                    <a:pt x="57" y="577"/>
                  </a:cubicBezTo>
                  <a:cubicBezTo>
                    <a:pt x="58" y="596"/>
                    <a:pt x="91" y="469"/>
                    <a:pt x="131" y="454"/>
                  </a:cubicBezTo>
                  <a:cubicBezTo>
                    <a:pt x="171" y="440"/>
                    <a:pt x="238" y="474"/>
                    <a:pt x="237" y="510"/>
                  </a:cubicBezTo>
                  <a:cubicBezTo>
                    <a:pt x="237" y="535"/>
                    <a:pt x="259" y="540"/>
                    <a:pt x="278" y="537"/>
                  </a:cubicBezTo>
                  <a:cubicBezTo>
                    <a:pt x="336" y="460"/>
                    <a:pt x="392" y="384"/>
                    <a:pt x="435" y="326"/>
                  </a:cubicBezTo>
                  <a:cubicBezTo>
                    <a:pt x="347" y="212"/>
                    <a:pt x="267" y="105"/>
                    <a:pt x="212" y="32"/>
                  </a:cubicBezTo>
                  <a:cubicBezTo>
                    <a:pt x="212" y="32"/>
                    <a:pt x="142" y="0"/>
                    <a:pt x="156" y="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8" name="Freeform 20">
              <a:extLst>
                <a:ext uri="{FF2B5EF4-FFF2-40B4-BE49-F238E27FC236}">
                  <a16:creationId xmlns:a16="http://schemas.microsoft.com/office/drawing/2014/main" id="{F2C17503-8720-4094-9F75-99318D5A7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420938"/>
              <a:ext cx="669925" cy="1169988"/>
            </a:xfrm>
            <a:custGeom>
              <a:avLst/>
              <a:gdLst>
                <a:gd name="T0" fmla="*/ 39 w 212"/>
                <a:gd name="T1" fmla="*/ 315 h 370"/>
                <a:gd name="T2" fmla="*/ 106 w 212"/>
                <a:gd name="T3" fmla="*/ 337 h 370"/>
                <a:gd name="T4" fmla="*/ 156 w 212"/>
                <a:gd name="T5" fmla="*/ 287 h 370"/>
                <a:gd name="T6" fmla="*/ 212 w 212"/>
                <a:gd name="T7" fmla="*/ 260 h 370"/>
                <a:gd name="T8" fmla="*/ 54 w 212"/>
                <a:gd name="T9" fmla="*/ 49 h 370"/>
                <a:gd name="T10" fmla="*/ 0 w 212"/>
                <a:gd name="T11" fmla="*/ 6 h 370"/>
                <a:gd name="T12" fmla="*/ 0 w 212"/>
                <a:gd name="T13" fmla="*/ 370 h 370"/>
                <a:gd name="T14" fmla="*/ 39 w 212"/>
                <a:gd name="T15" fmla="*/ 31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370">
                  <a:moveTo>
                    <a:pt x="39" y="315"/>
                  </a:moveTo>
                  <a:cubicBezTo>
                    <a:pt x="37" y="282"/>
                    <a:pt x="82" y="313"/>
                    <a:pt x="106" y="337"/>
                  </a:cubicBezTo>
                  <a:cubicBezTo>
                    <a:pt x="130" y="361"/>
                    <a:pt x="169" y="345"/>
                    <a:pt x="156" y="287"/>
                  </a:cubicBezTo>
                  <a:cubicBezTo>
                    <a:pt x="142" y="228"/>
                    <a:pt x="212" y="260"/>
                    <a:pt x="212" y="260"/>
                  </a:cubicBezTo>
                  <a:cubicBezTo>
                    <a:pt x="130" y="150"/>
                    <a:pt x="67" y="66"/>
                    <a:pt x="54" y="49"/>
                  </a:cubicBezTo>
                  <a:cubicBezTo>
                    <a:pt x="17" y="0"/>
                    <a:pt x="0" y="6"/>
                    <a:pt x="0" y="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23" y="369"/>
                    <a:pt x="40" y="340"/>
                    <a:pt x="39" y="3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E7A2796-B6CB-4AF8-8396-8232813CD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3989388"/>
              <a:ext cx="1584325" cy="1535113"/>
            </a:xfrm>
            <a:custGeom>
              <a:avLst/>
              <a:gdLst>
                <a:gd name="T0" fmla="*/ 186 w 502"/>
                <a:gd name="T1" fmla="*/ 59 h 485"/>
                <a:gd name="T2" fmla="*/ 110 w 502"/>
                <a:gd name="T3" fmla="*/ 45 h 485"/>
                <a:gd name="T4" fmla="*/ 59 w 502"/>
                <a:gd name="T5" fmla="*/ 69 h 485"/>
                <a:gd name="T6" fmla="*/ 0 w 502"/>
                <a:gd name="T7" fmla="*/ 25 h 485"/>
                <a:gd name="T8" fmla="*/ 0 w 502"/>
                <a:gd name="T9" fmla="*/ 301 h 485"/>
                <a:gd name="T10" fmla="*/ 0 w 502"/>
                <a:gd name="T11" fmla="*/ 355 h 485"/>
                <a:gd name="T12" fmla="*/ 37 w 502"/>
                <a:gd name="T13" fmla="*/ 387 h 485"/>
                <a:gd name="T14" fmla="*/ 62 w 502"/>
                <a:gd name="T15" fmla="*/ 382 h 485"/>
                <a:gd name="T16" fmla="*/ 144 w 502"/>
                <a:gd name="T17" fmla="*/ 329 h 485"/>
                <a:gd name="T18" fmla="*/ 257 w 502"/>
                <a:gd name="T19" fmla="*/ 397 h 485"/>
                <a:gd name="T20" fmla="*/ 352 w 502"/>
                <a:gd name="T21" fmla="*/ 450 h 485"/>
                <a:gd name="T22" fmla="*/ 455 w 502"/>
                <a:gd name="T23" fmla="*/ 439 h 485"/>
                <a:gd name="T24" fmla="*/ 502 w 502"/>
                <a:gd name="T25" fmla="*/ 485 h 485"/>
                <a:gd name="T26" fmla="*/ 186 w 502"/>
                <a:gd name="T27" fmla="*/ 5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485">
                  <a:moveTo>
                    <a:pt x="186" y="59"/>
                  </a:moveTo>
                  <a:cubicBezTo>
                    <a:pt x="186" y="59"/>
                    <a:pt x="142" y="90"/>
                    <a:pt x="110" y="45"/>
                  </a:cubicBezTo>
                  <a:cubicBezTo>
                    <a:pt x="78" y="0"/>
                    <a:pt x="61" y="43"/>
                    <a:pt x="59" y="69"/>
                  </a:cubicBezTo>
                  <a:cubicBezTo>
                    <a:pt x="57" y="96"/>
                    <a:pt x="0" y="75"/>
                    <a:pt x="0" y="2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" y="374"/>
                    <a:pt x="14" y="388"/>
                    <a:pt x="37" y="387"/>
                  </a:cubicBezTo>
                  <a:cubicBezTo>
                    <a:pt x="46" y="387"/>
                    <a:pt x="55" y="385"/>
                    <a:pt x="62" y="382"/>
                  </a:cubicBezTo>
                  <a:cubicBezTo>
                    <a:pt x="91" y="370"/>
                    <a:pt x="106" y="343"/>
                    <a:pt x="144" y="329"/>
                  </a:cubicBezTo>
                  <a:cubicBezTo>
                    <a:pt x="192" y="312"/>
                    <a:pt x="245" y="370"/>
                    <a:pt x="257" y="397"/>
                  </a:cubicBezTo>
                  <a:cubicBezTo>
                    <a:pt x="269" y="425"/>
                    <a:pt x="311" y="482"/>
                    <a:pt x="352" y="450"/>
                  </a:cubicBezTo>
                  <a:cubicBezTo>
                    <a:pt x="393" y="418"/>
                    <a:pt x="449" y="412"/>
                    <a:pt x="455" y="439"/>
                  </a:cubicBezTo>
                  <a:cubicBezTo>
                    <a:pt x="459" y="455"/>
                    <a:pt x="483" y="474"/>
                    <a:pt x="502" y="485"/>
                  </a:cubicBezTo>
                  <a:cubicBezTo>
                    <a:pt x="417" y="370"/>
                    <a:pt x="275" y="179"/>
                    <a:pt x="186" y="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F816DDC2-893F-4F7F-8A7F-D25E54423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3914776"/>
              <a:ext cx="1082675" cy="1198563"/>
            </a:xfrm>
            <a:custGeom>
              <a:avLst/>
              <a:gdLst>
                <a:gd name="T0" fmla="*/ 306 w 343"/>
                <a:gd name="T1" fmla="*/ 77 h 379"/>
                <a:gd name="T2" fmla="*/ 229 w 343"/>
                <a:gd name="T3" fmla="*/ 90 h 379"/>
                <a:gd name="T4" fmla="*/ 184 w 343"/>
                <a:gd name="T5" fmla="*/ 80 h 379"/>
                <a:gd name="T6" fmla="*/ 165 w 343"/>
                <a:gd name="T7" fmla="*/ 72 h 379"/>
                <a:gd name="T8" fmla="*/ 165 w 343"/>
                <a:gd name="T9" fmla="*/ 72 h 379"/>
                <a:gd name="T10" fmla="*/ 157 w 343"/>
                <a:gd name="T11" fmla="*/ 82 h 379"/>
                <a:gd name="T12" fmla="*/ 0 w 343"/>
                <a:gd name="T13" fmla="*/ 293 h 379"/>
                <a:gd name="T14" fmla="*/ 23 w 343"/>
                <a:gd name="T15" fmla="*/ 282 h 379"/>
                <a:gd name="T16" fmla="*/ 118 w 343"/>
                <a:gd name="T17" fmla="*/ 234 h 379"/>
                <a:gd name="T18" fmla="*/ 173 w 343"/>
                <a:gd name="T19" fmla="*/ 315 h 379"/>
                <a:gd name="T20" fmla="*/ 263 w 343"/>
                <a:gd name="T21" fmla="*/ 333 h 379"/>
                <a:gd name="T22" fmla="*/ 323 w 343"/>
                <a:gd name="T23" fmla="*/ 299 h 379"/>
                <a:gd name="T24" fmla="*/ 333 w 343"/>
                <a:gd name="T25" fmla="*/ 313 h 379"/>
                <a:gd name="T26" fmla="*/ 343 w 343"/>
                <a:gd name="T27" fmla="*/ 379 h 379"/>
                <a:gd name="T28" fmla="*/ 343 w 343"/>
                <a:gd name="T29" fmla="*/ 325 h 379"/>
                <a:gd name="T30" fmla="*/ 343 w 343"/>
                <a:gd name="T31" fmla="*/ 49 h 379"/>
                <a:gd name="T32" fmla="*/ 306 w 343"/>
                <a:gd name="T33" fmla="*/ 7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79">
                  <a:moveTo>
                    <a:pt x="306" y="77"/>
                  </a:moveTo>
                  <a:cubicBezTo>
                    <a:pt x="295" y="142"/>
                    <a:pt x="225" y="135"/>
                    <a:pt x="229" y="90"/>
                  </a:cubicBezTo>
                  <a:cubicBezTo>
                    <a:pt x="233" y="45"/>
                    <a:pt x="224" y="61"/>
                    <a:pt x="184" y="80"/>
                  </a:cubicBezTo>
                  <a:cubicBezTo>
                    <a:pt x="144" y="100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2" y="75"/>
                    <a:pt x="160" y="79"/>
                    <a:pt x="157" y="82"/>
                  </a:cubicBezTo>
                  <a:cubicBezTo>
                    <a:pt x="114" y="140"/>
                    <a:pt x="58" y="216"/>
                    <a:pt x="0" y="293"/>
                  </a:cubicBezTo>
                  <a:cubicBezTo>
                    <a:pt x="9" y="291"/>
                    <a:pt x="18" y="287"/>
                    <a:pt x="23" y="282"/>
                  </a:cubicBezTo>
                  <a:cubicBezTo>
                    <a:pt x="37" y="266"/>
                    <a:pt x="93" y="224"/>
                    <a:pt x="118" y="234"/>
                  </a:cubicBezTo>
                  <a:cubicBezTo>
                    <a:pt x="144" y="244"/>
                    <a:pt x="160" y="288"/>
                    <a:pt x="173" y="315"/>
                  </a:cubicBezTo>
                  <a:cubicBezTo>
                    <a:pt x="185" y="342"/>
                    <a:pt x="242" y="360"/>
                    <a:pt x="263" y="333"/>
                  </a:cubicBezTo>
                  <a:cubicBezTo>
                    <a:pt x="279" y="312"/>
                    <a:pt x="307" y="292"/>
                    <a:pt x="323" y="299"/>
                  </a:cubicBezTo>
                  <a:cubicBezTo>
                    <a:pt x="328" y="301"/>
                    <a:pt x="331" y="305"/>
                    <a:pt x="333" y="313"/>
                  </a:cubicBezTo>
                  <a:cubicBezTo>
                    <a:pt x="338" y="330"/>
                    <a:pt x="337" y="358"/>
                    <a:pt x="343" y="37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0"/>
                    <a:pt x="317" y="12"/>
                    <a:pt x="306" y="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1" name="Freeform 24">
              <a:extLst>
                <a:ext uri="{FF2B5EF4-FFF2-40B4-BE49-F238E27FC236}">
                  <a16:creationId xmlns:a16="http://schemas.microsoft.com/office/drawing/2014/main" id="{E58A3C62-EFB9-4A14-BFDB-FD660089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3465513"/>
              <a:ext cx="587375" cy="828675"/>
            </a:xfrm>
            <a:custGeom>
              <a:avLst/>
              <a:gdLst>
                <a:gd name="T0" fmla="*/ 59 w 186"/>
                <a:gd name="T1" fmla="*/ 235 h 262"/>
                <a:gd name="T2" fmla="*/ 110 w 186"/>
                <a:gd name="T3" fmla="*/ 211 h 262"/>
                <a:gd name="T4" fmla="*/ 186 w 186"/>
                <a:gd name="T5" fmla="*/ 225 h 262"/>
                <a:gd name="T6" fmla="*/ 61 w 186"/>
                <a:gd name="T7" fmla="*/ 56 h 262"/>
                <a:gd name="T8" fmla="*/ 0 w 186"/>
                <a:gd name="T9" fmla="*/ 7 h 262"/>
                <a:gd name="T10" fmla="*/ 0 w 186"/>
                <a:gd name="T11" fmla="*/ 191 h 262"/>
                <a:gd name="T12" fmla="*/ 59 w 186"/>
                <a:gd name="T13" fmla="*/ 23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62">
                  <a:moveTo>
                    <a:pt x="59" y="235"/>
                  </a:moveTo>
                  <a:cubicBezTo>
                    <a:pt x="61" y="209"/>
                    <a:pt x="78" y="166"/>
                    <a:pt x="110" y="211"/>
                  </a:cubicBezTo>
                  <a:cubicBezTo>
                    <a:pt x="142" y="256"/>
                    <a:pt x="186" y="225"/>
                    <a:pt x="186" y="225"/>
                  </a:cubicBezTo>
                  <a:cubicBezTo>
                    <a:pt x="125" y="142"/>
                    <a:pt x="75" y="75"/>
                    <a:pt x="61" y="56"/>
                  </a:cubicBezTo>
                  <a:cubicBezTo>
                    <a:pt x="18" y="0"/>
                    <a:pt x="0" y="7"/>
                    <a:pt x="0" y="7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41"/>
                    <a:pt x="57" y="262"/>
                    <a:pt x="59" y="2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2" name="Freeform 25">
              <a:extLst>
                <a:ext uri="{FF2B5EF4-FFF2-40B4-BE49-F238E27FC236}">
                  <a16:creationId xmlns:a16="http://schemas.microsoft.com/office/drawing/2014/main" id="{997927EB-07A8-45A2-9074-B89DA545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465513"/>
              <a:ext cx="628650" cy="898525"/>
            </a:xfrm>
            <a:custGeom>
              <a:avLst/>
              <a:gdLst>
                <a:gd name="T0" fmla="*/ 40 w 199"/>
                <a:gd name="T1" fmla="*/ 222 h 284"/>
                <a:gd name="T2" fmla="*/ 85 w 199"/>
                <a:gd name="T3" fmla="*/ 232 h 284"/>
                <a:gd name="T4" fmla="*/ 162 w 199"/>
                <a:gd name="T5" fmla="*/ 219 h 284"/>
                <a:gd name="T6" fmla="*/ 199 w 199"/>
                <a:gd name="T7" fmla="*/ 191 h 284"/>
                <a:gd name="T8" fmla="*/ 199 w 199"/>
                <a:gd name="T9" fmla="*/ 7 h 284"/>
                <a:gd name="T10" fmla="*/ 138 w 199"/>
                <a:gd name="T11" fmla="*/ 56 h 284"/>
                <a:gd name="T12" fmla="*/ 21 w 199"/>
                <a:gd name="T13" fmla="*/ 214 h 284"/>
                <a:gd name="T14" fmla="*/ 21 w 199"/>
                <a:gd name="T15" fmla="*/ 214 h 284"/>
                <a:gd name="T16" fmla="*/ 40 w 199"/>
                <a:gd name="T17" fmla="*/ 22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84">
                  <a:moveTo>
                    <a:pt x="40" y="222"/>
                  </a:moveTo>
                  <a:cubicBezTo>
                    <a:pt x="80" y="203"/>
                    <a:pt x="89" y="187"/>
                    <a:pt x="85" y="232"/>
                  </a:cubicBezTo>
                  <a:cubicBezTo>
                    <a:pt x="81" y="277"/>
                    <a:pt x="151" y="284"/>
                    <a:pt x="162" y="219"/>
                  </a:cubicBezTo>
                  <a:cubicBezTo>
                    <a:pt x="173" y="154"/>
                    <a:pt x="199" y="142"/>
                    <a:pt x="199" y="191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81" y="0"/>
                    <a:pt x="138" y="56"/>
                  </a:cubicBezTo>
                  <a:cubicBezTo>
                    <a:pt x="124" y="74"/>
                    <a:pt x="78" y="136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0" y="242"/>
                    <a:pt x="40" y="2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3" name="Freeform 26">
              <a:extLst>
                <a:ext uri="{FF2B5EF4-FFF2-40B4-BE49-F238E27FC236}">
                  <a16:creationId xmlns:a16="http://schemas.microsoft.com/office/drawing/2014/main" id="{05B8AA15-857D-4CD9-9BD8-91AAFC3E6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7" y="6099176"/>
              <a:ext cx="203200" cy="79375"/>
            </a:xfrm>
            <a:custGeom>
              <a:avLst/>
              <a:gdLst>
                <a:gd name="T0" fmla="*/ 64 w 64"/>
                <a:gd name="T1" fmla="*/ 25 h 25"/>
                <a:gd name="T2" fmla="*/ 44 w 64"/>
                <a:gd name="T3" fmla="*/ 0 h 25"/>
                <a:gd name="T4" fmla="*/ 0 w 64"/>
                <a:gd name="T5" fmla="*/ 13 h 25"/>
                <a:gd name="T6" fmla="*/ 64 w 6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5">
                  <a:moveTo>
                    <a:pt x="64" y="25"/>
                  </a:moveTo>
                  <a:cubicBezTo>
                    <a:pt x="64" y="25"/>
                    <a:pt x="57" y="16"/>
                    <a:pt x="44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64" y="25"/>
                  </a:lnTo>
                  <a:close/>
                </a:path>
              </a:pathLst>
            </a:custGeom>
            <a:solidFill>
              <a:srgbClr val="61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4" name="Freeform 27">
              <a:extLst>
                <a:ext uri="{FF2B5EF4-FFF2-40B4-BE49-F238E27FC236}">
                  <a16:creationId xmlns:a16="http://schemas.microsoft.com/office/drawing/2014/main" id="{F5119DD2-014E-4B6A-9AE3-5294F939D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533901"/>
              <a:ext cx="877888" cy="1144588"/>
            </a:xfrm>
            <a:custGeom>
              <a:avLst/>
              <a:gdLst>
                <a:gd name="T0" fmla="*/ 237 w 278"/>
                <a:gd name="T1" fmla="*/ 70 h 362"/>
                <a:gd name="T2" fmla="*/ 131 w 278"/>
                <a:gd name="T3" fmla="*/ 14 h 362"/>
                <a:gd name="T4" fmla="*/ 57 w 278"/>
                <a:gd name="T5" fmla="*/ 137 h 362"/>
                <a:gd name="T6" fmla="*/ 9 w 278"/>
                <a:gd name="T7" fmla="*/ 70 h 362"/>
                <a:gd name="T8" fmla="*/ 0 w 278"/>
                <a:gd name="T9" fmla="*/ 71 h 362"/>
                <a:gd name="T10" fmla="*/ 0 w 278"/>
                <a:gd name="T11" fmla="*/ 347 h 362"/>
                <a:gd name="T12" fmla="*/ 79 w 278"/>
                <a:gd name="T13" fmla="*/ 362 h 362"/>
                <a:gd name="T14" fmla="*/ 278 w 278"/>
                <a:gd name="T15" fmla="*/ 97 h 362"/>
                <a:gd name="T16" fmla="*/ 237 w 278"/>
                <a:gd name="T17" fmla="*/ 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62">
                  <a:moveTo>
                    <a:pt x="237" y="70"/>
                  </a:moveTo>
                  <a:cubicBezTo>
                    <a:pt x="238" y="34"/>
                    <a:pt x="171" y="0"/>
                    <a:pt x="131" y="14"/>
                  </a:cubicBezTo>
                  <a:cubicBezTo>
                    <a:pt x="91" y="29"/>
                    <a:pt x="58" y="156"/>
                    <a:pt x="57" y="137"/>
                  </a:cubicBezTo>
                  <a:cubicBezTo>
                    <a:pt x="57" y="118"/>
                    <a:pt x="53" y="68"/>
                    <a:pt x="9" y="70"/>
                  </a:cubicBezTo>
                  <a:cubicBezTo>
                    <a:pt x="6" y="70"/>
                    <a:pt x="3" y="71"/>
                    <a:pt x="0" y="71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79" y="362"/>
                    <a:pt x="79" y="362"/>
                    <a:pt x="79" y="362"/>
                  </a:cubicBezTo>
                  <a:cubicBezTo>
                    <a:pt x="129" y="295"/>
                    <a:pt x="204" y="195"/>
                    <a:pt x="278" y="97"/>
                  </a:cubicBezTo>
                  <a:cubicBezTo>
                    <a:pt x="259" y="100"/>
                    <a:pt x="237" y="95"/>
                    <a:pt x="237" y="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8E8F9AF3-0B4B-46AB-82A2-81C4BCE03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4976813"/>
              <a:ext cx="1812925" cy="1163638"/>
            </a:xfrm>
            <a:custGeom>
              <a:avLst/>
              <a:gdLst>
                <a:gd name="T0" fmla="*/ 502 w 574"/>
                <a:gd name="T1" fmla="*/ 173 h 368"/>
                <a:gd name="T2" fmla="*/ 455 w 574"/>
                <a:gd name="T3" fmla="*/ 127 h 368"/>
                <a:gd name="T4" fmla="*/ 352 w 574"/>
                <a:gd name="T5" fmla="*/ 138 h 368"/>
                <a:gd name="T6" fmla="*/ 257 w 574"/>
                <a:gd name="T7" fmla="*/ 85 h 368"/>
                <a:gd name="T8" fmla="*/ 144 w 574"/>
                <a:gd name="T9" fmla="*/ 17 h 368"/>
                <a:gd name="T10" fmla="*/ 62 w 574"/>
                <a:gd name="T11" fmla="*/ 70 h 368"/>
                <a:gd name="T12" fmla="*/ 37 w 574"/>
                <a:gd name="T13" fmla="*/ 75 h 368"/>
                <a:gd name="T14" fmla="*/ 0 w 574"/>
                <a:gd name="T15" fmla="*/ 43 h 368"/>
                <a:gd name="T16" fmla="*/ 0 w 574"/>
                <a:gd name="T17" fmla="*/ 323 h 368"/>
                <a:gd name="T18" fmla="*/ 237 w 574"/>
                <a:gd name="T19" fmla="*/ 368 h 368"/>
                <a:gd name="T20" fmla="*/ 281 w 574"/>
                <a:gd name="T21" fmla="*/ 355 h 368"/>
                <a:gd name="T22" fmla="*/ 574 w 574"/>
                <a:gd name="T23" fmla="*/ 269 h 368"/>
                <a:gd name="T24" fmla="*/ 502 w 574"/>
                <a:gd name="T25" fmla="*/ 17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368">
                  <a:moveTo>
                    <a:pt x="502" y="173"/>
                  </a:moveTo>
                  <a:cubicBezTo>
                    <a:pt x="483" y="162"/>
                    <a:pt x="459" y="143"/>
                    <a:pt x="455" y="127"/>
                  </a:cubicBezTo>
                  <a:cubicBezTo>
                    <a:pt x="449" y="100"/>
                    <a:pt x="393" y="106"/>
                    <a:pt x="352" y="138"/>
                  </a:cubicBezTo>
                  <a:cubicBezTo>
                    <a:pt x="311" y="170"/>
                    <a:pt x="269" y="113"/>
                    <a:pt x="257" y="85"/>
                  </a:cubicBezTo>
                  <a:cubicBezTo>
                    <a:pt x="245" y="58"/>
                    <a:pt x="192" y="0"/>
                    <a:pt x="144" y="17"/>
                  </a:cubicBezTo>
                  <a:cubicBezTo>
                    <a:pt x="106" y="31"/>
                    <a:pt x="91" y="58"/>
                    <a:pt x="62" y="70"/>
                  </a:cubicBezTo>
                  <a:cubicBezTo>
                    <a:pt x="55" y="73"/>
                    <a:pt x="46" y="75"/>
                    <a:pt x="37" y="75"/>
                  </a:cubicBezTo>
                  <a:cubicBezTo>
                    <a:pt x="14" y="76"/>
                    <a:pt x="5" y="62"/>
                    <a:pt x="0" y="4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37" y="368"/>
                    <a:pt x="237" y="368"/>
                    <a:pt x="237" y="368"/>
                  </a:cubicBezTo>
                  <a:cubicBezTo>
                    <a:pt x="281" y="355"/>
                    <a:pt x="281" y="355"/>
                    <a:pt x="281" y="355"/>
                  </a:cubicBezTo>
                  <a:cubicBezTo>
                    <a:pt x="574" y="269"/>
                    <a:pt x="574" y="269"/>
                    <a:pt x="574" y="269"/>
                  </a:cubicBezTo>
                  <a:cubicBezTo>
                    <a:pt x="574" y="269"/>
                    <a:pt x="545" y="231"/>
                    <a:pt x="502" y="17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6" name="Freeform 30">
              <a:extLst>
                <a:ext uri="{FF2B5EF4-FFF2-40B4-BE49-F238E27FC236}">
                  <a16:creationId xmlns:a16="http://schemas.microsoft.com/office/drawing/2014/main" id="{246BD6FF-D1D2-41FA-B46E-F226E4D2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" y="4622801"/>
              <a:ext cx="1711325" cy="1376363"/>
            </a:xfrm>
            <a:custGeom>
              <a:avLst/>
              <a:gdLst>
                <a:gd name="T0" fmla="*/ 532 w 542"/>
                <a:gd name="T1" fmla="*/ 89 h 435"/>
                <a:gd name="T2" fmla="*/ 522 w 542"/>
                <a:gd name="T3" fmla="*/ 75 h 435"/>
                <a:gd name="T4" fmla="*/ 462 w 542"/>
                <a:gd name="T5" fmla="*/ 109 h 435"/>
                <a:gd name="T6" fmla="*/ 372 w 542"/>
                <a:gd name="T7" fmla="*/ 91 h 435"/>
                <a:gd name="T8" fmla="*/ 317 w 542"/>
                <a:gd name="T9" fmla="*/ 10 h 435"/>
                <a:gd name="T10" fmla="*/ 222 w 542"/>
                <a:gd name="T11" fmla="*/ 58 h 435"/>
                <a:gd name="T12" fmla="*/ 199 w 542"/>
                <a:gd name="T13" fmla="*/ 69 h 435"/>
                <a:gd name="T14" fmla="*/ 0 w 542"/>
                <a:gd name="T15" fmla="*/ 334 h 435"/>
                <a:gd name="T16" fmla="*/ 542 w 542"/>
                <a:gd name="T17" fmla="*/ 435 h 435"/>
                <a:gd name="T18" fmla="*/ 542 w 542"/>
                <a:gd name="T19" fmla="*/ 155 h 435"/>
                <a:gd name="T20" fmla="*/ 532 w 542"/>
                <a:gd name="T21" fmla="*/ 8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35">
                  <a:moveTo>
                    <a:pt x="532" y="89"/>
                  </a:moveTo>
                  <a:cubicBezTo>
                    <a:pt x="530" y="81"/>
                    <a:pt x="527" y="77"/>
                    <a:pt x="522" y="75"/>
                  </a:cubicBezTo>
                  <a:cubicBezTo>
                    <a:pt x="506" y="68"/>
                    <a:pt x="478" y="88"/>
                    <a:pt x="462" y="109"/>
                  </a:cubicBezTo>
                  <a:cubicBezTo>
                    <a:pt x="441" y="136"/>
                    <a:pt x="384" y="118"/>
                    <a:pt x="372" y="91"/>
                  </a:cubicBezTo>
                  <a:cubicBezTo>
                    <a:pt x="359" y="64"/>
                    <a:pt x="343" y="20"/>
                    <a:pt x="317" y="10"/>
                  </a:cubicBezTo>
                  <a:cubicBezTo>
                    <a:pt x="292" y="0"/>
                    <a:pt x="236" y="42"/>
                    <a:pt x="222" y="58"/>
                  </a:cubicBezTo>
                  <a:cubicBezTo>
                    <a:pt x="217" y="63"/>
                    <a:pt x="208" y="67"/>
                    <a:pt x="199" y="69"/>
                  </a:cubicBezTo>
                  <a:cubicBezTo>
                    <a:pt x="125" y="167"/>
                    <a:pt x="50" y="267"/>
                    <a:pt x="0" y="334"/>
                  </a:cubicBezTo>
                  <a:cubicBezTo>
                    <a:pt x="542" y="435"/>
                    <a:pt x="542" y="435"/>
                    <a:pt x="542" y="435"/>
                  </a:cubicBezTo>
                  <a:cubicBezTo>
                    <a:pt x="542" y="155"/>
                    <a:pt x="542" y="155"/>
                    <a:pt x="542" y="155"/>
                  </a:cubicBezTo>
                  <a:cubicBezTo>
                    <a:pt x="536" y="134"/>
                    <a:pt x="537" y="106"/>
                    <a:pt x="532" y="8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FEE2980E-607C-434C-BCCC-8EA020BE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43" y="5238751"/>
              <a:ext cx="5025231" cy="1287463"/>
            </a:xfrm>
            <a:custGeom>
              <a:avLst/>
              <a:gdLst>
                <a:gd name="connsiteX0" fmla="*/ 475456 w 5025231"/>
                <a:gd name="connsiteY0" fmla="*/ 0 h 1287463"/>
                <a:gd name="connsiteX1" fmla="*/ 5025231 w 5025231"/>
                <a:gd name="connsiteY1" fmla="*/ 1287463 h 1287463"/>
                <a:gd name="connsiteX2" fmla="*/ 144442 w 5025231"/>
                <a:gd name="connsiteY2" fmla="*/ 1287463 h 1287463"/>
                <a:gd name="connsiteX3" fmla="*/ 0 w 5025231"/>
                <a:gd name="connsiteY3" fmla="*/ 1287463 h 1287463"/>
                <a:gd name="connsiteX4" fmla="*/ 0 w 5025231"/>
                <a:gd name="connsiteY4" fmla="*/ 10740 h 1287463"/>
                <a:gd name="connsiteX5" fmla="*/ 94270 w 5025231"/>
                <a:gd name="connsiteY5" fmla="*/ 6153 h 1287463"/>
                <a:gd name="connsiteX6" fmla="*/ 475456 w 5025231"/>
                <a:gd name="connsiteY6" fmla="*/ 0 h 128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5231" h="1287463">
                  <a:moveTo>
                    <a:pt x="475456" y="0"/>
                  </a:moveTo>
                  <a:cubicBezTo>
                    <a:pt x="2527749" y="0"/>
                    <a:pt x="4286406" y="531435"/>
                    <a:pt x="5025231" y="1287463"/>
                  </a:cubicBezTo>
                  <a:cubicBezTo>
                    <a:pt x="5025231" y="1287463"/>
                    <a:pt x="5025231" y="1287463"/>
                    <a:pt x="144442" y="1287463"/>
                  </a:cubicBezTo>
                  <a:lnTo>
                    <a:pt x="0" y="1287463"/>
                  </a:lnTo>
                  <a:lnTo>
                    <a:pt x="0" y="10740"/>
                  </a:lnTo>
                  <a:lnTo>
                    <a:pt x="94270" y="6153"/>
                  </a:lnTo>
                  <a:cubicBezTo>
                    <a:pt x="220066" y="2076"/>
                    <a:pt x="347188" y="0"/>
                    <a:pt x="475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A7E3D157-F11C-4517-802A-FAA212D0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14" y="6435726"/>
              <a:ext cx="3770314" cy="84138"/>
            </a:xfrm>
            <a:custGeom>
              <a:avLst/>
              <a:gdLst>
                <a:gd name="connsiteX0" fmla="*/ 0 w 3770314"/>
                <a:gd name="connsiteY0" fmla="*/ 0 h 84138"/>
                <a:gd name="connsiteX1" fmla="*/ 283860 w 3770314"/>
                <a:gd name="connsiteY1" fmla="*/ 0 h 84138"/>
                <a:gd name="connsiteX2" fmla="*/ 3716636 w 3770314"/>
                <a:gd name="connsiteY2" fmla="*/ 0 h 84138"/>
                <a:gd name="connsiteX3" fmla="*/ 3770314 w 3770314"/>
                <a:gd name="connsiteY3" fmla="*/ 40511 h 84138"/>
                <a:gd name="connsiteX4" fmla="*/ 3716636 w 3770314"/>
                <a:gd name="connsiteY4" fmla="*/ 84138 h 84138"/>
                <a:gd name="connsiteX5" fmla="*/ 467368 w 3770314"/>
                <a:gd name="connsiteY5" fmla="*/ 84138 h 84138"/>
                <a:gd name="connsiteX6" fmla="*/ 0 w 3770314"/>
                <a:gd name="connsiteY6" fmla="*/ 84138 h 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0314" h="84138">
                  <a:moveTo>
                    <a:pt x="0" y="0"/>
                  </a:moveTo>
                  <a:lnTo>
                    <a:pt x="283860" y="0"/>
                  </a:lnTo>
                  <a:cubicBezTo>
                    <a:pt x="3716636" y="0"/>
                    <a:pt x="3716636" y="0"/>
                    <a:pt x="3716636" y="0"/>
                  </a:cubicBezTo>
                  <a:cubicBezTo>
                    <a:pt x="3745054" y="0"/>
                    <a:pt x="3770314" y="18698"/>
                    <a:pt x="3770314" y="40511"/>
                  </a:cubicBezTo>
                  <a:cubicBezTo>
                    <a:pt x="3770314" y="65441"/>
                    <a:pt x="3745054" y="84138"/>
                    <a:pt x="3716636" y="84138"/>
                  </a:cubicBezTo>
                  <a:cubicBezTo>
                    <a:pt x="2445237" y="84138"/>
                    <a:pt x="1372495" y="84138"/>
                    <a:pt x="467368" y="84138"/>
                  </a:cubicBezTo>
                  <a:lnTo>
                    <a:pt x="0" y="84138"/>
                  </a:lnTo>
                  <a:close/>
                </a:path>
              </a:pathLst>
            </a:custGeom>
            <a:solidFill>
              <a:srgbClr val="8BA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9" name="Freeform 33">
              <a:extLst>
                <a:ext uri="{FF2B5EF4-FFF2-40B4-BE49-F238E27FC236}">
                  <a16:creationId xmlns:a16="http://schemas.microsoft.com/office/drawing/2014/main" id="{FE9466D9-EEF2-4EF4-90A3-97C70FDA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4354513"/>
              <a:ext cx="498475" cy="1817688"/>
            </a:xfrm>
            <a:custGeom>
              <a:avLst/>
              <a:gdLst>
                <a:gd name="T0" fmla="*/ 56 w 158"/>
                <a:gd name="T1" fmla="*/ 548 h 575"/>
                <a:gd name="T2" fmla="*/ 59 w 158"/>
                <a:gd name="T3" fmla="*/ 575 h 575"/>
                <a:gd name="T4" fmla="*/ 106 w 158"/>
                <a:gd name="T5" fmla="*/ 497 h 575"/>
                <a:gd name="T6" fmla="*/ 69 w 158"/>
                <a:gd name="T7" fmla="*/ 496 h 575"/>
                <a:gd name="T8" fmla="*/ 61 w 158"/>
                <a:gd name="T9" fmla="*/ 451 h 575"/>
                <a:gd name="T10" fmla="*/ 126 w 158"/>
                <a:gd name="T11" fmla="*/ 357 h 575"/>
                <a:gd name="T12" fmla="*/ 104 w 158"/>
                <a:gd name="T13" fmla="*/ 358 h 575"/>
                <a:gd name="T14" fmla="*/ 108 w 158"/>
                <a:gd name="T15" fmla="*/ 299 h 575"/>
                <a:gd name="T16" fmla="*/ 117 w 158"/>
                <a:gd name="T17" fmla="*/ 287 h 575"/>
                <a:gd name="T18" fmla="*/ 77 w 158"/>
                <a:gd name="T19" fmla="*/ 230 h 575"/>
                <a:gd name="T20" fmla="*/ 109 w 158"/>
                <a:gd name="T21" fmla="*/ 231 h 575"/>
                <a:gd name="T22" fmla="*/ 104 w 158"/>
                <a:gd name="T23" fmla="*/ 149 h 575"/>
                <a:gd name="T24" fmla="*/ 0 w 158"/>
                <a:gd name="T25" fmla="*/ 0 h 575"/>
                <a:gd name="T26" fmla="*/ 0 w 158"/>
                <a:gd name="T27" fmla="*/ 527 h 575"/>
                <a:gd name="T28" fmla="*/ 56 w 158"/>
                <a:gd name="T29" fmla="*/ 54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575">
                  <a:moveTo>
                    <a:pt x="56" y="548"/>
                  </a:moveTo>
                  <a:cubicBezTo>
                    <a:pt x="57" y="559"/>
                    <a:pt x="58" y="568"/>
                    <a:pt x="59" y="575"/>
                  </a:cubicBezTo>
                  <a:cubicBezTo>
                    <a:pt x="83" y="536"/>
                    <a:pt x="106" y="497"/>
                    <a:pt x="106" y="497"/>
                  </a:cubicBezTo>
                  <a:cubicBezTo>
                    <a:pt x="69" y="496"/>
                    <a:pt x="69" y="496"/>
                    <a:pt x="69" y="496"/>
                  </a:cubicBezTo>
                  <a:cubicBezTo>
                    <a:pt x="69" y="496"/>
                    <a:pt x="36" y="488"/>
                    <a:pt x="61" y="451"/>
                  </a:cubicBezTo>
                  <a:cubicBezTo>
                    <a:pt x="89" y="409"/>
                    <a:pt x="126" y="357"/>
                    <a:pt x="126" y="357"/>
                  </a:cubicBezTo>
                  <a:cubicBezTo>
                    <a:pt x="104" y="358"/>
                    <a:pt x="104" y="358"/>
                    <a:pt x="104" y="358"/>
                  </a:cubicBezTo>
                  <a:cubicBezTo>
                    <a:pt x="104" y="358"/>
                    <a:pt x="69" y="351"/>
                    <a:pt x="108" y="299"/>
                  </a:cubicBezTo>
                  <a:cubicBezTo>
                    <a:pt x="111" y="295"/>
                    <a:pt x="114" y="291"/>
                    <a:pt x="117" y="287"/>
                  </a:cubicBezTo>
                  <a:cubicBezTo>
                    <a:pt x="95" y="255"/>
                    <a:pt x="77" y="230"/>
                    <a:pt x="77" y="230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09" y="231"/>
                    <a:pt x="158" y="222"/>
                    <a:pt x="104" y="149"/>
                  </a:cubicBezTo>
                  <a:cubicBezTo>
                    <a:pt x="45" y="70"/>
                    <a:pt x="0" y="0"/>
                    <a:pt x="0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22" y="521"/>
                    <a:pt x="55" y="524"/>
                    <a:pt x="56" y="5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0" name="Freeform 34">
              <a:extLst>
                <a:ext uri="{FF2B5EF4-FFF2-40B4-BE49-F238E27FC236}">
                  <a16:creationId xmlns:a16="http://schemas.microsoft.com/office/drawing/2014/main" id="{4A7AD353-A36D-4C8F-9D2F-BE0841104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4354513"/>
              <a:ext cx="404813" cy="1716088"/>
            </a:xfrm>
            <a:custGeom>
              <a:avLst/>
              <a:gdLst>
                <a:gd name="T0" fmla="*/ 20 w 128"/>
                <a:gd name="T1" fmla="*/ 231 h 543"/>
                <a:gd name="T2" fmla="*/ 52 w 128"/>
                <a:gd name="T3" fmla="*/ 230 h 543"/>
                <a:gd name="T4" fmla="*/ 34 w 128"/>
                <a:gd name="T5" fmla="*/ 255 h 543"/>
                <a:gd name="T6" fmla="*/ 23 w 128"/>
                <a:gd name="T7" fmla="*/ 299 h 543"/>
                <a:gd name="T8" fmla="*/ 3 w 128"/>
                <a:gd name="T9" fmla="*/ 298 h 543"/>
                <a:gd name="T10" fmla="*/ 0 w 128"/>
                <a:gd name="T11" fmla="*/ 304 h 543"/>
                <a:gd name="T12" fmla="*/ 74 w 128"/>
                <a:gd name="T13" fmla="*/ 410 h 543"/>
                <a:gd name="T14" fmla="*/ 64 w 128"/>
                <a:gd name="T15" fmla="*/ 463 h 543"/>
                <a:gd name="T16" fmla="*/ 20 w 128"/>
                <a:gd name="T17" fmla="*/ 464 h 543"/>
                <a:gd name="T18" fmla="*/ 28 w 128"/>
                <a:gd name="T19" fmla="*/ 477 h 543"/>
                <a:gd name="T20" fmla="*/ 66 w 128"/>
                <a:gd name="T21" fmla="*/ 498 h 543"/>
                <a:gd name="T22" fmla="*/ 117 w 128"/>
                <a:gd name="T23" fmla="*/ 532 h 543"/>
                <a:gd name="T24" fmla="*/ 128 w 128"/>
                <a:gd name="T25" fmla="*/ 527 h 543"/>
                <a:gd name="T26" fmla="*/ 128 w 128"/>
                <a:gd name="T27" fmla="*/ 0 h 543"/>
                <a:gd name="T28" fmla="*/ 25 w 128"/>
                <a:gd name="T29" fmla="*/ 149 h 543"/>
                <a:gd name="T30" fmla="*/ 0 w 128"/>
                <a:gd name="T31" fmla="*/ 204 h 543"/>
                <a:gd name="T32" fmla="*/ 18 w 128"/>
                <a:gd name="T33" fmla="*/ 229 h 543"/>
                <a:gd name="T34" fmla="*/ 20 w 128"/>
                <a:gd name="T35" fmla="*/ 23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543">
                  <a:moveTo>
                    <a:pt x="20" y="231"/>
                  </a:moveTo>
                  <a:cubicBezTo>
                    <a:pt x="52" y="230"/>
                    <a:pt x="52" y="230"/>
                    <a:pt x="52" y="230"/>
                  </a:cubicBezTo>
                  <a:cubicBezTo>
                    <a:pt x="52" y="230"/>
                    <a:pt x="45" y="240"/>
                    <a:pt x="34" y="255"/>
                  </a:cubicBezTo>
                  <a:cubicBezTo>
                    <a:pt x="52" y="293"/>
                    <a:pt x="23" y="299"/>
                    <a:pt x="23" y="29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2" y="300"/>
                    <a:pt x="1" y="302"/>
                    <a:pt x="0" y="304"/>
                  </a:cubicBezTo>
                  <a:cubicBezTo>
                    <a:pt x="11" y="320"/>
                    <a:pt x="46" y="368"/>
                    <a:pt x="74" y="410"/>
                  </a:cubicBezTo>
                  <a:cubicBezTo>
                    <a:pt x="103" y="453"/>
                    <a:pt x="64" y="463"/>
                    <a:pt x="64" y="463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20" y="464"/>
                    <a:pt x="23" y="469"/>
                    <a:pt x="28" y="477"/>
                  </a:cubicBezTo>
                  <a:cubicBezTo>
                    <a:pt x="46" y="471"/>
                    <a:pt x="65" y="471"/>
                    <a:pt x="66" y="498"/>
                  </a:cubicBezTo>
                  <a:cubicBezTo>
                    <a:pt x="68" y="537"/>
                    <a:pt x="99" y="543"/>
                    <a:pt x="117" y="532"/>
                  </a:cubicBezTo>
                  <a:cubicBezTo>
                    <a:pt x="120" y="530"/>
                    <a:pt x="124" y="528"/>
                    <a:pt x="128" y="52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4" y="70"/>
                    <a:pt x="25" y="149"/>
                  </a:cubicBezTo>
                  <a:cubicBezTo>
                    <a:pt x="6" y="174"/>
                    <a:pt x="0" y="192"/>
                    <a:pt x="0" y="204"/>
                  </a:cubicBezTo>
                  <a:cubicBezTo>
                    <a:pt x="6" y="212"/>
                    <a:pt x="12" y="221"/>
                    <a:pt x="18" y="229"/>
                  </a:cubicBezTo>
                  <a:cubicBezTo>
                    <a:pt x="19" y="230"/>
                    <a:pt x="19" y="231"/>
                    <a:pt x="20" y="2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1" name="Freeform 35">
              <a:extLst>
                <a:ext uri="{FF2B5EF4-FFF2-40B4-BE49-F238E27FC236}">
                  <a16:creationId xmlns:a16="http://schemas.microsoft.com/office/drawing/2014/main" id="{00E0D294-7E05-46F3-8640-31FCA53F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" y="5697538"/>
              <a:ext cx="134938" cy="171450"/>
            </a:xfrm>
            <a:custGeom>
              <a:avLst/>
              <a:gdLst>
                <a:gd name="T0" fmla="*/ 0 w 43"/>
                <a:gd name="T1" fmla="*/ 0 h 54"/>
                <a:gd name="T2" fmla="*/ 12 w 43"/>
                <a:gd name="T3" fmla="*/ 54 h 54"/>
                <a:gd name="T4" fmla="*/ 43 w 43"/>
                <a:gd name="T5" fmla="*/ 1 h 54"/>
                <a:gd name="T6" fmla="*/ 0 w 4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4">
                  <a:moveTo>
                    <a:pt x="0" y="0"/>
                  </a:moveTo>
                  <a:cubicBezTo>
                    <a:pt x="2" y="18"/>
                    <a:pt x="5" y="42"/>
                    <a:pt x="12" y="54"/>
                  </a:cubicBezTo>
                  <a:cubicBezTo>
                    <a:pt x="30" y="24"/>
                    <a:pt x="43" y="1"/>
                    <a:pt x="4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2" name="Freeform 36">
              <a:extLst>
                <a:ext uri="{FF2B5EF4-FFF2-40B4-BE49-F238E27FC236}">
                  <a16:creationId xmlns:a16="http://schemas.microsoft.com/office/drawing/2014/main" id="{91698F3D-60EF-4390-A699-762F80FF6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4683126"/>
              <a:ext cx="325438" cy="976313"/>
            </a:xfrm>
            <a:custGeom>
              <a:avLst/>
              <a:gdLst>
                <a:gd name="T0" fmla="*/ 17 w 103"/>
                <a:gd name="T1" fmla="*/ 301 h 309"/>
                <a:gd name="T2" fmla="*/ 17 w 103"/>
                <a:gd name="T3" fmla="*/ 301 h 309"/>
                <a:gd name="T4" fmla="*/ 29 w 103"/>
                <a:gd name="T5" fmla="*/ 258 h 309"/>
                <a:gd name="T6" fmla="*/ 69 w 103"/>
                <a:gd name="T7" fmla="*/ 200 h 309"/>
                <a:gd name="T8" fmla="*/ 65 w 103"/>
                <a:gd name="T9" fmla="*/ 194 h 309"/>
                <a:gd name="T10" fmla="*/ 72 w 103"/>
                <a:gd name="T11" fmla="*/ 194 h 309"/>
                <a:gd name="T12" fmla="*/ 103 w 103"/>
                <a:gd name="T13" fmla="*/ 151 h 309"/>
                <a:gd name="T14" fmla="*/ 89 w 103"/>
                <a:gd name="T15" fmla="*/ 127 h 309"/>
                <a:gd name="T16" fmla="*/ 89 w 103"/>
                <a:gd name="T17" fmla="*/ 127 h 309"/>
                <a:gd name="T18" fmla="*/ 69 w 103"/>
                <a:gd name="T19" fmla="*/ 100 h 309"/>
                <a:gd name="T20" fmla="*/ 0 w 103"/>
                <a:gd name="T21" fmla="*/ 0 h 309"/>
                <a:gd name="T22" fmla="*/ 0 w 103"/>
                <a:gd name="T23" fmla="*/ 307 h 309"/>
                <a:gd name="T24" fmla="*/ 17 w 103"/>
                <a:gd name="T25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309">
                  <a:moveTo>
                    <a:pt x="17" y="301"/>
                  </a:moveTo>
                  <a:cubicBezTo>
                    <a:pt x="17" y="301"/>
                    <a:pt x="17" y="301"/>
                    <a:pt x="17" y="301"/>
                  </a:cubicBezTo>
                  <a:cubicBezTo>
                    <a:pt x="14" y="292"/>
                    <a:pt x="15" y="278"/>
                    <a:pt x="29" y="258"/>
                  </a:cubicBezTo>
                  <a:cubicBezTo>
                    <a:pt x="41" y="239"/>
                    <a:pt x="56" y="219"/>
                    <a:pt x="69" y="200"/>
                  </a:cubicBezTo>
                  <a:cubicBezTo>
                    <a:pt x="66" y="196"/>
                    <a:pt x="65" y="194"/>
                    <a:pt x="65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84" y="178"/>
                    <a:pt x="95" y="163"/>
                    <a:pt x="103" y="151"/>
                  </a:cubicBezTo>
                  <a:cubicBezTo>
                    <a:pt x="100" y="144"/>
                    <a:pt x="95" y="136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68" y="123"/>
                    <a:pt x="69" y="100"/>
                  </a:cubicBezTo>
                  <a:cubicBezTo>
                    <a:pt x="28" y="44"/>
                    <a:pt x="0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7" y="309"/>
                    <a:pt x="13" y="307"/>
                    <a:pt x="17" y="3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3" name="Freeform 37">
              <a:extLst>
                <a:ext uri="{FF2B5EF4-FFF2-40B4-BE49-F238E27FC236}">
                  <a16:creationId xmlns:a16="http://schemas.microsoft.com/office/drawing/2014/main" id="{5C3967A1-AD0D-4305-90BF-6C02A3CD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" y="5314951"/>
              <a:ext cx="498475" cy="585788"/>
            </a:xfrm>
            <a:custGeom>
              <a:avLst/>
              <a:gdLst>
                <a:gd name="T0" fmla="*/ 35 w 158"/>
                <a:gd name="T1" fmla="*/ 120 h 185"/>
                <a:gd name="T2" fmla="*/ 35 w 158"/>
                <a:gd name="T3" fmla="*/ 121 h 185"/>
                <a:gd name="T4" fmla="*/ 78 w 158"/>
                <a:gd name="T5" fmla="*/ 122 h 185"/>
                <a:gd name="T6" fmla="*/ 47 w 158"/>
                <a:gd name="T7" fmla="*/ 175 h 185"/>
                <a:gd name="T8" fmla="*/ 63 w 158"/>
                <a:gd name="T9" fmla="*/ 182 h 185"/>
                <a:gd name="T10" fmla="*/ 83 w 158"/>
                <a:gd name="T11" fmla="*/ 173 h 185"/>
                <a:gd name="T12" fmla="*/ 75 w 158"/>
                <a:gd name="T13" fmla="*/ 160 h 185"/>
                <a:gd name="T14" fmla="*/ 119 w 158"/>
                <a:gd name="T15" fmla="*/ 159 h 185"/>
                <a:gd name="T16" fmla="*/ 129 w 158"/>
                <a:gd name="T17" fmla="*/ 106 h 185"/>
                <a:gd name="T18" fmla="*/ 55 w 158"/>
                <a:gd name="T19" fmla="*/ 0 h 185"/>
                <a:gd name="T20" fmla="*/ 15 w 158"/>
                <a:gd name="T21" fmla="*/ 58 h 185"/>
                <a:gd name="T22" fmla="*/ 3 w 158"/>
                <a:gd name="T23" fmla="*/ 101 h 185"/>
                <a:gd name="T24" fmla="*/ 35 w 158"/>
                <a:gd name="T25" fmla="*/ 12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85">
                  <a:moveTo>
                    <a:pt x="35" y="120"/>
                  </a:moveTo>
                  <a:cubicBezTo>
                    <a:pt x="35" y="120"/>
                    <a:pt x="35" y="121"/>
                    <a:pt x="35" y="121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22"/>
                    <a:pt x="65" y="145"/>
                    <a:pt x="47" y="175"/>
                  </a:cubicBezTo>
                  <a:cubicBezTo>
                    <a:pt x="51" y="182"/>
                    <a:pt x="56" y="185"/>
                    <a:pt x="63" y="182"/>
                  </a:cubicBezTo>
                  <a:cubicBezTo>
                    <a:pt x="68" y="179"/>
                    <a:pt x="76" y="175"/>
                    <a:pt x="83" y="173"/>
                  </a:cubicBezTo>
                  <a:cubicBezTo>
                    <a:pt x="78" y="165"/>
                    <a:pt x="75" y="160"/>
                    <a:pt x="75" y="160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19" y="159"/>
                    <a:pt x="158" y="149"/>
                    <a:pt x="129" y="106"/>
                  </a:cubicBezTo>
                  <a:cubicBezTo>
                    <a:pt x="101" y="64"/>
                    <a:pt x="66" y="16"/>
                    <a:pt x="55" y="0"/>
                  </a:cubicBezTo>
                  <a:cubicBezTo>
                    <a:pt x="42" y="19"/>
                    <a:pt x="27" y="39"/>
                    <a:pt x="15" y="58"/>
                  </a:cubicBezTo>
                  <a:cubicBezTo>
                    <a:pt x="1" y="78"/>
                    <a:pt x="0" y="92"/>
                    <a:pt x="3" y="101"/>
                  </a:cubicBezTo>
                  <a:cubicBezTo>
                    <a:pt x="13" y="85"/>
                    <a:pt x="33" y="92"/>
                    <a:pt x="35" y="1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4" name="Freeform 38">
              <a:extLst>
                <a:ext uri="{FF2B5EF4-FFF2-40B4-BE49-F238E27FC236}">
                  <a16:creationId xmlns:a16="http://schemas.microsoft.com/office/drawing/2014/main" id="{2A31D1CC-163B-4088-8B64-8077DACB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" y="5160963"/>
              <a:ext cx="155575" cy="138113"/>
            </a:xfrm>
            <a:custGeom>
              <a:avLst/>
              <a:gdLst>
                <a:gd name="T0" fmla="*/ 31 w 49"/>
                <a:gd name="T1" fmla="*/ 0 h 44"/>
                <a:gd name="T2" fmla="*/ 0 w 49"/>
                <a:gd name="T3" fmla="*/ 43 h 44"/>
                <a:gd name="T4" fmla="*/ 20 w 49"/>
                <a:gd name="T5" fmla="*/ 44 h 44"/>
                <a:gd name="T6" fmla="*/ 31 w 4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4">
                  <a:moveTo>
                    <a:pt x="31" y="0"/>
                  </a:moveTo>
                  <a:cubicBezTo>
                    <a:pt x="23" y="12"/>
                    <a:pt x="12" y="27"/>
                    <a:pt x="0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49" y="38"/>
                    <a:pt x="3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5" name="Freeform 39">
              <a:extLst>
                <a:ext uri="{FF2B5EF4-FFF2-40B4-BE49-F238E27FC236}">
                  <a16:creationId xmlns:a16="http://schemas.microsoft.com/office/drawing/2014/main" id="{897D16B8-5CE3-453F-A6EA-3EA7FDC3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4999038"/>
              <a:ext cx="66675" cy="85725"/>
            </a:xfrm>
            <a:custGeom>
              <a:avLst/>
              <a:gdLst>
                <a:gd name="T0" fmla="*/ 21 w 21"/>
                <a:gd name="T1" fmla="*/ 27 h 27"/>
                <a:gd name="T2" fmla="*/ 21 w 21"/>
                <a:gd name="T3" fmla="*/ 27 h 27"/>
                <a:gd name="T4" fmla="*/ 19 w 21"/>
                <a:gd name="T5" fmla="*/ 25 h 27"/>
                <a:gd name="T6" fmla="*/ 1 w 21"/>
                <a:gd name="T7" fmla="*/ 0 h 27"/>
                <a:gd name="T8" fmla="*/ 21 w 2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6"/>
                    <a:pt x="19" y="25"/>
                  </a:cubicBezTo>
                  <a:cubicBezTo>
                    <a:pt x="13" y="17"/>
                    <a:pt x="7" y="8"/>
                    <a:pt x="1" y="0"/>
                  </a:cubicBezTo>
                  <a:cubicBezTo>
                    <a:pt x="0" y="23"/>
                    <a:pt x="21" y="27"/>
                    <a:pt x="21" y="2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6" name="Freeform 40">
              <a:extLst>
                <a:ext uri="{FF2B5EF4-FFF2-40B4-BE49-F238E27FC236}">
                  <a16:creationId xmlns:a16="http://schemas.microsoft.com/office/drawing/2014/main" id="{FD05714A-4935-42A2-AC61-EAAD954FE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" y="4683126"/>
              <a:ext cx="419100" cy="969963"/>
            </a:xfrm>
            <a:custGeom>
              <a:avLst/>
              <a:gdLst>
                <a:gd name="T0" fmla="*/ 113 w 133"/>
                <a:gd name="T1" fmla="*/ 266 h 307"/>
                <a:gd name="T2" fmla="*/ 133 w 133"/>
                <a:gd name="T3" fmla="*/ 307 h 307"/>
                <a:gd name="T4" fmla="*/ 133 w 133"/>
                <a:gd name="T5" fmla="*/ 0 h 307"/>
                <a:gd name="T6" fmla="*/ 46 w 133"/>
                <a:gd name="T7" fmla="*/ 125 h 307"/>
                <a:gd name="T8" fmla="*/ 41 w 133"/>
                <a:gd name="T9" fmla="*/ 195 h 307"/>
                <a:gd name="T10" fmla="*/ 68 w 133"/>
                <a:gd name="T11" fmla="*/ 194 h 307"/>
                <a:gd name="T12" fmla="*/ 50 w 133"/>
                <a:gd name="T13" fmla="*/ 220 h 307"/>
                <a:gd name="T14" fmla="*/ 113 w 133"/>
                <a:gd name="T15" fmla="*/ 26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307">
                  <a:moveTo>
                    <a:pt x="113" y="266"/>
                  </a:moveTo>
                  <a:cubicBezTo>
                    <a:pt x="110" y="289"/>
                    <a:pt x="121" y="303"/>
                    <a:pt x="133" y="30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95" y="58"/>
                    <a:pt x="46" y="125"/>
                  </a:cubicBezTo>
                  <a:cubicBezTo>
                    <a:pt x="0" y="187"/>
                    <a:pt x="41" y="195"/>
                    <a:pt x="41" y="195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1" y="204"/>
                    <a:pt x="50" y="220"/>
                  </a:cubicBezTo>
                  <a:cubicBezTo>
                    <a:pt x="72" y="225"/>
                    <a:pt x="117" y="239"/>
                    <a:pt x="113" y="2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7" name="Freeform 41">
              <a:extLst>
                <a:ext uri="{FF2B5EF4-FFF2-40B4-BE49-F238E27FC236}">
                  <a16:creationId xmlns:a16="http://schemas.microsoft.com/office/drawing/2014/main" id="{684864DE-3B63-4590-BEA1-F409E1C89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5578476"/>
              <a:ext cx="6350" cy="53975"/>
            </a:xfrm>
            <a:custGeom>
              <a:avLst/>
              <a:gdLst>
                <a:gd name="T0" fmla="*/ 0 w 2"/>
                <a:gd name="T1" fmla="*/ 0 h 17"/>
                <a:gd name="T2" fmla="*/ 0 w 2"/>
                <a:gd name="T3" fmla="*/ 17 h 17"/>
                <a:gd name="T4" fmla="*/ 0 w 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2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94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8" name="Freeform 42">
              <a:extLst>
                <a:ext uri="{FF2B5EF4-FFF2-40B4-BE49-F238E27FC236}">
                  <a16:creationId xmlns:a16="http://schemas.microsoft.com/office/drawing/2014/main" id="{3A9B1DA9-308F-4ED7-B6F1-78D95FC02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4967288"/>
              <a:ext cx="565150" cy="1516063"/>
            </a:xfrm>
            <a:custGeom>
              <a:avLst/>
              <a:gdLst>
                <a:gd name="T0" fmla="*/ 149 w 179"/>
                <a:gd name="T1" fmla="*/ 426 h 479"/>
                <a:gd name="T2" fmla="*/ 75 w 179"/>
                <a:gd name="T3" fmla="*/ 303 h 479"/>
                <a:gd name="T4" fmla="*/ 112 w 179"/>
                <a:gd name="T5" fmla="*/ 302 h 479"/>
                <a:gd name="T6" fmla="*/ 120 w 179"/>
                <a:gd name="T7" fmla="*/ 257 h 479"/>
                <a:gd name="T8" fmla="*/ 55 w 179"/>
                <a:gd name="T9" fmla="*/ 163 h 479"/>
                <a:gd name="T10" fmla="*/ 78 w 179"/>
                <a:gd name="T11" fmla="*/ 164 h 479"/>
                <a:gd name="T12" fmla="*/ 73 w 179"/>
                <a:gd name="T13" fmla="*/ 105 h 479"/>
                <a:gd name="T14" fmla="*/ 0 w 179"/>
                <a:gd name="T15" fmla="*/ 0 h 479"/>
                <a:gd name="T16" fmla="*/ 0 w 179"/>
                <a:gd name="T17" fmla="*/ 193 h 479"/>
                <a:gd name="T18" fmla="*/ 0 w 179"/>
                <a:gd name="T19" fmla="*/ 210 h 479"/>
                <a:gd name="T20" fmla="*/ 0 w 179"/>
                <a:gd name="T21" fmla="*/ 358 h 479"/>
                <a:gd name="T22" fmla="*/ 0 w 179"/>
                <a:gd name="T23" fmla="*/ 448 h 479"/>
                <a:gd name="T24" fmla="*/ 39 w 179"/>
                <a:gd name="T25" fmla="*/ 434 h 479"/>
                <a:gd name="T26" fmla="*/ 42 w 179"/>
                <a:gd name="T27" fmla="*/ 431 h 479"/>
                <a:gd name="T28" fmla="*/ 131 w 179"/>
                <a:gd name="T29" fmla="*/ 457 h 479"/>
                <a:gd name="T30" fmla="*/ 80 w 179"/>
                <a:gd name="T31" fmla="*/ 475 h 479"/>
                <a:gd name="T32" fmla="*/ 142 w 179"/>
                <a:gd name="T33" fmla="*/ 475 h 479"/>
                <a:gd name="T34" fmla="*/ 149 w 179"/>
                <a:gd name="T35" fmla="*/ 42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479">
                  <a:moveTo>
                    <a:pt x="149" y="426"/>
                  </a:moveTo>
                  <a:cubicBezTo>
                    <a:pt x="120" y="380"/>
                    <a:pt x="75" y="303"/>
                    <a:pt x="75" y="303"/>
                  </a:cubicBezTo>
                  <a:cubicBezTo>
                    <a:pt x="112" y="302"/>
                    <a:pt x="112" y="302"/>
                    <a:pt x="112" y="302"/>
                  </a:cubicBezTo>
                  <a:cubicBezTo>
                    <a:pt x="112" y="302"/>
                    <a:pt x="145" y="294"/>
                    <a:pt x="120" y="257"/>
                  </a:cubicBezTo>
                  <a:cubicBezTo>
                    <a:pt x="92" y="215"/>
                    <a:pt x="55" y="163"/>
                    <a:pt x="55" y="163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8" y="164"/>
                    <a:pt x="112" y="157"/>
                    <a:pt x="73" y="105"/>
                  </a:cubicBezTo>
                  <a:cubicBezTo>
                    <a:pt x="32" y="49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00"/>
                    <a:pt x="1" y="205"/>
                    <a:pt x="0" y="21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15" y="449"/>
                    <a:pt x="30" y="445"/>
                    <a:pt x="39" y="434"/>
                  </a:cubicBezTo>
                  <a:cubicBezTo>
                    <a:pt x="40" y="433"/>
                    <a:pt x="41" y="432"/>
                    <a:pt x="42" y="431"/>
                  </a:cubicBezTo>
                  <a:cubicBezTo>
                    <a:pt x="66" y="413"/>
                    <a:pt x="117" y="437"/>
                    <a:pt x="131" y="457"/>
                  </a:cubicBezTo>
                  <a:cubicBezTo>
                    <a:pt x="145" y="479"/>
                    <a:pt x="128" y="470"/>
                    <a:pt x="80" y="475"/>
                  </a:cubicBezTo>
                  <a:cubicBezTo>
                    <a:pt x="142" y="475"/>
                    <a:pt x="142" y="475"/>
                    <a:pt x="142" y="475"/>
                  </a:cubicBezTo>
                  <a:cubicBezTo>
                    <a:pt x="142" y="475"/>
                    <a:pt x="179" y="471"/>
                    <a:pt x="149" y="42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9" name="Freeform 43">
              <a:extLst>
                <a:ext uri="{FF2B5EF4-FFF2-40B4-BE49-F238E27FC236}">
                  <a16:creationId xmlns:a16="http://schemas.microsoft.com/office/drawing/2014/main" id="{50176549-5801-4595-8A65-46F05AA0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2" y="4967288"/>
              <a:ext cx="457200" cy="1417638"/>
            </a:xfrm>
            <a:custGeom>
              <a:avLst/>
              <a:gdLst>
                <a:gd name="T0" fmla="*/ 81 w 145"/>
                <a:gd name="T1" fmla="*/ 93 h 448"/>
                <a:gd name="T2" fmla="*/ 72 w 145"/>
                <a:gd name="T3" fmla="*/ 105 h 448"/>
                <a:gd name="T4" fmla="*/ 68 w 145"/>
                <a:gd name="T5" fmla="*/ 164 h 448"/>
                <a:gd name="T6" fmla="*/ 90 w 145"/>
                <a:gd name="T7" fmla="*/ 163 h 448"/>
                <a:gd name="T8" fmla="*/ 25 w 145"/>
                <a:gd name="T9" fmla="*/ 257 h 448"/>
                <a:gd name="T10" fmla="*/ 33 w 145"/>
                <a:gd name="T11" fmla="*/ 302 h 448"/>
                <a:gd name="T12" fmla="*/ 70 w 145"/>
                <a:gd name="T13" fmla="*/ 303 h 448"/>
                <a:gd name="T14" fmla="*/ 23 w 145"/>
                <a:gd name="T15" fmla="*/ 381 h 448"/>
                <a:gd name="T16" fmla="*/ 40 w 145"/>
                <a:gd name="T17" fmla="*/ 398 h 448"/>
                <a:gd name="T18" fmla="*/ 103 w 145"/>
                <a:gd name="T19" fmla="*/ 418 h 448"/>
                <a:gd name="T20" fmla="*/ 145 w 145"/>
                <a:gd name="T21" fmla="*/ 448 h 448"/>
                <a:gd name="T22" fmla="*/ 145 w 145"/>
                <a:gd name="T23" fmla="*/ 358 h 448"/>
                <a:gd name="T24" fmla="*/ 145 w 145"/>
                <a:gd name="T25" fmla="*/ 210 h 448"/>
                <a:gd name="T26" fmla="*/ 145 w 145"/>
                <a:gd name="T27" fmla="*/ 193 h 448"/>
                <a:gd name="T28" fmla="*/ 145 w 145"/>
                <a:gd name="T29" fmla="*/ 0 h 448"/>
                <a:gd name="T30" fmla="*/ 81 w 145"/>
                <a:gd name="T31" fmla="*/ 9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448">
                  <a:moveTo>
                    <a:pt x="81" y="93"/>
                  </a:moveTo>
                  <a:cubicBezTo>
                    <a:pt x="78" y="97"/>
                    <a:pt x="75" y="101"/>
                    <a:pt x="72" y="105"/>
                  </a:cubicBezTo>
                  <a:cubicBezTo>
                    <a:pt x="33" y="157"/>
                    <a:pt x="68" y="164"/>
                    <a:pt x="68" y="164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3"/>
                    <a:pt x="53" y="215"/>
                    <a:pt x="25" y="257"/>
                  </a:cubicBezTo>
                  <a:cubicBezTo>
                    <a:pt x="0" y="294"/>
                    <a:pt x="33" y="302"/>
                    <a:pt x="33" y="30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70" y="303"/>
                    <a:pt x="47" y="342"/>
                    <a:pt x="23" y="381"/>
                  </a:cubicBezTo>
                  <a:cubicBezTo>
                    <a:pt x="26" y="394"/>
                    <a:pt x="31" y="401"/>
                    <a:pt x="40" y="398"/>
                  </a:cubicBezTo>
                  <a:cubicBezTo>
                    <a:pt x="54" y="393"/>
                    <a:pt x="92" y="385"/>
                    <a:pt x="103" y="418"/>
                  </a:cubicBezTo>
                  <a:cubicBezTo>
                    <a:pt x="109" y="437"/>
                    <a:pt x="127" y="447"/>
                    <a:pt x="145" y="448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18" y="42"/>
                    <a:pt x="81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0" name="Freeform 44">
              <a:extLst>
                <a:ext uri="{FF2B5EF4-FFF2-40B4-BE49-F238E27FC236}">
                  <a16:creationId xmlns:a16="http://schemas.microsoft.com/office/drawing/2014/main" id="{943158A8-C227-4DD2-BEFF-D5E0723C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6002338"/>
              <a:ext cx="185738" cy="468313"/>
            </a:xfrm>
            <a:custGeom>
              <a:avLst/>
              <a:gdLst>
                <a:gd name="T0" fmla="*/ 32 w 59"/>
                <a:gd name="T1" fmla="*/ 99 h 148"/>
                <a:gd name="T2" fmla="*/ 59 w 59"/>
                <a:gd name="T3" fmla="*/ 54 h 148"/>
                <a:gd name="T4" fmla="*/ 56 w 59"/>
                <a:gd name="T5" fmla="*/ 27 h 148"/>
                <a:gd name="T6" fmla="*/ 0 w 59"/>
                <a:gd name="T7" fmla="*/ 6 h 148"/>
                <a:gd name="T8" fmla="*/ 0 w 59"/>
                <a:gd name="T9" fmla="*/ 148 h 148"/>
                <a:gd name="T10" fmla="*/ 39 w 59"/>
                <a:gd name="T11" fmla="*/ 148 h 148"/>
                <a:gd name="T12" fmla="*/ 32 w 59"/>
                <a:gd name="T13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48">
                  <a:moveTo>
                    <a:pt x="32" y="99"/>
                  </a:moveTo>
                  <a:cubicBezTo>
                    <a:pt x="40" y="85"/>
                    <a:pt x="50" y="70"/>
                    <a:pt x="59" y="54"/>
                  </a:cubicBezTo>
                  <a:cubicBezTo>
                    <a:pt x="58" y="47"/>
                    <a:pt x="57" y="38"/>
                    <a:pt x="56" y="27"/>
                  </a:cubicBezTo>
                  <a:cubicBezTo>
                    <a:pt x="55" y="3"/>
                    <a:pt x="22" y="0"/>
                    <a:pt x="0" y="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9" y="148"/>
                    <a:pt x="2" y="144"/>
                    <a:pt x="32" y="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1" name="Freeform 45">
              <a:extLst>
                <a:ext uri="{FF2B5EF4-FFF2-40B4-BE49-F238E27FC236}">
                  <a16:creationId xmlns:a16="http://schemas.microsoft.com/office/drawing/2014/main" id="{B3C4C44C-2E92-4935-A9D2-9CB78E87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5843588"/>
              <a:ext cx="363538" cy="627063"/>
            </a:xfrm>
            <a:custGeom>
              <a:avLst/>
              <a:gdLst>
                <a:gd name="T0" fmla="*/ 89 w 115"/>
                <a:gd name="T1" fmla="*/ 61 h 198"/>
                <a:gd name="T2" fmla="*/ 38 w 115"/>
                <a:gd name="T3" fmla="*/ 27 h 198"/>
                <a:gd name="T4" fmla="*/ 0 w 115"/>
                <a:gd name="T5" fmla="*/ 6 h 198"/>
                <a:gd name="T6" fmla="*/ 80 w 115"/>
                <a:gd name="T7" fmla="*/ 139 h 198"/>
                <a:gd name="T8" fmla="*/ 72 w 115"/>
                <a:gd name="T9" fmla="*/ 198 h 198"/>
                <a:gd name="T10" fmla="*/ 100 w 115"/>
                <a:gd name="T11" fmla="*/ 198 h 198"/>
                <a:gd name="T12" fmla="*/ 100 w 115"/>
                <a:gd name="T13" fmla="*/ 56 h 198"/>
                <a:gd name="T14" fmla="*/ 89 w 115"/>
                <a:gd name="T15" fmla="*/ 6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98">
                  <a:moveTo>
                    <a:pt x="89" y="61"/>
                  </a:moveTo>
                  <a:cubicBezTo>
                    <a:pt x="71" y="72"/>
                    <a:pt x="40" y="66"/>
                    <a:pt x="38" y="27"/>
                  </a:cubicBezTo>
                  <a:cubicBezTo>
                    <a:pt x="37" y="0"/>
                    <a:pt x="18" y="0"/>
                    <a:pt x="0" y="6"/>
                  </a:cubicBezTo>
                  <a:cubicBezTo>
                    <a:pt x="16" y="33"/>
                    <a:pt x="53" y="97"/>
                    <a:pt x="80" y="139"/>
                  </a:cubicBezTo>
                  <a:cubicBezTo>
                    <a:pt x="115" y="194"/>
                    <a:pt x="72" y="198"/>
                    <a:pt x="72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6" y="57"/>
                    <a:pt x="92" y="59"/>
                    <a:pt x="89" y="6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2" name="Freeform 46">
              <a:extLst>
                <a:ext uri="{FF2B5EF4-FFF2-40B4-BE49-F238E27FC236}">
                  <a16:creationId xmlns:a16="http://schemas.microsoft.com/office/drawing/2014/main" id="{842BD764-A1EE-40C6-ADFD-54403400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584826"/>
              <a:ext cx="669925" cy="885825"/>
            </a:xfrm>
            <a:custGeom>
              <a:avLst/>
              <a:gdLst>
                <a:gd name="T0" fmla="*/ 177 w 212"/>
                <a:gd name="T1" fmla="*/ 221 h 280"/>
                <a:gd name="T2" fmla="*/ 97 w 212"/>
                <a:gd name="T3" fmla="*/ 88 h 280"/>
                <a:gd name="T4" fmla="*/ 77 w 212"/>
                <a:gd name="T5" fmla="*/ 97 h 280"/>
                <a:gd name="T6" fmla="*/ 61 w 212"/>
                <a:gd name="T7" fmla="*/ 90 h 280"/>
                <a:gd name="T8" fmla="*/ 49 w 212"/>
                <a:gd name="T9" fmla="*/ 36 h 280"/>
                <a:gd name="T10" fmla="*/ 49 w 212"/>
                <a:gd name="T11" fmla="*/ 35 h 280"/>
                <a:gd name="T12" fmla="*/ 17 w 212"/>
                <a:gd name="T13" fmla="*/ 16 h 280"/>
                <a:gd name="T14" fmla="*/ 17 w 212"/>
                <a:gd name="T15" fmla="*/ 16 h 280"/>
                <a:gd name="T16" fmla="*/ 0 w 212"/>
                <a:gd name="T17" fmla="*/ 22 h 280"/>
                <a:gd name="T18" fmla="*/ 0 w 212"/>
                <a:gd name="T19" fmla="*/ 191 h 280"/>
                <a:gd name="T20" fmla="*/ 0 w 212"/>
                <a:gd name="T21" fmla="*/ 280 h 280"/>
                <a:gd name="T22" fmla="*/ 169 w 212"/>
                <a:gd name="T23" fmla="*/ 280 h 280"/>
                <a:gd name="T24" fmla="*/ 177 w 212"/>
                <a:gd name="T25" fmla="*/ 2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80">
                  <a:moveTo>
                    <a:pt x="177" y="221"/>
                  </a:moveTo>
                  <a:cubicBezTo>
                    <a:pt x="150" y="179"/>
                    <a:pt x="113" y="115"/>
                    <a:pt x="97" y="88"/>
                  </a:cubicBezTo>
                  <a:cubicBezTo>
                    <a:pt x="90" y="90"/>
                    <a:pt x="82" y="94"/>
                    <a:pt x="77" y="97"/>
                  </a:cubicBezTo>
                  <a:cubicBezTo>
                    <a:pt x="70" y="100"/>
                    <a:pt x="65" y="97"/>
                    <a:pt x="61" y="90"/>
                  </a:cubicBezTo>
                  <a:cubicBezTo>
                    <a:pt x="54" y="78"/>
                    <a:pt x="51" y="54"/>
                    <a:pt x="49" y="36"/>
                  </a:cubicBezTo>
                  <a:cubicBezTo>
                    <a:pt x="49" y="36"/>
                    <a:pt x="49" y="35"/>
                    <a:pt x="49" y="35"/>
                  </a:cubicBezTo>
                  <a:cubicBezTo>
                    <a:pt x="47" y="7"/>
                    <a:pt x="27" y="0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22"/>
                    <a:pt x="7" y="24"/>
                    <a:pt x="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69" y="280"/>
                    <a:pt x="212" y="276"/>
                    <a:pt x="177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8885D5A-3CE5-49A4-BD47-513B813F5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" y="5378451"/>
              <a:ext cx="510381" cy="1092200"/>
            </a:xfrm>
            <a:custGeom>
              <a:avLst/>
              <a:gdLst>
                <a:gd name="connsiteX0" fmla="*/ 248712 w 510381"/>
                <a:gd name="connsiteY0" fmla="*/ 0 h 1092200"/>
                <a:gd name="connsiteX1" fmla="*/ 447328 w 510381"/>
                <a:gd name="connsiteY1" fmla="*/ 145627 h 1092200"/>
                <a:gd name="connsiteX2" fmla="*/ 510381 w 510381"/>
                <a:gd name="connsiteY2" fmla="*/ 275425 h 1092200"/>
                <a:gd name="connsiteX3" fmla="*/ 510381 w 510381"/>
                <a:gd name="connsiteY3" fmla="*/ 810444 h 1092200"/>
                <a:gd name="connsiteX4" fmla="*/ 510381 w 510381"/>
                <a:gd name="connsiteY4" fmla="*/ 1092200 h 1092200"/>
                <a:gd name="connsiteX5" fmla="*/ 504076 w 510381"/>
                <a:gd name="connsiteY5" fmla="*/ 1092200 h 1092200"/>
                <a:gd name="connsiteX6" fmla="*/ 70260 w 510381"/>
                <a:gd name="connsiteY6" fmla="*/ 1092200 h 1092200"/>
                <a:gd name="connsiteX7" fmla="*/ 0 w 510381"/>
                <a:gd name="connsiteY7" fmla="*/ 1092200 h 1092200"/>
                <a:gd name="connsiteX8" fmla="*/ 0 w 510381"/>
                <a:gd name="connsiteY8" fmla="*/ 823872 h 1092200"/>
                <a:gd name="connsiteX9" fmla="*/ 39110 w 510381"/>
                <a:gd name="connsiteY9" fmla="*/ 761078 h 1092200"/>
                <a:gd name="connsiteX10" fmla="*/ 226643 w 510381"/>
                <a:gd name="connsiteY10" fmla="*/ 443212 h 1092200"/>
                <a:gd name="connsiteX11" fmla="*/ 91079 w 510381"/>
                <a:gd name="connsiteY11" fmla="*/ 440046 h 1092200"/>
                <a:gd name="connsiteX12" fmla="*/ 59553 w 510381"/>
                <a:gd name="connsiteY12" fmla="*/ 272259 h 1092200"/>
                <a:gd name="connsiteX13" fmla="*/ 248712 w 510381"/>
                <a:gd name="connsiteY13" fmla="*/ 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381" h="1092200">
                  <a:moveTo>
                    <a:pt x="248712" y="0"/>
                  </a:moveTo>
                  <a:cubicBezTo>
                    <a:pt x="318070" y="15829"/>
                    <a:pt x="459939" y="60150"/>
                    <a:pt x="447328" y="145627"/>
                  </a:cubicBezTo>
                  <a:cubicBezTo>
                    <a:pt x="437870" y="218440"/>
                    <a:pt x="472549" y="262761"/>
                    <a:pt x="510381" y="275425"/>
                  </a:cubicBezTo>
                  <a:cubicBezTo>
                    <a:pt x="510381" y="275425"/>
                    <a:pt x="510381" y="275425"/>
                    <a:pt x="510381" y="810444"/>
                  </a:cubicBezTo>
                  <a:cubicBezTo>
                    <a:pt x="510381" y="810444"/>
                    <a:pt x="510381" y="810444"/>
                    <a:pt x="510381" y="1092200"/>
                  </a:cubicBezTo>
                  <a:cubicBezTo>
                    <a:pt x="510381" y="1092200"/>
                    <a:pt x="510381" y="1092200"/>
                    <a:pt x="504076" y="1092200"/>
                  </a:cubicBezTo>
                  <a:cubicBezTo>
                    <a:pt x="504076" y="1092200"/>
                    <a:pt x="504076" y="1092200"/>
                    <a:pt x="70260" y="1092200"/>
                  </a:cubicBezTo>
                  <a:lnTo>
                    <a:pt x="0" y="1092200"/>
                  </a:lnTo>
                  <a:lnTo>
                    <a:pt x="0" y="823872"/>
                  </a:lnTo>
                  <a:lnTo>
                    <a:pt x="39110" y="761078"/>
                  </a:lnTo>
                  <a:cubicBezTo>
                    <a:pt x="132655" y="607042"/>
                    <a:pt x="226643" y="443212"/>
                    <a:pt x="226643" y="443212"/>
                  </a:cubicBezTo>
                  <a:cubicBezTo>
                    <a:pt x="226643" y="443212"/>
                    <a:pt x="226643" y="443212"/>
                    <a:pt x="91079" y="440046"/>
                  </a:cubicBezTo>
                  <a:cubicBezTo>
                    <a:pt x="91079" y="440046"/>
                    <a:pt x="-31874" y="408388"/>
                    <a:pt x="59553" y="272259"/>
                  </a:cubicBezTo>
                  <a:cubicBezTo>
                    <a:pt x="122606" y="177285"/>
                    <a:pt x="198269" y="69648"/>
                    <a:pt x="24871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4" name="Freeform 48">
              <a:extLst>
                <a:ext uri="{FF2B5EF4-FFF2-40B4-BE49-F238E27FC236}">
                  <a16:creationId xmlns:a16="http://schemas.microsoft.com/office/drawing/2014/main" id="{1B54F848-CB2E-4218-962A-197FD4A6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6273801"/>
              <a:ext cx="457200" cy="209550"/>
            </a:xfrm>
            <a:custGeom>
              <a:avLst/>
              <a:gdLst>
                <a:gd name="T0" fmla="*/ 131 w 145"/>
                <a:gd name="T1" fmla="*/ 44 h 66"/>
                <a:gd name="T2" fmla="*/ 42 w 145"/>
                <a:gd name="T3" fmla="*/ 18 h 66"/>
                <a:gd name="T4" fmla="*/ 39 w 145"/>
                <a:gd name="T5" fmla="*/ 21 h 66"/>
                <a:gd name="T6" fmla="*/ 0 w 145"/>
                <a:gd name="T7" fmla="*/ 35 h 66"/>
                <a:gd name="T8" fmla="*/ 0 w 145"/>
                <a:gd name="T9" fmla="*/ 62 h 66"/>
                <a:gd name="T10" fmla="*/ 19 w 145"/>
                <a:gd name="T11" fmla="*/ 62 h 66"/>
                <a:gd name="T12" fmla="*/ 80 w 145"/>
                <a:gd name="T13" fmla="*/ 62 h 66"/>
                <a:gd name="T14" fmla="*/ 131 w 145"/>
                <a:gd name="T15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6">
                  <a:moveTo>
                    <a:pt x="131" y="44"/>
                  </a:moveTo>
                  <a:cubicBezTo>
                    <a:pt x="117" y="24"/>
                    <a:pt x="66" y="0"/>
                    <a:pt x="42" y="18"/>
                  </a:cubicBezTo>
                  <a:cubicBezTo>
                    <a:pt x="41" y="19"/>
                    <a:pt x="40" y="20"/>
                    <a:pt x="39" y="21"/>
                  </a:cubicBezTo>
                  <a:cubicBezTo>
                    <a:pt x="30" y="32"/>
                    <a:pt x="15" y="36"/>
                    <a:pt x="0" y="3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128" y="57"/>
                    <a:pt x="145" y="66"/>
                    <a:pt x="131" y="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5" name="Freeform 49">
              <a:extLst>
                <a:ext uri="{FF2B5EF4-FFF2-40B4-BE49-F238E27FC236}">
                  <a16:creationId xmlns:a16="http://schemas.microsoft.com/office/drawing/2014/main" id="{D5832FE1-14EC-49BD-9462-D4F9D325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" y="6172201"/>
              <a:ext cx="565150" cy="298450"/>
            </a:xfrm>
            <a:custGeom>
              <a:avLst/>
              <a:gdLst>
                <a:gd name="T0" fmla="*/ 137 w 179"/>
                <a:gd name="T1" fmla="*/ 37 h 94"/>
                <a:gd name="T2" fmla="*/ 74 w 179"/>
                <a:gd name="T3" fmla="*/ 17 h 94"/>
                <a:gd name="T4" fmla="*/ 57 w 179"/>
                <a:gd name="T5" fmla="*/ 0 h 94"/>
                <a:gd name="T6" fmla="*/ 30 w 179"/>
                <a:gd name="T7" fmla="*/ 45 h 94"/>
                <a:gd name="T8" fmla="*/ 37 w 179"/>
                <a:gd name="T9" fmla="*/ 94 h 94"/>
                <a:gd name="T10" fmla="*/ 179 w 179"/>
                <a:gd name="T11" fmla="*/ 94 h 94"/>
                <a:gd name="T12" fmla="*/ 179 w 179"/>
                <a:gd name="T13" fmla="*/ 67 h 94"/>
                <a:gd name="T14" fmla="*/ 137 w 179"/>
                <a:gd name="T15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94">
                  <a:moveTo>
                    <a:pt x="137" y="37"/>
                  </a:moveTo>
                  <a:cubicBezTo>
                    <a:pt x="126" y="4"/>
                    <a:pt x="88" y="12"/>
                    <a:pt x="74" y="17"/>
                  </a:cubicBezTo>
                  <a:cubicBezTo>
                    <a:pt x="65" y="20"/>
                    <a:pt x="60" y="13"/>
                    <a:pt x="57" y="0"/>
                  </a:cubicBezTo>
                  <a:cubicBezTo>
                    <a:pt x="48" y="16"/>
                    <a:pt x="38" y="31"/>
                    <a:pt x="30" y="45"/>
                  </a:cubicBezTo>
                  <a:cubicBezTo>
                    <a:pt x="0" y="90"/>
                    <a:pt x="37" y="94"/>
                    <a:pt x="37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61" y="66"/>
                    <a:pt x="143" y="56"/>
                    <a:pt x="137" y="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6" name="Freeform 64">
              <a:extLst>
                <a:ext uri="{FF2B5EF4-FFF2-40B4-BE49-F238E27FC236}">
                  <a16:creationId xmlns:a16="http://schemas.microsoft.com/office/drawing/2014/main" id="{9A86CB6D-8828-47E6-AC44-26F79CE62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2" y="5675313"/>
              <a:ext cx="296863" cy="795338"/>
            </a:xfrm>
            <a:custGeom>
              <a:avLst/>
              <a:gdLst>
                <a:gd name="T0" fmla="*/ 0 w 94"/>
                <a:gd name="T1" fmla="*/ 0 h 251"/>
                <a:gd name="T2" fmla="*/ 0 w 94"/>
                <a:gd name="T3" fmla="*/ 251 h 251"/>
                <a:gd name="T4" fmla="*/ 75 w 94"/>
                <a:gd name="T5" fmla="*/ 251 h 251"/>
                <a:gd name="T6" fmla="*/ 79 w 94"/>
                <a:gd name="T7" fmla="*/ 225 h 251"/>
                <a:gd name="T8" fmla="*/ 40 w 94"/>
                <a:gd name="T9" fmla="*/ 160 h 251"/>
                <a:gd name="T10" fmla="*/ 59 w 94"/>
                <a:gd name="T11" fmla="*/ 160 h 251"/>
                <a:gd name="T12" fmla="*/ 63 w 94"/>
                <a:gd name="T13" fmla="*/ 136 h 251"/>
                <a:gd name="T14" fmla="*/ 29 w 94"/>
                <a:gd name="T15" fmla="*/ 87 h 251"/>
                <a:gd name="T16" fmla="*/ 41 w 94"/>
                <a:gd name="T17" fmla="*/ 87 h 251"/>
                <a:gd name="T18" fmla="*/ 39 w 94"/>
                <a:gd name="T19" fmla="*/ 56 h 251"/>
                <a:gd name="T20" fmla="*/ 0 w 94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51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75" y="251"/>
                    <a:pt x="75" y="251"/>
                    <a:pt x="75" y="251"/>
                  </a:cubicBezTo>
                  <a:cubicBezTo>
                    <a:pt x="75" y="251"/>
                    <a:pt x="94" y="249"/>
                    <a:pt x="79" y="225"/>
                  </a:cubicBezTo>
                  <a:cubicBezTo>
                    <a:pt x="63" y="201"/>
                    <a:pt x="40" y="160"/>
                    <a:pt x="40" y="160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59" y="160"/>
                    <a:pt x="76" y="156"/>
                    <a:pt x="63" y="136"/>
                  </a:cubicBezTo>
                  <a:cubicBezTo>
                    <a:pt x="48" y="114"/>
                    <a:pt x="29" y="87"/>
                    <a:pt x="29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7"/>
                    <a:pt x="59" y="83"/>
                    <a:pt x="39" y="56"/>
                  </a:cubicBezTo>
                  <a:cubicBezTo>
                    <a:pt x="17" y="2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7" name="Freeform 65">
              <a:extLst>
                <a:ext uri="{FF2B5EF4-FFF2-40B4-BE49-F238E27FC236}">
                  <a16:creationId xmlns:a16="http://schemas.microsoft.com/office/drawing/2014/main" id="{DCE79A91-5CCE-4EF3-8D3A-1164DC6F2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675313"/>
              <a:ext cx="296863" cy="795338"/>
            </a:xfrm>
            <a:custGeom>
              <a:avLst/>
              <a:gdLst>
                <a:gd name="T0" fmla="*/ 94 w 94"/>
                <a:gd name="T1" fmla="*/ 0 h 251"/>
                <a:gd name="T2" fmla="*/ 94 w 94"/>
                <a:gd name="T3" fmla="*/ 251 h 251"/>
                <a:gd name="T4" fmla="*/ 19 w 94"/>
                <a:gd name="T5" fmla="*/ 251 h 251"/>
                <a:gd name="T6" fmla="*/ 15 w 94"/>
                <a:gd name="T7" fmla="*/ 225 h 251"/>
                <a:gd name="T8" fmla="*/ 54 w 94"/>
                <a:gd name="T9" fmla="*/ 160 h 251"/>
                <a:gd name="T10" fmla="*/ 35 w 94"/>
                <a:gd name="T11" fmla="*/ 160 h 251"/>
                <a:gd name="T12" fmla="*/ 31 w 94"/>
                <a:gd name="T13" fmla="*/ 136 h 251"/>
                <a:gd name="T14" fmla="*/ 65 w 94"/>
                <a:gd name="T15" fmla="*/ 87 h 251"/>
                <a:gd name="T16" fmla="*/ 53 w 94"/>
                <a:gd name="T17" fmla="*/ 87 h 251"/>
                <a:gd name="T18" fmla="*/ 55 w 94"/>
                <a:gd name="T19" fmla="*/ 56 h 251"/>
                <a:gd name="T20" fmla="*/ 94 w 94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51">
                  <a:moveTo>
                    <a:pt x="94" y="0"/>
                  </a:moveTo>
                  <a:cubicBezTo>
                    <a:pt x="94" y="251"/>
                    <a:pt x="94" y="251"/>
                    <a:pt x="94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1"/>
                    <a:pt x="0" y="249"/>
                    <a:pt x="15" y="225"/>
                  </a:cubicBezTo>
                  <a:cubicBezTo>
                    <a:pt x="31" y="201"/>
                    <a:pt x="54" y="160"/>
                    <a:pt x="54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160"/>
                    <a:pt x="18" y="156"/>
                    <a:pt x="31" y="136"/>
                  </a:cubicBezTo>
                  <a:cubicBezTo>
                    <a:pt x="46" y="114"/>
                    <a:pt x="65" y="87"/>
                    <a:pt x="65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35" y="83"/>
                    <a:pt x="55" y="56"/>
                  </a:cubicBezTo>
                  <a:cubicBezTo>
                    <a:pt x="77" y="26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8" name="Freeform 66">
              <a:extLst>
                <a:ext uri="{FF2B5EF4-FFF2-40B4-BE49-F238E27FC236}">
                  <a16:creationId xmlns:a16="http://schemas.microsoft.com/office/drawing/2014/main" id="{B5343D35-F9DC-4B18-AFBC-478EAC048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7" y="5635626"/>
              <a:ext cx="549275" cy="758825"/>
            </a:xfrm>
            <a:custGeom>
              <a:avLst/>
              <a:gdLst>
                <a:gd name="T0" fmla="*/ 0 w 174"/>
                <a:gd name="T1" fmla="*/ 139 h 240"/>
                <a:gd name="T2" fmla="*/ 87 w 174"/>
                <a:gd name="T3" fmla="*/ 240 h 240"/>
                <a:gd name="T4" fmla="*/ 174 w 174"/>
                <a:gd name="T5" fmla="*/ 139 h 240"/>
                <a:gd name="T6" fmla="*/ 87 w 174"/>
                <a:gd name="T7" fmla="*/ 0 h 240"/>
                <a:gd name="T8" fmla="*/ 0 w 174"/>
                <a:gd name="T9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40">
                  <a:moveTo>
                    <a:pt x="0" y="139"/>
                  </a:moveTo>
                  <a:cubicBezTo>
                    <a:pt x="0" y="206"/>
                    <a:pt x="39" y="240"/>
                    <a:pt x="87" y="240"/>
                  </a:cubicBezTo>
                  <a:cubicBezTo>
                    <a:pt x="135" y="240"/>
                    <a:pt x="174" y="206"/>
                    <a:pt x="174" y="139"/>
                  </a:cubicBezTo>
                  <a:cubicBezTo>
                    <a:pt x="174" y="73"/>
                    <a:pt x="116" y="0"/>
                    <a:pt x="87" y="0"/>
                  </a:cubicBezTo>
                  <a:cubicBezTo>
                    <a:pt x="62" y="0"/>
                    <a:pt x="0" y="73"/>
                    <a:pt x="0" y="1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9" name="Freeform 67">
              <a:extLst>
                <a:ext uri="{FF2B5EF4-FFF2-40B4-BE49-F238E27FC236}">
                  <a16:creationId xmlns:a16="http://schemas.microsoft.com/office/drawing/2014/main" id="{174C46BB-8A1C-47DF-A3DC-38A39B86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7" y="5635626"/>
              <a:ext cx="274638" cy="758825"/>
            </a:xfrm>
            <a:custGeom>
              <a:avLst/>
              <a:gdLst>
                <a:gd name="T0" fmla="*/ 0 w 87"/>
                <a:gd name="T1" fmla="*/ 139 h 240"/>
                <a:gd name="T2" fmla="*/ 87 w 87"/>
                <a:gd name="T3" fmla="*/ 240 h 240"/>
                <a:gd name="T4" fmla="*/ 87 w 87"/>
                <a:gd name="T5" fmla="*/ 0 h 240"/>
                <a:gd name="T6" fmla="*/ 0 w 87"/>
                <a:gd name="T7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40">
                  <a:moveTo>
                    <a:pt x="0" y="139"/>
                  </a:moveTo>
                  <a:cubicBezTo>
                    <a:pt x="0" y="206"/>
                    <a:pt x="39" y="240"/>
                    <a:pt x="87" y="24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2" y="0"/>
                    <a:pt x="0" y="73"/>
                    <a:pt x="0" y="1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0" name="Rectangle 68">
              <a:extLst>
                <a:ext uri="{FF2B5EF4-FFF2-40B4-BE49-F238E27FC236}">
                  <a16:creationId xmlns:a16="http://schemas.microsoft.com/office/drawing/2014/main" id="{25CA7CF1-CF6E-4BF8-A5CA-E1496BE09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6394451"/>
              <a:ext cx="38100" cy="79375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1" name="Rectangle 69">
              <a:extLst>
                <a:ext uri="{FF2B5EF4-FFF2-40B4-BE49-F238E27FC236}">
                  <a16:creationId xmlns:a16="http://schemas.microsoft.com/office/drawing/2014/main" id="{B6A1BFF2-082C-4413-9480-8CC05B2A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6394451"/>
              <a:ext cx="19050" cy="79375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2" name="Freeform 70">
              <a:extLst>
                <a:ext uri="{FF2B5EF4-FFF2-40B4-BE49-F238E27FC236}">
                  <a16:creationId xmlns:a16="http://schemas.microsoft.com/office/drawing/2014/main" id="{7A6C5585-0F0B-4CEE-8D47-944DFD01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8001"/>
              <a:ext cx="577850" cy="803275"/>
            </a:xfrm>
            <a:custGeom>
              <a:avLst/>
              <a:gdLst>
                <a:gd name="T0" fmla="*/ 0 w 183"/>
                <a:gd name="T1" fmla="*/ 147 h 254"/>
                <a:gd name="T2" fmla="*/ 92 w 183"/>
                <a:gd name="T3" fmla="*/ 254 h 254"/>
                <a:gd name="T4" fmla="*/ 183 w 183"/>
                <a:gd name="T5" fmla="*/ 147 h 254"/>
                <a:gd name="T6" fmla="*/ 92 w 183"/>
                <a:gd name="T7" fmla="*/ 0 h 254"/>
                <a:gd name="T8" fmla="*/ 0 w 183"/>
                <a:gd name="T9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54">
                  <a:moveTo>
                    <a:pt x="0" y="147"/>
                  </a:moveTo>
                  <a:cubicBezTo>
                    <a:pt x="0" y="217"/>
                    <a:pt x="41" y="254"/>
                    <a:pt x="92" y="254"/>
                  </a:cubicBezTo>
                  <a:cubicBezTo>
                    <a:pt x="142" y="254"/>
                    <a:pt x="183" y="217"/>
                    <a:pt x="183" y="147"/>
                  </a:cubicBezTo>
                  <a:cubicBezTo>
                    <a:pt x="183" y="77"/>
                    <a:pt x="122" y="0"/>
                    <a:pt x="92" y="0"/>
                  </a:cubicBezTo>
                  <a:cubicBezTo>
                    <a:pt x="66" y="0"/>
                    <a:pt x="0" y="77"/>
                    <a:pt x="0" y="1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3" name="Freeform 71">
              <a:extLst>
                <a:ext uri="{FF2B5EF4-FFF2-40B4-BE49-F238E27FC236}">
                  <a16:creationId xmlns:a16="http://schemas.microsoft.com/office/drawing/2014/main" id="{B385EE3E-6C2D-4FFF-98CC-EC93ED9E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8001"/>
              <a:ext cx="290513" cy="803275"/>
            </a:xfrm>
            <a:custGeom>
              <a:avLst/>
              <a:gdLst>
                <a:gd name="T0" fmla="*/ 0 w 92"/>
                <a:gd name="T1" fmla="*/ 147 h 254"/>
                <a:gd name="T2" fmla="*/ 92 w 92"/>
                <a:gd name="T3" fmla="*/ 254 h 254"/>
                <a:gd name="T4" fmla="*/ 92 w 92"/>
                <a:gd name="T5" fmla="*/ 0 h 254"/>
                <a:gd name="T6" fmla="*/ 0 w 92"/>
                <a:gd name="T7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54">
                  <a:moveTo>
                    <a:pt x="0" y="147"/>
                  </a:moveTo>
                  <a:cubicBezTo>
                    <a:pt x="0" y="217"/>
                    <a:pt x="41" y="254"/>
                    <a:pt x="92" y="25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6" y="0"/>
                    <a:pt x="0" y="77"/>
                    <a:pt x="0" y="1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4" name="Rectangle 72">
              <a:extLst>
                <a:ext uri="{FF2B5EF4-FFF2-40B4-BE49-F238E27FC236}">
                  <a16:creationId xmlns:a16="http://schemas.microsoft.com/office/drawing/2014/main" id="{48CACC25-9889-4710-8398-CBA642D1D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2" y="6391276"/>
              <a:ext cx="41275" cy="82550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5" name="Rectangle 73">
              <a:extLst>
                <a:ext uri="{FF2B5EF4-FFF2-40B4-BE49-F238E27FC236}">
                  <a16:creationId xmlns:a16="http://schemas.microsoft.com/office/drawing/2014/main" id="{232A545A-D0D6-4F89-9A50-5313A8504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2" y="6391276"/>
              <a:ext cx="22225" cy="82550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6" name="Freeform 74">
              <a:extLst>
                <a:ext uri="{FF2B5EF4-FFF2-40B4-BE49-F238E27FC236}">
                  <a16:creationId xmlns:a16="http://schemas.microsoft.com/office/drawing/2014/main" id="{449D0352-1B4F-49D5-8977-F88AD1334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5846763"/>
              <a:ext cx="407988" cy="566738"/>
            </a:xfrm>
            <a:custGeom>
              <a:avLst/>
              <a:gdLst>
                <a:gd name="T0" fmla="*/ 0 w 129"/>
                <a:gd name="T1" fmla="*/ 104 h 179"/>
                <a:gd name="T2" fmla="*/ 64 w 129"/>
                <a:gd name="T3" fmla="*/ 179 h 179"/>
                <a:gd name="T4" fmla="*/ 129 w 129"/>
                <a:gd name="T5" fmla="*/ 104 h 179"/>
                <a:gd name="T6" fmla="*/ 64 w 129"/>
                <a:gd name="T7" fmla="*/ 0 h 179"/>
                <a:gd name="T8" fmla="*/ 0 w 129"/>
                <a:gd name="T9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9">
                  <a:moveTo>
                    <a:pt x="0" y="104"/>
                  </a:moveTo>
                  <a:cubicBezTo>
                    <a:pt x="0" y="154"/>
                    <a:pt x="28" y="179"/>
                    <a:pt x="64" y="179"/>
                  </a:cubicBezTo>
                  <a:cubicBezTo>
                    <a:pt x="100" y="179"/>
                    <a:pt x="129" y="154"/>
                    <a:pt x="129" y="104"/>
                  </a:cubicBezTo>
                  <a:cubicBezTo>
                    <a:pt x="129" y="55"/>
                    <a:pt x="85" y="0"/>
                    <a:pt x="64" y="0"/>
                  </a:cubicBezTo>
                  <a:cubicBezTo>
                    <a:pt x="46" y="0"/>
                    <a:pt x="0" y="55"/>
                    <a:pt x="0" y="10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7" name="Freeform 75">
              <a:extLst>
                <a:ext uri="{FF2B5EF4-FFF2-40B4-BE49-F238E27FC236}">
                  <a16:creationId xmlns:a16="http://schemas.microsoft.com/office/drawing/2014/main" id="{B828F87F-81E0-4B7B-9E51-792304E00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5846763"/>
              <a:ext cx="201613" cy="566738"/>
            </a:xfrm>
            <a:custGeom>
              <a:avLst/>
              <a:gdLst>
                <a:gd name="T0" fmla="*/ 0 w 64"/>
                <a:gd name="T1" fmla="*/ 104 h 179"/>
                <a:gd name="T2" fmla="*/ 64 w 64"/>
                <a:gd name="T3" fmla="*/ 179 h 179"/>
                <a:gd name="T4" fmla="*/ 64 w 64"/>
                <a:gd name="T5" fmla="*/ 0 h 179"/>
                <a:gd name="T6" fmla="*/ 0 w 64"/>
                <a:gd name="T7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79">
                  <a:moveTo>
                    <a:pt x="0" y="104"/>
                  </a:moveTo>
                  <a:cubicBezTo>
                    <a:pt x="0" y="154"/>
                    <a:pt x="28" y="179"/>
                    <a:pt x="64" y="17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6" y="0"/>
                    <a:pt x="0" y="55"/>
                    <a:pt x="0" y="1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8" name="Rectangle 76">
              <a:extLst>
                <a:ext uri="{FF2B5EF4-FFF2-40B4-BE49-F238E27FC236}">
                  <a16:creationId xmlns:a16="http://schemas.microsoft.com/office/drawing/2014/main" id="{476BFFD6-3364-4D9B-BE0B-14B2B17F9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12" y="6413501"/>
              <a:ext cx="25400" cy="60325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7" name="Rectangle 77">
              <a:extLst>
                <a:ext uri="{FF2B5EF4-FFF2-40B4-BE49-F238E27FC236}">
                  <a16:creationId xmlns:a16="http://schemas.microsoft.com/office/drawing/2014/main" id="{18982160-B62B-40BC-97DA-5B946CFB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12" y="6413501"/>
              <a:ext cx="12700" cy="60325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79" name="Freeform 6">
            <a:extLst>
              <a:ext uri="{FF2B5EF4-FFF2-40B4-BE49-F238E27FC236}">
                <a16:creationId xmlns:a16="http://schemas.microsoft.com/office/drawing/2014/main" id="{18ED3C40-1448-4632-9030-E0AD67BC431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331993" cy="2238240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4744881" y="1000273"/>
            <a:ext cx="3296928" cy="8039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ID" sz="5400" b="1" dirty="0">
                <a:latin typeface="+mj-lt"/>
              </a:rPr>
              <a:t>Activities</a:t>
            </a: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4794220" y="679064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FDD66A3-BDC6-4505-8494-B1035A7A5CC2}"/>
              </a:ext>
            </a:extLst>
          </p:cNvPr>
          <p:cNvGrpSpPr/>
          <p:nvPr/>
        </p:nvGrpSpPr>
        <p:grpSpPr>
          <a:xfrm flipH="1">
            <a:off x="0" y="5628830"/>
            <a:ext cx="4342767" cy="1229171"/>
            <a:chOff x="7752232" y="5628830"/>
            <a:chExt cx="4342767" cy="1229171"/>
          </a:xfrm>
        </p:grpSpPr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3E35E245-3E78-4663-BDC3-0A41E45873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52232" y="5628830"/>
              <a:ext cx="4342767" cy="1229170"/>
            </a:xfrm>
            <a:custGeom>
              <a:avLst/>
              <a:gdLst>
                <a:gd name="connsiteX0" fmla="*/ 4263882 w 4342767"/>
                <a:gd name="connsiteY0" fmla="*/ 88 h 1229170"/>
                <a:gd name="connsiteX1" fmla="*/ 4210917 w 4342767"/>
                <a:gd name="connsiteY1" fmla="*/ 2764 h 1229170"/>
                <a:gd name="connsiteX2" fmla="*/ 0 w 4342767"/>
                <a:gd name="connsiteY2" fmla="*/ 284569 h 1229170"/>
                <a:gd name="connsiteX3" fmla="*/ 0 w 4342767"/>
                <a:gd name="connsiteY3" fmla="*/ 897496 h 1229170"/>
                <a:gd name="connsiteX4" fmla="*/ 0 w 4342767"/>
                <a:gd name="connsiteY4" fmla="*/ 1190750 h 1229170"/>
                <a:gd name="connsiteX5" fmla="*/ 0 w 4342767"/>
                <a:gd name="connsiteY5" fmla="*/ 1229170 h 1229170"/>
                <a:gd name="connsiteX6" fmla="*/ 3878160 w 4342767"/>
                <a:gd name="connsiteY6" fmla="*/ 1229170 h 1229170"/>
                <a:gd name="connsiteX7" fmla="*/ 3879584 w 4342767"/>
                <a:gd name="connsiteY7" fmla="*/ 1221157 h 1229170"/>
                <a:gd name="connsiteX8" fmla="*/ 4069966 w 4342767"/>
                <a:gd name="connsiteY8" fmla="*/ 457175 h 1229170"/>
                <a:gd name="connsiteX9" fmla="*/ 4263882 w 4342767"/>
                <a:gd name="connsiteY9" fmla="*/ 88 h 12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2767" h="1229170">
                  <a:moveTo>
                    <a:pt x="4263882" y="88"/>
                  </a:moveTo>
                  <a:cubicBezTo>
                    <a:pt x="4248757" y="-291"/>
                    <a:pt x="4231179" y="562"/>
                    <a:pt x="4210917" y="2764"/>
                  </a:cubicBezTo>
                  <a:cubicBezTo>
                    <a:pt x="3890253" y="37990"/>
                    <a:pt x="0" y="284569"/>
                    <a:pt x="0" y="284569"/>
                  </a:cubicBezTo>
                  <a:lnTo>
                    <a:pt x="0" y="897496"/>
                  </a:lnTo>
                  <a:cubicBezTo>
                    <a:pt x="0" y="1024309"/>
                    <a:pt x="0" y="1119418"/>
                    <a:pt x="0" y="1190750"/>
                  </a:cubicBezTo>
                  <a:lnTo>
                    <a:pt x="0" y="1229170"/>
                  </a:lnTo>
                  <a:lnTo>
                    <a:pt x="3878160" y="1229170"/>
                  </a:lnTo>
                  <a:lnTo>
                    <a:pt x="3879584" y="1221157"/>
                  </a:lnTo>
                  <a:cubicBezTo>
                    <a:pt x="3922642" y="982244"/>
                    <a:pt x="4002133" y="580685"/>
                    <a:pt x="4069966" y="457175"/>
                  </a:cubicBezTo>
                  <a:cubicBezTo>
                    <a:pt x="4165769" y="288752"/>
                    <a:pt x="4490755" y="5777"/>
                    <a:pt x="4263882" y="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20114448-FD3F-4118-A780-34EB2E3BDE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44231" y="5969790"/>
              <a:ext cx="3850768" cy="888211"/>
            </a:xfrm>
            <a:custGeom>
              <a:avLst/>
              <a:gdLst>
                <a:gd name="connsiteX0" fmla="*/ 0 w 3850768"/>
                <a:gd name="connsiteY0" fmla="*/ 0 h 888211"/>
                <a:gd name="connsiteX1" fmla="*/ 0 w 3850768"/>
                <a:gd name="connsiteY1" fmla="*/ 874456 h 888211"/>
                <a:gd name="connsiteX2" fmla="*/ 0 w 3850768"/>
                <a:gd name="connsiteY2" fmla="*/ 888211 h 888211"/>
                <a:gd name="connsiteX3" fmla="*/ 3850768 w 3850768"/>
                <a:gd name="connsiteY3" fmla="*/ 888211 h 888211"/>
                <a:gd name="connsiteX4" fmla="*/ 3847602 w 3850768"/>
                <a:gd name="connsiteY4" fmla="*/ 758653 h 888211"/>
                <a:gd name="connsiteX5" fmla="*/ 3804450 w 3850768"/>
                <a:gd name="connsiteY5" fmla="*/ 514281 h 888211"/>
                <a:gd name="connsiteX6" fmla="*/ 3614227 w 3850768"/>
                <a:gd name="connsiteY6" fmla="*/ 190213 h 888211"/>
                <a:gd name="connsiteX7" fmla="*/ 3279577 w 3850768"/>
                <a:gd name="connsiteY7" fmla="*/ 45792 h 888211"/>
                <a:gd name="connsiteX8" fmla="*/ 2296761 w 3850768"/>
                <a:gd name="connsiteY8" fmla="*/ 35224 h 888211"/>
                <a:gd name="connsiteX9" fmla="*/ 1088495 w 3850768"/>
                <a:gd name="connsiteY9" fmla="*/ 59882 h 888211"/>
                <a:gd name="connsiteX10" fmla="*/ 496692 w 3850768"/>
                <a:gd name="connsiteY10" fmla="*/ 52837 h 888211"/>
                <a:gd name="connsiteX11" fmla="*/ 197268 w 3850768"/>
                <a:gd name="connsiteY11" fmla="*/ 38747 h 888211"/>
                <a:gd name="connsiteX12" fmla="*/ 10568 w 3850768"/>
                <a:gd name="connsiteY12" fmla="*/ 3522 h 888211"/>
                <a:gd name="connsiteX13" fmla="*/ 0 w 3850768"/>
                <a:gd name="connsiteY13" fmla="*/ 0 h 88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0768" h="888211">
                  <a:moveTo>
                    <a:pt x="0" y="0"/>
                  </a:moveTo>
                  <a:cubicBezTo>
                    <a:pt x="0" y="465407"/>
                    <a:pt x="0" y="727198"/>
                    <a:pt x="0" y="874456"/>
                  </a:cubicBezTo>
                  <a:lnTo>
                    <a:pt x="0" y="888211"/>
                  </a:lnTo>
                  <a:lnTo>
                    <a:pt x="3850768" y="888211"/>
                  </a:lnTo>
                  <a:lnTo>
                    <a:pt x="3847602" y="758653"/>
                  </a:lnTo>
                  <a:cubicBezTo>
                    <a:pt x="3839677" y="675434"/>
                    <a:pt x="3825586" y="593537"/>
                    <a:pt x="3804450" y="514281"/>
                  </a:cubicBezTo>
                  <a:cubicBezTo>
                    <a:pt x="3769224" y="394517"/>
                    <a:pt x="3712861" y="274753"/>
                    <a:pt x="3614227" y="190213"/>
                  </a:cubicBezTo>
                  <a:cubicBezTo>
                    <a:pt x="3522639" y="109196"/>
                    <a:pt x="3399346" y="66927"/>
                    <a:pt x="3279577" y="45792"/>
                  </a:cubicBezTo>
                  <a:cubicBezTo>
                    <a:pt x="2959017" y="-3523"/>
                    <a:pt x="2617321" y="24657"/>
                    <a:pt x="2296761" y="35224"/>
                  </a:cubicBezTo>
                  <a:cubicBezTo>
                    <a:pt x="1895180" y="45792"/>
                    <a:pt x="1493599" y="63404"/>
                    <a:pt x="1088495" y="59882"/>
                  </a:cubicBezTo>
                  <a:cubicBezTo>
                    <a:pt x="891228" y="56359"/>
                    <a:pt x="693960" y="56359"/>
                    <a:pt x="496692" y="52837"/>
                  </a:cubicBezTo>
                  <a:cubicBezTo>
                    <a:pt x="398058" y="49314"/>
                    <a:pt x="295902" y="45792"/>
                    <a:pt x="197268" y="38747"/>
                  </a:cubicBezTo>
                  <a:cubicBezTo>
                    <a:pt x="133860" y="35224"/>
                    <a:pt x="66930" y="28180"/>
                    <a:pt x="10568" y="3522"/>
                  </a:cubicBezTo>
                  <a:cubicBezTo>
                    <a:pt x="7045" y="3522"/>
                    <a:pt x="3523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2490FB2D-99BD-47D3-B697-E834DA1D237A}"/>
              </a:ext>
            </a:extLst>
          </p:cNvPr>
          <p:cNvGrpSpPr/>
          <p:nvPr/>
        </p:nvGrpSpPr>
        <p:grpSpPr>
          <a:xfrm>
            <a:off x="308674" y="2058337"/>
            <a:ext cx="4084893" cy="3837639"/>
            <a:chOff x="441324" y="2706037"/>
            <a:chExt cx="4084893" cy="3837639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0F447E96-7841-4B71-9169-3EE60CDC46CB}"/>
                </a:ext>
              </a:extLst>
            </p:cNvPr>
            <p:cNvGrpSpPr/>
            <p:nvPr/>
          </p:nvGrpSpPr>
          <p:grpSpPr>
            <a:xfrm>
              <a:off x="2361838" y="4110593"/>
              <a:ext cx="2164379" cy="2385175"/>
              <a:chOff x="17300576" y="2401888"/>
              <a:chExt cx="2365375" cy="2606675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8D0D797-3288-4D07-88F2-47E87029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3138" y="3357563"/>
                <a:ext cx="239713" cy="114300"/>
              </a:xfrm>
              <a:custGeom>
                <a:avLst/>
                <a:gdLst>
                  <a:gd name="T0" fmla="*/ 21 w 76"/>
                  <a:gd name="T1" fmla="*/ 2 h 36"/>
                  <a:gd name="T2" fmla="*/ 8 w 76"/>
                  <a:gd name="T3" fmla="*/ 32 h 36"/>
                  <a:gd name="T4" fmla="*/ 72 w 76"/>
                  <a:gd name="T5" fmla="*/ 16 h 36"/>
                  <a:gd name="T6" fmla="*/ 32 w 76"/>
                  <a:gd name="T7" fmla="*/ 0 h 36"/>
                  <a:gd name="T8" fmla="*/ 21 w 76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6">
                    <a:moveTo>
                      <a:pt x="21" y="2"/>
                    </a:moveTo>
                    <a:cubicBezTo>
                      <a:pt x="21" y="2"/>
                      <a:pt x="16" y="28"/>
                      <a:pt x="8" y="32"/>
                    </a:cubicBezTo>
                    <a:cubicBezTo>
                      <a:pt x="0" y="36"/>
                      <a:pt x="68" y="32"/>
                      <a:pt x="72" y="16"/>
                    </a:cubicBezTo>
                    <a:cubicBezTo>
                      <a:pt x="76" y="0"/>
                      <a:pt x="32" y="0"/>
                      <a:pt x="32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7E68C373-FE19-4EB7-8A84-078E12B57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8313" y="3054351"/>
                <a:ext cx="144463" cy="119063"/>
              </a:xfrm>
              <a:custGeom>
                <a:avLst/>
                <a:gdLst>
                  <a:gd name="T0" fmla="*/ 17 w 46"/>
                  <a:gd name="T1" fmla="*/ 37 h 38"/>
                  <a:gd name="T2" fmla="*/ 6 w 46"/>
                  <a:gd name="T3" fmla="*/ 36 h 38"/>
                  <a:gd name="T4" fmla="*/ 15 w 46"/>
                  <a:gd name="T5" fmla="*/ 33 h 38"/>
                  <a:gd name="T6" fmla="*/ 20 w 46"/>
                  <a:gd name="T7" fmla="*/ 31 h 38"/>
                  <a:gd name="T8" fmla="*/ 11 w 46"/>
                  <a:gd name="T9" fmla="*/ 32 h 38"/>
                  <a:gd name="T10" fmla="*/ 1 w 46"/>
                  <a:gd name="T11" fmla="*/ 29 h 38"/>
                  <a:gd name="T12" fmla="*/ 11 w 46"/>
                  <a:gd name="T13" fmla="*/ 27 h 38"/>
                  <a:gd name="T14" fmla="*/ 19 w 46"/>
                  <a:gd name="T15" fmla="*/ 24 h 38"/>
                  <a:gd name="T16" fmla="*/ 11 w 46"/>
                  <a:gd name="T17" fmla="*/ 23 h 38"/>
                  <a:gd name="T18" fmla="*/ 3 w 46"/>
                  <a:gd name="T19" fmla="*/ 19 h 38"/>
                  <a:gd name="T20" fmla="*/ 13 w 46"/>
                  <a:gd name="T21" fmla="*/ 19 h 38"/>
                  <a:gd name="T22" fmla="*/ 29 w 46"/>
                  <a:gd name="T23" fmla="*/ 17 h 38"/>
                  <a:gd name="T24" fmla="*/ 18 w 46"/>
                  <a:gd name="T25" fmla="*/ 4 h 38"/>
                  <a:gd name="T26" fmla="*/ 44 w 46"/>
                  <a:gd name="T27" fmla="*/ 22 h 38"/>
                  <a:gd name="T28" fmla="*/ 17 w 46"/>
                  <a:gd name="T2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8">
                    <a:moveTo>
                      <a:pt x="17" y="37"/>
                    </a:moveTo>
                    <a:cubicBezTo>
                      <a:pt x="12" y="38"/>
                      <a:pt x="6" y="38"/>
                      <a:pt x="6" y="36"/>
                    </a:cubicBezTo>
                    <a:cubicBezTo>
                      <a:pt x="7" y="34"/>
                      <a:pt x="11" y="34"/>
                      <a:pt x="15" y="33"/>
                    </a:cubicBezTo>
                    <a:cubicBezTo>
                      <a:pt x="19" y="32"/>
                      <a:pt x="20" y="32"/>
                      <a:pt x="20" y="31"/>
                    </a:cubicBezTo>
                    <a:cubicBezTo>
                      <a:pt x="20" y="31"/>
                      <a:pt x="16" y="31"/>
                      <a:pt x="11" y="32"/>
                    </a:cubicBezTo>
                    <a:cubicBezTo>
                      <a:pt x="4" y="32"/>
                      <a:pt x="0" y="31"/>
                      <a:pt x="1" y="29"/>
                    </a:cubicBezTo>
                    <a:cubicBezTo>
                      <a:pt x="1" y="27"/>
                      <a:pt x="5" y="28"/>
                      <a:pt x="11" y="27"/>
                    </a:cubicBezTo>
                    <a:cubicBezTo>
                      <a:pt x="16" y="26"/>
                      <a:pt x="18" y="26"/>
                      <a:pt x="19" y="24"/>
                    </a:cubicBezTo>
                    <a:cubicBezTo>
                      <a:pt x="19" y="23"/>
                      <a:pt x="16" y="24"/>
                      <a:pt x="11" y="23"/>
                    </a:cubicBezTo>
                    <a:cubicBezTo>
                      <a:pt x="5" y="22"/>
                      <a:pt x="2" y="20"/>
                      <a:pt x="3" y="19"/>
                    </a:cubicBezTo>
                    <a:cubicBezTo>
                      <a:pt x="5" y="16"/>
                      <a:pt x="6" y="18"/>
                      <a:pt x="13" y="19"/>
                    </a:cubicBezTo>
                    <a:cubicBezTo>
                      <a:pt x="22" y="19"/>
                      <a:pt x="24" y="20"/>
                      <a:pt x="29" y="17"/>
                    </a:cubicBezTo>
                    <a:cubicBezTo>
                      <a:pt x="34" y="14"/>
                      <a:pt x="13" y="7"/>
                      <a:pt x="18" y="4"/>
                    </a:cubicBezTo>
                    <a:cubicBezTo>
                      <a:pt x="23" y="0"/>
                      <a:pt x="46" y="16"/>
                      <a:pt x="44" y="22"/>
                    </a:cubicBezTo>
                    <a:cubicBezTo>
                      <a:pt x="41" y="30"/>
                      <a:pt x="35" y="35"/>
                      <a:pt x="17" y="37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946447C-7520-4E30-A6BF-92D0D1652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9488" y="4125913"/>
                <a:ext cx="179388" cy="869950"/>
              </a:xfrm>
              <a:custGeom>
                <a:avLst/>
                <a:gdLst>
                  <a:gd name="T0" fmla="*/ 68 w 113"/>
                  <a:gd name="T1" fmla="*/ 0 h 548"/>
                  <a:gd name="T2" fmla="*/ 0 w 113"/>
                  <a:gd name="T3" fmla="*/ 18 h 548"/>
                  <a:gd name="T4" fmla="*/ 99 w 113"/>
                  <a:gd name="T5" fmla="*/ 548 h 548"/>
                  <a:gd name="T6" fmla="*/ 113 w 113"/>
                  <a:gd name="T7" fmla="*/ 548 h 548"/>
                  <a:gd name="T8" fmla="*/ 68 w 113"/>
                  <a:gd name="T9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48">
                    <a:moveTo>
                      <a:pt x="68" y="0"/>
                    </a:moveTo>
                    <a:lnTo>
                      <a:pt x="0" y="18"/>
                    </a:lnTo>
                    <a:lnTo>
                      <a:pt x="99" y="548"/>
                    </a:lnTo>
                    <a:lnTo>
                      <a:pt x="113" y="54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C7C83BA7-306B-49EA-B849-F8D553A38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2701" y="4122738"/>
                <a:ext cx="131763" cy="873125"/>
              </a:xfrm>
              <a:custGeom>
                <a:avLst/>
                <a:gdLst>
                  <a:gd name="T0" fmla="*/ 70 w 83"/>
                  <a:gd name="T1" fmla="*/ 0 h 550"/>
                  <a:gd name="T2" fmla="*/ 0 w 83"/>
                  <a:gd name="T3" fmla="*/ 18 h 550"/>
                  <a:gd name="T4" fmla="*/ 70 w 83"/>
                  <a:gd name="T5" fmla="*/ 550 h 550"/>
                  <a:gd name="T6" fmla="*/ 83 w 83"/>
                  <a:gd name="T7" fmla="*/ 550 h 550"/>
                  <a:gd name="T8" fmla="*/ 70 w 83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50">
                    <a:moveTo>
                      <a:pt x="70" y="0"/>
                    </a:moveTo>
                    <a:lnTo>
                      <a:pt x="0" y="18"/>
                    </a:lnTo>
                    <a:lnTo>
                      <a:pt x="70" y="550"/>
                    </a:lnTo>
                    <a:lnTo>
                      <a:pt x="83" y="55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5DBF46E-F3C9-4A51-B6E6-0E49F9F6E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4563" y="3803651"/>
                <a:ext cx="549275" cy="765175"/>
              </a:xfrm>
              <a:custGeom>
                <a:avLst/>
                <a:gdLst>
                  <a:gd name="T0" fmla="*/ 6 w 174"/>
                  <a:gd name="T1" fmla="*/ 214 h 242"/>
                  <a:gd name="T2" fmla="*/ 174 w 174"/>
                  <a:gd name="T3" fmla="*/ 242 h 242"/>
                  <a:gd name="T4" fmla="*/ 137 w 174"/>
                  <a:gd name="T5" fmla="*/ 18 h 242"/>
                  <a:gd name="T6" fmla="*/ 13 w 174"/>
                  <a:gd name="T7" fmla="*/ 3 h 242"/>
                  <a:gd name="T8" fmla="*/ 6 w 174"/>
                  <a:gd name="T9" fmla="*/ 2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42">
                    <a:moveTo>
                      <a:pt x="6" y="214"/>
                    </a:moveTo>
                    <a:cubicBezTo>
                      <a:pt x="6" y="214"/>
                      <a:pt x="89" y="241"/>
                      <a:pt x="174" y="242"/>
                    </a:cubicBezTo>
                    <a:cubicBezTo>
                      <a:pt x="174" y="242"/>
                      <a:pt x="145" y="92"/>
                      <a:pt x="137" y="18"/>
                    </a:cubicBezTo>
                    <a:cubicBezTo>
                      <a:pt x="94" y="3"/>
                      <a:pt x="39" y="0"/>
                      <a:pt x="13" y="3"/>
                    </a:cubicBezTo>
                    <a:cubicBezTo>
                      <a:pt x="4" y="39"/>
                      <a:pt x="0" y="167"/>
                      <a:pt x="6" y="21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7F2C06E-7FF2-46C2-B3BD-E88A62C25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5376" y="4268788"/>
                <a:ext cx="63500" cy="230188"/>
              </a:xfrm>
              <a:custGeom>
                <a:avLst/>
                <a:gdLst>
                  <a:gd name="T0" fmla="*/ 6 w 20"/>
                  <a:gd name="T1" fmla="*/ 71 h 73"/>
                  <a:gd name="T2" fmla="*/ 2 w 20"/>
                  <a:gd name="T3" fmla="*/ 2 h 73"/>
                  <a:gd name="T4" fmla="*/ 20 w 20"/>
                  <a:gd name="T5" fmla="*/ 73 h 73"/>
                  <a:gd name="T6" fmla="*/ 6 w 20"/>
                  <a:gd name="T7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3">
                    <a:moveTo>
                      <a:pt x="6" y="71"/>
                    </a:moveTo>
                    <a:cubicBezTo>
                      <a:pt x="4" y="59"/>
                      <a:pt x="0" y="4"/>
                      <a:pt x="2" y="2"/>
                    </a:cubicBezTo>
                    <a:cubicBezTo>
                      <a:pt x="4" y="0"/>
                      <a:pt x="20" y="73"/>
                      <a:pt x="20" y="73"/>
                    </a:cubicBez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11013332-84E4-4A4A-8391-C9C97BDA2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9963" y="3797301"/>
                <a:ext cx="523875" cy="765175"/>
              </a:xfrm>
              <a:custGeom>
                <a:avLst/>
                <a:gdLst>
                  <a:gd name="T0" fmla="*/ 119 w 166"/>
                  <a:gd name="T1" fmla="*/ 82 h 242"/>
                  <a:gd name="T2" fmla="*/ 150 w 166"/>
                  <a:gd name="T3" fmla="*/ 242 h 242"/>
                  <a:gd name="T4" fmla="*/ 166 w 166"/>
                  <a:gd name="T5" fmla="*/ 242 h 242"/>
                  <a:gd name="T6" fmla="*/ 129 w 166"/>
                  <a:gd name="T7" fmla="*/ 18 h 242"/>
                  <a:gd name="T8" fmla="*/ 5 w 166"/>
                  <a:gd name="T9" fmla="*/ 4 h 242"/>
                  <a:gd name="T10" fmla="*/ 0 w 166"/>
                  <a:gd name="T11" fmla="*/ 56 h 242"/>
                  <a:gd name="T12" fmla="*/ 119 w 166"/>
                  <a:gd name="T13" fmla="*/ 8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42">
                    <a:moveTo>
                      <a:pt x="119" y="82"/>
                    </a:moveTo>
                    <a:cubicBezTo>
                      <a:pt x="122" y="89"/>
                      <a:pt x="141" y="205"/>
                      <a:pt x="150" y="242"/>
                    </a:cubicBezTo>
                    <a:cubicBezTo>
                      <a:pt x="155" y="242"/>
                      <a:pt x="160" y="242"/>
                      <a:pt x="166" y="242"/>
                    </a:cubicBezTo>
                    <a:cubicBezTo>
                      <a:pt x="166" y="242"/>
                      <a:pt x="137" y="92"/>
                      <a:pt x="129" y="18"/>
                    </a:cubicBezTo>
                    <a:cubicBezTo>
                      <a:pt x="86" y="3"/>
                      <a:pt x="31" y="0"/>
                      <a:pt x="5" y="4"/>
                    </a:cubicBezTo>
                    <a:cubicBezTo>
                      <a:pt x="2" y="17"/>
                      <a:pt x="2" y="27"/>
                      <a:pt x="0" y="56"/>
                    </a:cubicBezTo>
                    <a:cubicBezTo>
                      <a:pt x="32" y="57"/>
                      <a:pt x="115" y="76"/>
                      <a:pt x="119" y="82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D8E00A83-E3BE-41C1-8CA3-90347EC91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1026" y="3109913"/>
                <a:ext cx="465138" cy="400050"/>
              </a:xfrm>
              <a:custGeom>
                <a:avLst/>
                <a:gdLst>
                  <a:gd name="T0" fmla="*/ 0 w 147"/>
                  <a:gd name="T1" fmla="*/ 1 h 126"/>
                  <a:gd name="T2" fmla="*/ 57 w 147"/>
                  <a:gd name="T3" fmla="*/ 115 h 126"/>
                  <a:gd name="T4" fmla="*/ 147 w 147"/>
                  <a:gd name="T5" fmla="*/ 121 h 126"/>
                  <a:gd name="T6" fmla="*/ 146 w 147"/>
                  <a:gd name="T7" fmla="*/ 97 h 126"/>
                  <a:gd name="T8" fmla="*/ 67 w 147"/>
                  <a:gd name="T9" fmla="*/ 96 h 126"/>
                  <a:gd name="T10" fmla="*/ 7 w 147"/>
                  <a:gd name="T11" fmla="*/ 0 h 126"/>
                  <a:gd name="T12" fmla="*/ 0 w 147"/>
                  <a:gd name="T13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26">
                    <a:moveTo>
                      <a:pt x="0" y="1"/>
                    </a:moveTo>
                    <a:cubicBezTo>
                      <a:pt x="8" y="29"/>
                      <a:pt x="45" y="108"/>
                      <a:pt x="57" y="115"/>
                    </a:cubicBezTo>
                    <a:cubicBezTo>
                      <a:pt x="79" y="126"/>
                      <a:pt x="147" y="121"/>
                      <a:pt x="147" y="121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6" y="97"/>
                      <a:pt x="87" y="105"/>
                      <a:pt x="67" y="96"/>
                    </a:cubicBezTo>
                    <a:cubicBezTo>
                      <a:pt x="53" y="90"/>
                      <a:pt x="7" y="0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ECB46A6C-D81D-41E7-9C1A-AC8C11A98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3288" y="3405188"/>
                <a:ext cx="328613" cy="166688"/>
              </a:xfrm>
              <a:custGeom>
                <a:avLst/>
                <a:gdLst>
                  <a:gd name="T0" fmla="*/ 0 w 104"/>
                  <a:gd name="T1" fmla="*/ 53 h 53"/>
                  <a:gd name="T2" fmla="*/ 0 w 104"/>
                  <a:gd name="T3" fmla="*/ 3 h 53"/>
                  <a:gd name="T4" fmla="*/ 84 w 104"/>
                  <a:gd name="T5" fmla="*/ 1 h 53"/>
                  <a:gd name="T6" fmla="*/ 70 w 104"/>
                  <a:gd name="T7" fmla="*/ 44 h 53"/>
                  <a:gd name="T8" fmla="*/ 0 w 104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3">
                    <a:moveTo>
                      <a:pt x="0" y="5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54" y="0"/>
                      <a:pt x="84" y="1"/>
                    </a:cubicBezTo>
                    <a:cubicBezTo>
                      <a:pt x="104" y="2"/>
                      <a:pt x="70" y="44"/>
                      <a:pt x="70" y="44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A27157E3-FFE6-4135-81DB-1AF81C60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3288" y="3494088"/>
                <a:ext cx="258763" cy="77788"/>
              </a:xfrm>
              <a:custGeom>
                <a:avLst/>
                <a:gdLst>
                  <a:gd name="T0" fmla="*/ 0 w 82"/>
                  <a:gd name="T1" fmla="*/ 7 h 25"/>
                  <a:gd name="T2" fmla="*/ 0 w 82"/>
                  <a:gd name="T3" fmla="*/ 25 h 25"/>
                  <a:gd name="T4" fmla="*/ 70 w 82"/>
                  <a:gd name="T5" fmla="*/ 16 h 25"/>
                  <a:gd name="T6" fmla="*/ 82 w 82"/>
                  <a:gd name="T7" fmla="*/ 0 h 25"/>
                  <a:gd name="T8" fmla="*/ 0 w 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5">
                    <a:moveTo>
                      <a:pt x="0" y="7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6" y="9"/>
                      <a:pt x="82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50FB55F-DA9A-4118-A73D-67F35F32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3763" y="3402013"/>
                <a:ext cx="50800" cy="192088"/>
              </a:xfrm>
              <a:custGeom>
                <a:avLst/>
                <a:gdLst>
                  <a:gd name="T0" fmla="*/ 32 w 32"/>
                  <a:gd name="T1" fmla="*/ 0 h 121"/>
                  <a:gd name="T2" fmla="*/ 0 w 32"/>
                  <a:gd name="T3" fmla="*/ 0 h 121"/>
                  <a:gd name="T4" fmla="*/ 0 w 32"/>
                  <a:gd name="T5" fmla="*/ 121 h 121"/>
                  <a:gd name="T6" fmla="*/ 30 w 32"/>
                  <a:gd name="T7" fmla="*/ 121 h 121"/>
                  <a:gd name="T8" fmla="*/ 32 w 32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1">
                    <a:moveTo>
                      <a:pt x="32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30" y="12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9D4DB7B1-6EB6-452C-9A33-6F7BA47A2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3138" y="3379788"/>
                <a:ext cx="430213" cy="627063"/>
              </a:xfrm>
              <a:custGeom>
                <a:avLst/>
                <a:gdLst>
                  <a:gd name="T0" fmla="*/ 136 w 136"/>
                  <a:gd name="T1" fmla="*/ 194 h 198"/>
                  <a:gd name="T2" fmla="*/ 129 w 136"/>
                  <a:gd name="T3" fmla="*/ 126 h 198"/>
                  <a:gd name="T4" fmla="*/ 123 w 136"/>
                  <a:gd name="T5" fmla="*/ 29 h 198"/>
                  <a:gd name="T6" fmla="*/ 41 w 136"/>
                  <a:gd name="T7" fmla="*/ 14 h 198"/>
                  <a:gd name="T8" fmla="*/ 0 w 136"/>
                  <a:gd name="T9" fmla="*/ 179 h 198"/>
                  <a:gd name="T10" fmla="*/ 136 w 136"/>
                  <a:gd name="T11" fmla="*/ 19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98">
                    <a:moveTo>
                      <a:pt x="136" y="194"/>
                    </a:moveTo>
                    <a:cubicBezTo>
                      <a:pt x="136" y="175"/>
                      <a:pt x="130" y="150"/>
                      <a:pt x="129" y="126"/>
                    </a:cubicBezTo>
                    <a:cubicBezTo>
                      <a:pt x="127" y="84"/>
                      <a:pt x="126" y="36"/>
                      <a:pt x="123" y="29"/>
                    </a:cubicBezTo>
                    <a:cubicBezTo>
                      <a:pt x="121" y="22"/>
                      <a:pt x="70" y="0"/>
                      <a:pt x="41" y="14"/>
                    </a:cubicBezTo>
                    <a:cubicBezTo>
                      <a:pt x="27" y="21"/>
                      <a:pt x="6" y="125"/>
                      <a:pt x="0" y="179"/>
                    </a:cubicBezTo>
                    <a:cubicBezTo>
                      <a:pt x="35" y="189"/>
                      <a:pt x="108" y="198"/>
                      <a:pt x="136" y="19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62954F6D-27B5-4D16-BB0D-F7DA2CEBB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2513" y="3597276"/>
                <a:ext cx="90488" cy="50800"/>
              </a:xfrm>
              <a:custGeom>
                <a:avLst/>
                <a:gdLst>
                  <a:gd name="T0" fmla="*/ 6 w 57"/>
                  <a:gd name="T1" fmla="*/ 0 h 32"/>
                  <a:gd name="T2" fmla="*/ 0 w 57"/>
                  <a:gd name="T3" fmla="*/ 12 h 32"/>
                  <a:gd name="T4" fmla="*/ 29 w 57"/>
                  <a:gd name="T5" fmla="*/ 32 h 32"/>
                  <a:gd name="T6" fmla="*/ 55 w 57"/>
                  <a:gd name="T7" fmla="*/ 26 h 32"/>
                  <a:gd name="T8" fmla="*/ 57 w 57"/>
                  <a:gd name="T9" fmla="*/ 12 h 32"/>
                  <a:gd name="T10" fmla="*/ 6 w 5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2">
                    <a:moveTo>
                      <a:pt x="6" y="0"/>
                    </a:moveTo>
                    <a:lnTo>
                      <a:pt x="0" y="12"/>
                    </a:lnTo>
                    <a:lnTo>
                      <a:pt x="29" y="32"/>
                    </a:lnTo>
                    <a:lnTo>
                      <a:pt x="55" y="26"/>
                    </a:lnTo>
                    <a:lnTo>
                      <a:pt x="57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E15801F-3869-4145-B806-7EE8867FA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6501" y="3619501"/>
                <a:ext cx="92075" cy="53975"/>
              </a:xfrm>
              <a:custGeom>
                <a:avLst/>
                <a:gdLst>
                  <a:gd name="T0" fmla="*/ 2 w 58"/>
                  <a:gd name="T1" fmla="*/ 0 h 34"/>
                  <a:gd name="T2" fmla="*/ 0 w 58"/>
                  <a:gd name="T3" fmla="*/ 16 h 34"/>
                  <a:gd name="T4" fmla="*/ 32 w 58"/>
                  <a:gd name="T5" fmla="*/ 34 h 34"/>
                  <a:gd name="T6" fmla="*/ 58 w 58"/>
                  <a:gd name="T7" fmla="*/ 26 h 34"/>
                  <a:gd name="T8" fmla="*/ 56 w 58"/>
                  <a:gd name="T9" fmla="*/ 12 h 34"/>
                  <a:gd name="T10" fmla="*/ 2 w 5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34">
                    <a:moveTo>
                      <a:pt x="2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58" y="26"/>
                    </a:lnTo>
                    <a:lnTo>
                      <a:pt x="56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3607F25E-654C-47C9-AB77-76A656A4F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7601" y="3436938"/>
                <a:ext cx="107950" cy="544513"/>
              </a:xfrm>
              <a:custGeom>
                <a:avLst/>
                <a:gdLst>
                  <a:gd name="T0" fmla="*/ 30 w 34"/>
                  <a:gd name="T1" fmla="*/ 5 h 172"/>
                  <a:gd name="T2" fmla="*/ 0 w 34"/>
                  <a:gd name="T3" fmla="*/ 170 h 172"/>
                  <a:gd name="T4" fmla="*/ 7 w 34"/>
                  <a:gd name="T5" fmla="*/ 172 h 172"/>
                  <a:gd name="T6" fmla="*/ 34 w 34"/>
                  <a:gd name="T7" fmla="*/ 0 h 172"/>
                  <a:gd name="T8" fmla="*/ 30 w 34"/>
                  <a:gd name="T9" fmla="*/ 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2">
                    <a:moveTo>
                      <a:pt x="30" y="5"/>
                    </a:moveTo>
                    <a:cubicBezTo>
                      <a:pt x="17" y="29"/>
                      <a:pt x="0" y="123"/>
                      <a:pt x="0" y="170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7" y="172"/>
                      <a:pt x="20" y="29"/>
                      <a:pt x="34" y="0"/>
                    </a:cubicBez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6C5F5D24-0922-4BA6-B75E-3C29B616B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851" y="3424238"/>
                <a:ext cx="111125" cy="104775"/>
              </a:xfrm>
              <a:custGeom>
                <a:avLst/>
                <a:gdLst>
                  <a:gd name="T0" fmla="*/ 22 w 70"/>
                  <a:gd name="T1" fmla="*/ 66 h 66"/>
                  <a:gd name="T2" fmla="*/ 0 w 70"/>
                  <a:gd name="T3" fmla="*/ 26 h 66"/>
                  <a:gd name="T4" fmla="*/ 54 w 70"/>
                  <a:gd name="T5" fmla="*/ 0 h 66"/>
                  <a:gd name="T6" fmla="*/ 70 w 70"/>
                  <a:gd name="T7" fmla="*/ 14 h 66"/>
                  <a:gd name="T8" fmla="*/ 22 w 70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6">
                    <a:moveTo>
                      <a:pt x="22" y="66"/>
                    </a:moveTo>
                    <a:lnTo>
                      <a:pt x="0" y="26"/>
                    </a:lnTo>
                    <a:lnTo>
                      <a:pt x="54" y="0"/>
                    </a:lnTo>
                    <a:lnTo>
                      <a:pt x="70" y="14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4B64FA3D-9A11-457E-A5B4-B29BD1B70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76" y="3405188"/>
                <a:ext cx="69850" cy="79375"/>
              </a:xfrm>
              <a:custGeom>
                <a:avLst/>
                <a:gdLst>
                  <a:gd name="T0" fmla="*/ 0 w 44"/>
                  <a:gd name="T1" fmla="*/ 50 h 50"/>
                  <a:gd name="T2" fmla="*/ 44 w 44"/>
                  <a:gd name="T3" fmla="*/ 36 h 50"/>
                  <a:gd name="T4" fmla="*/ 18 w 44"/>
                  <a:gd name="T5" fmla="*/ 0 h 50"/>
                  <a:gd name="T6" fmla="*/ 6 w 44"/>
                  <a:gd name="T7" fmla="*/ 8 h 50"/>
                  <a:gd name="T8" fmla="*/ 0 w 44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0" y="50"/>
                    </a:moveTo>
                    <a:lnTo>
                      <a:pt x="44" y="36"/>
                    </a:lnTo>
                    <a:lnTo>
                      <a:pt x="18" y="0"/>
                    </a:lnTo>
                    <a:lnTo>
                      <a:pt x="6" y="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B98BB3D0-BC2C-49A7-A295-44F2EBE18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2226" y="3449638"/>
                <a:ext cx="111125" cy="547688"/>
              </a:xfrm>
              <a:custGeom>
                <a:avLst/>
                <a:gdLst>
                  <a:gd name="T0" fmla="*/ 28 w 35"/>
                  <a:gd name="T1" fmla="*/ 104 h 173"/>
                  <a:gd name="T2" fmla="*/ 22 w 35"/>
                  <a:gd name="T3" fmla="*/ 7 h 173"/>
                  <a:gd name="T4" fmla="*/ 13 w 35"/>
                  <a:gd name="T5" fmla="*/ 0 h 173"/>
                  <a:gd name="T6" fmla="*/ 11 w 35"/>
                  <a:gd name="T7" fmla="*/ 173 h 173"/>
                  <a:gd name="T8" fmla="*/ 35 w 35"/>
                  <a:gd name="T9" fmla="*/ 172 h 173"/>
                  <a:gd name="T10" fmla="*/ 28 w 35"/>
                  <a:gd name="T11" fmla="*/ 10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3">
                    <a:moveTo>
                      <a:pt x="28" y="104"/>
                    </a:moveTo>
                    <a:cubicBezTo>
                      <a:pt x="26" y="62"/>
                      <a:pt x="25" y="14"/>
                      <a:pt x="22" y="7"/>
                    </a:cubicBezTo>
                    <a:cubicBezTo>
                      <a:pt x="22" y="5"/>
                      <a:pt x="18" y="2"/>
                      <a:pt x="13" y="0"/>
                    </a:cubicBezTo>
                    <a:cubicBezTo>
                      <a:pt x="10" y="16"/>
                      <a:pt x="0" y="87"/>
                      <a:pt x="11" y="173"/>
                    </a:cubicBezTo>
                    <a:cubicBezTo>
                      <a:pt x="21" y="173"/>
                      <a:pt x="29" y="173"/>
                      <a:pt x="35" y="172"/>
                    </a:cubicBezTo>
                    <a:cubicBezTo>
                      <a:pt x="35" y="153"/>
                      <a:pt x="29" y="128"/>
                      <a:pt x="28" y="10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16D3E7BC-3C02-450E-8322-CB191017A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1101" y="3303588"/>
                <a:ext cx="117475" cy="158750"/>
              </a:xfrm>
              <a:custGeom>
                <a:avLst/>
                <a:gdLst>
                  <a:gd name="T0" fmla="*/ 0 w 37"/>
                  <a:gd name="T1" fmla="*/ 41 h 50"/>
                  <a:gd name="T2" fmla="*/ 6 w 37"/>
                  <a:gd name="T3" fmla="*/ 2 h 50"/>
                  <a:gd name="T4" fmla="*/ 31 w 37"/>
                  <a:gd name="T5" fmla="*/ 0 h 50"/>
                  <a:gd name="T6" fmla="*/ 37 w 37"/>
                  <a:gd name="T7" fmla="*/ 48 h 50"/>
                  <a:gd name="T8" fmla="*/ 0 w 37"/>
                  <a:gd name="T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0">
                    <a:moveTo>
                      <a:pt x="0" y="41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1" y="50"/>
                      <a:pt x="0" y="41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0D586E6C-0931-4D6B-BE56-695A3D992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851" y="3411538"/>
                <a:ext cx="104775" cy="104775"/>
              </a:xfrm>
              <a:custGeom>
                <a:avLst/>
                <a:gdLst>
                  <a:gd name="T0" fmla="*/ 22 w 66"/>
                  <a:gd name="T1" fmla="*/ 66 h 66"/>
                  <a:gd name="T2" fmla="*/ 0 w 66"/>
                  <a:gd name="T3" fmla="*/ 26 h 66"/>
                  <a:gd name="T4" fmla="*/ 54 w 66"/>
                  <a:gd name="T5" fmla="*/ 0 h 66"/>
                  <a:gd name="T6" fmla="*/ 66 w 66"/>
                  <a:gd name="T7" fmla="*/ 16 h 66"/>
                  <a:gd name="T8" fmla="*/ 22 w 66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22" y="66"/>
                    </a:moveTo>
                    <a:lnTo>
                      <a:pt x="0" y="26"/>
                    </a:lnTo>
                    <a:lnTo>
                      <a:pt x="54" y="0"/>
                    </a:lnTo>
                    <a:lnTo>
                      <a:pt x="66" y="16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4A0115AD-47B2-4698-A55D-7F2281DA6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76" y="3392488"/>
                <a:ext cx="57150" cy="79375"/>
              </a:xfrm>
              <a:custGeom>
                <a:avLst/>
                <a:gdLst>
                  <a:gd name="T0" fmla="*/ 0 w 36"/>
                  <a:gd name="T1" fmla="*/ 50 h 50"/>
                  <a:gd name="T2" fmla="*/ 36 w 36"/>
                  <a:gd name="T3" fmla="*/ 40 h 50"/>
                  <a:gd name="T4" fmla="*/ 18 w 36"/>
                  <a:gd name="T5" fmla="*/ 0 h 50"/>
                  <a:gd name="T6" fmla="*/ 6 w 36"/>
                  <a:gd name="T7" fmla="*/ 8 h 50"/>
                  <a:gd name="T8" fmla="*/ 0 w 36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0" y="50"/>
                    </a:moveTo>
                    <a:lnTo>
                      <a:pt x="36" y="40"/>
                    </a:lnTo>
                    <a:lnTo>
                      <a:pt x="18" y="0"/>
                    </a:lnTo>
                    <a:lnTo>
                      <a:pt x="6" y="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9" name="Freeform 26">
                <a:extLst>
                  <a:ext uri="{FF2B5EF4-FFF2-40B4-BE49-F238E27FC236}">
                    <a16:creationId xmlns:a16="http://schemas.microsoft.com/office/drawing/2014/main" id="{A0292B39-7FCB-4902-8064-B8C70252F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5213" y="3552826"/>
                <a:ext cx="381000" cy="311150"/>
              </a:xfrm>
              <a:custGeom>
                <a:avLst/>
                <a:gdLst>
                  <a:gd name="T0" fmla="*/ 0 w 121"/>
                  <a:gd name="T1" fmla="*/ 74 h 98"/>
                  <a:gd name="T2" fmla="*/ 107 w 121"/>
                  <a:gd name="T3" fmla="*/ 88 h 98"/>
                  <a:gd name="T4" fmla="*/ 111 w 121"/>
                  <a:gd name="T5" fmla="*/ 14 h 98"/>
                  <a:gd name="T6" fmla="*/ 96 w 121"/>
                  <a:gd name="T7" fmla="*/ 0 h 98"/>
                  <a:gd name="T8" fmla="*/ 96 w 121"/>
                  <a:gd name="T9" fmla="*/ 70 h 98"/>
                  <a:gd name="T10" fmla="*/ 1 w 121"/>
                  <a:gd name="T11" fmla="*/ 66 h 98"/>
                  <a:gd name="T12" fmla="*/ 0 w 121"/>
                  <a:gd name="T13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98">
                    <a:moveTo>
                      <a:pt x="0" y="74"/>
                    </a:moveTo>
                    <a:cubicBezTo>
                      <a:pt x="24" y="83"/>
                      <a:pt x="97" y="98"/>
                      <a:pt x="107" y="88"/>
                    </a:cubicBezTo>
                    <a:cubicBezTo>
                      <a:pt x="121" y="76"/>
                      <a:pt x="111" y="14"/>
                      <a:pt x="111" y="1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106" y="58"/>
                      <a:pt x="96" y="70"/>
                    </a:cubicBezTo>
                    <a:cubicBezTo>
                      <a:pt x="86" y="81"/>
                      <a:pt x="1" y="66"/>
                      <a:pt x="1" y="66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2" name="Freeform 27">
                <a:extLst>
                  <a:ext uri="{FF2B5EF4-FFF2-40B4-BE49-F238E27FC236}">
                    <a16:creationId xmlns:a16="http://schemas.microsoft.com/office/drawing/2014/main" id="{F41452A4-376B-4FD3-A89E-30ABD9FA8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5876" y="3433763"/>
                <a:ext cx="204788" cy="334963"/>
              </a:xfrm>
              <a:custGeom>
                <a:avLst/>
                <a:gdLst>
                  <a:gd name="T0" fmla="*/ 14 w 65"/>
                  <a:gd name="T1" fmla="*/ 4 h 106"/>
                  <a:gd name="T2" fmla="*/ 53 w 65"/>
                  <a:gd name="T3" fmla="*/ 106 h 106"/>
                  <a:gd name="T4" fmla="*/ 14 w 65"/>
                  <a:gd name="T5" fmla="*/ 93 h 106"/>
                  <a:gd name="T6" fmla="*/ 14 w 65"/>
                  <a:gd name="T7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6">
                    <a:moveTo>
                      <a:pt x="14" y="4"/>
                    </a:moveTo>
                    <a:cubicBezTo>
                      <a:pt x="29" y="0"/>
                      <a:pt x="65" y="42"/>
                      <a:pt x="53" y="106"/>
                    </a:cubicBezTo>
                    <a:cubicBezTo>
                      <a:pt x="35" y="95"/>
                      <a:pt x="14" y="93"/>
                      <a:pt x="14" y="93"/>
                    </a:cubicBezTo>
                    <a:cubicBezTo>
                      <a:pt x="14" y="93"/>
                      <a:pt x="0" y="19"/>
                      <a:pt x="14" y="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3" name="Freeform 28">
                <a:extLst>
                  <a:ext uri="{FF2B5EF4-FFF2-40B4-BE49-F238E27FC236}">
                    <a16:creationId xmlns:a16="http://schemas.microsoft.com/office/drawing/2014/main" id="{799D375C-49CC-4246-A4E9-67A0B631D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9851" y="3446463"/>
                <a:ext cx="147638" cy="322263"/>
              </a:xfrm>
              <a:custGeom>
                <a:avLst/>
                <a:gdLst>
                  <a:gd name="T0" fmla="*/ 0 w 47"/>
                  <a:gd name="T1" fmla="*/ 0 h 102"/>
                  <a:gd name="T2" fmla="*/ 23 w 47"/>
                  <a:gd name="T3" fmla="*/ 95 h 102"/>
                  <a:gd name="T4" fmla="*/ 36 w 47"/>
                  <a:gd name="T5" fmla="*/ 102 h 102"/>
                  <a:gd name="T6" fmla="*/ 0 w 4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02">
                    <a:moveTo>
                      <a:pt x="0" y="0"/>
                    </a:moveTo>
                    <a:cubicBezTo>
                      <a:pt x="14" y="14"/>
                      <a:pt x="30" y="49"/>
                      <a:pt x="23" y="95"/>
                    </a:cubicBezTo>
                    <a:cubicBezTo>
                      <a:pt x="28" y="97"/>
                      <a:pt x="32" y="99"/>
                      <a:pt x="36" y="102"/>
                    </a:cubicBezTo>
                    <a:cubicBezTo>
                      <a:pt x="47" y="42"/>
                      <a:pt x="16" y="1"/>
                      <a:pt x="0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4" name="Freeform 29">
                <a:extLst>
                  <a:ext uri="{FF2B5EF4-FFF2-40B4-BE49-F238E27FC236}">
                    <a16:creationId xmlns:a16="http://schemas.microsoft.com/office/drawing/2014/main" id="{93AEEB0E-2D20-41E2-AF54-7745E95D5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3463" y="4951413"/>
                <a:ext cx="147638" cy="57150"/>
              </a:xfrm>
              <a:custGeom>
                <a:avLst/>
                <a:gdLst>
                  <a:gd name="T0" fmla="*/ 0 w 47"/>
                  <a:gd name="T1" fmla="*/ 18 h 18"/>
                  <a:gd name="T2" fmla="*/ 47 w 47"/>
                  <a:gd name="T3" fmla="*/ 18 h 18"/>
                  <a:gd name="T4" fmla="*/ 33 w 47"/>
                  <a:gd name="T5" fmla="*/ 1 h 18"/>
                  <a:gd name="T6" fmla="*/ 0 w 4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8">
                    <a:moveTo>
                      <a:pt x="0" y="18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6" y="0"/>
                      <a:pt x="33" y="1"/>
                    </a:cubicBezTo>
                    <a:cubicBezTo>
                      <a:pt x="20" y="2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6" name="Freeform 30">
                <a:extLst>
                  <a:ext uri="{FF2B5EF4-FFF2-40B4-BE49-F238E27FC236}">
                    <a16:creationId xmlns:a16="http://schemas.microsoft.com/office/drawing/2014/main" id="{179F2C1D-DA12-4A47-A1C0-B7BFC103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8901" y="4951413"/>
                <a:ext cx="115888" cy="57150"/>
              </a:xfrm>
              <a:custGeom>
                <a:avLst/>
                <a:gdLst>
                  <a:gd name="T0" fmla="*/ 0 w 37"/>
                  <a:gd name="T1" fmla="*/ 18 h 18"/>
                  <a:gd name="T2" fmla="*/ 37 w 37"/>
                  <a:gd name="T3" fmla="*/ 18 h 18"/>
                  <a:gd name="T4" fmla="*/ 15 w 37"/>
                  <a:gd name="T5" fmla="*/ 1 h 18"/>
                  <a:gd name="T6" fmla="*/ 0 w 3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8">
                    <a:moveTo>
                      <a:pt x="0" y="18"/>
                    </a:move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27" y="0"/>
                      <a:pt x="15" y="1"/>
                    </a:cubicBezTo>
                    <a:cubicBezTo>
                      <a:pt x="2" y="2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7" name="Freeform 31">
                <a:extLst>
                  <a:ext uri="{FF2B5EF4-FFF2-40B4-BE49-F238E27FC236}">
                    <a16:creationId xmlns:a16="http://schemas.microsoft.com/office/drawing/2014/main" id="{9E9EFE71-8F90-48FC-AE3D-64EB21BF6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0801" y="3695701"/>
                <a:ext cx="144463" cy="82550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0 h 26"/>
                  <a:gd name="T4" fmla="*/ 46 w 46"/>
                  <a:gd name="T5" fmla="*/ 10 h 26"/>
                  <a:gd name="T6" fmla="*/ 45 w 46"/>
                  <a:gd name="T7" fmla="*/ 26 h 26"/>
                  <a:gd name="T8" fmla="*/ 2 w 46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4" y="2"/>
                      <a:pt x="46" y="1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17" y="14"/>
                      <a:pt x="2" y="12"/>
                    </a:cubicBez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8" name="Freeform 32">
                <a:extLst>
                  <a:ext uri="{FF2B5EF4-FFF2-40B4-BE49-F238E27FC236}">
                    <a16:creationId xmlns:a16="http://schemas.microsoft.com/office/drawing/2014/main" id="{72DD17A4-05CD-4898-A07B-567205D71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3401" y="2614613"/>
                <a:ext cx="1352550" cy="673100"/>
              </a:xfrm>
              <a:custGeom>
                <a:avLst/>
                <a:gdLst>
                  <a:gd name="T0" fmla="*/ 31 w 428"/>
                  <a:gd name="T1" fmla="*/ 12 h 213"/>
                  <a:gd name="T2" fmla="*/ 426 w 428"/>
                  <a:gd name="T3" fmla="*/ 183 h 213"/>
                  <a:gd name="T4" fmla="*/ 248 w 428"/>
                  <a:gd name="T5" fmla="*/ 31 h 213"/>
                  <a:gd name="T6" fmla="*/ 31 w 428"/>
                  <a:gd name="T7" fmla="*/ 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" h="213">
                    <a:moveTo>
                      <a:pt x="31" y="12"/>
                    </a:moveTo>
                    <a:cubicBezTo>
                      <a:pt x="0" y="45"/>
                      <a:pt x="421" y="213"/>
                      <a:pt x="426" y="183"/>
                    </a:cubicBezTo>
                    <a:cubicBezTo>
                      <a:pt x="428" y="168"/>
                      <a:pt x="320" y="56"/>
                      <a:pt x="248" y="31"/>
                    </a:cubicBezTo>
                    <a:cubicBezTo>
                      <a:pt x="188" y="9"/>
                      <a:pt x="43" y="0"/>
                      <a:pt x="31" y="12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9" name="Freeform 33">
                <a:extLst>
                  <a:ext uri="{FF2B5EF4-FFF2-40B4-BE49-F238E27FC236}">
                    <a16:creationId xmlns:a16="http://schemas.microsoft.com/office/drawing/2014/main" id="{B8FEB959-9B33-4554-B3D7-95AD6F555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2663" y="2632076"/>
                <a:ext cx="676275" cy="744538"/>
              </a:xfrm>
              <a:custGeom>
                <a:avLst/>
                <a:gdLst>
                  <a:gd name="T0" fmla="*/ 0 w 214"/>
                  <a:gd name="T1" fmla="*/ 144 h 235"/>
                  <a:gd name="T2" fmla="*/ 78 w 214"/>
                  <a:gd name="T3" fmla="*/ 12 h 235"/>
                  <a:gd name="T4" fmla="*/ 205 w 214"/>
                  <a:gd name="T5" fmla="*/ 104 h 235"/>
                  <a:gd name="T6" fmla="*/ 74 w 214"/>
                  <a:gd name="T7" fmla="*/ 228 h 235"/>
                  <a:gd name="T8" fmla="*/ 0 w 214"/>
                  <a:gd name="T9" fmla="*/ 14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35">
                    <a:moveTo>
                      <a:pt x="0" y="144"/>
                    </a:moveTo>
                    <a:cubicBezTo>
                      <a:pt x="3" y="89"/>
                      <a:pt x="28" y="23"/>
                      <a:pt x="78" y="12"/>
                    </a:cubicBezTo>
                    <a:cubicBezTo>
                      <a:pt x="134" y="0"/>
                      <a:pt x="198" y="46"/>
                      <a:pt x="205" y="104"/>
                    </a:cubicBezTo>
                    <a:cubicBezTo>
                      <a:pt x="214" y="175"/>
                      <a:pt x="141" y="235"/>
                      <a:pt x="74" y="228"/>
                    </a:cubicBezTo>
                    <a:cubicBezTo>
                      <a:pt x="43" y="224"/>
                      <a:pt x="0" y="144"/>
                      <a:pt x="0" y="14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0" name="Freeform 34">
                <a:extLst>
                  <a:ext uri="{FF2B5EF4-FFF2-40B4-BE49-F238E27FC236}">
                    <a16:creationId xmlns:a16="http://schemas.microsoft.com/office/drawing/2014/main" id="{42D1ED8F-FC6A-4AB2-816F-572AAB89D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0263" y="2605088"/>
                <a:ext cx="723900" cy="654050"/>
              </a:xfrm>
              <a:custGeom>
                <a:avLst/>
                <a:gdLst>
                  <a:gd name="T0" fmla="*/ 56 w 229"/>
                  <a:gd name="T1" fmla="*/ 174 h 207"/>
                  <a:gd name="T2" fmla="*/ 40 w 229"/>
                  <a:gd name="T3" fmla="*/ 27 h 207"/>
                  <a:gd name="T4" fmla="*/ 171 w 229"/>
                  <a:gd name="T5" fmla="*/ 33 h 207"/>
                  <a:gd name="T6" fmla="*/ 173 w 229"/>
                  <a:gd name="T7" fmla="*/ 192 h 207"/>
                  <a:gd name="T8" fmla="*/ 56 w 229"/>
                  <a:gd name="T9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07">
                    <a:moveTo>
                      <a:pt x="56" y="174"/>
                    </a:moveTo>
                    <a:cubicBezTo>
                      <a:pt x="22" y="134"/>
                      <a:pt x="0" y="54"/>
                      <a:pt x="40" y="27"/>
                    </a:cubicBezTo>
                    <a:cubicBezTo>
                      <a:pt x="80" y="0"/>
                      <a:pt x="149" y="6"/>
                      <a:pt x="171" y="33"/>
                    </a:cubicBezTo>
                    <a:cubicBezTo>
                      <a:pt x="193" y="60"/>
                      <a:pt x="229" y="159"/>
                      <a:pt x="173" y="192"/>
                    </a:cubicBezTo>
                    <a:cubicBezTo>
                      <a:pt x="147" y="207"/>
                      <a:pt x="56" y="174"/>
                      <a:pt x="56" y="17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1" name="Freeform 35">
                <a:extLst>
                  <a:ext uri="{FF2B5EF4-FFF2-40B4-BE49-F238E27FC236}">
                    <a16:creationId xmlns:a16="http://schemas.microsoft.com/office/drawing/2014/main" id="{D9CDBA8B-87A3-4048-A69A-452D84629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6463" y="2689226"/>
                <a:ext cx="622300" cy="712788"/>
              </a:xfrm>
              <a:custGeom>
                <a:avLst/>
                <a:gdLst>
                  <a:gd name="T0" fmla="*/ 77 w 197"/>
                  <a:gd name="T1" fmla="*/ 223 h 225"/>
                  <a:gd name="T2" fmla="*/ 9 w 197"/>
                  <a:gd name="T3" fmla="*/ 144 h 225"/>
                  <a:gd name="T4" fmla="*/ 40 w 197"/>
                  <a:gd name="T5" fmla="*/ 14 h 225"/>
                  <a:gd name="T6" fmla="*/ 161 w 197"/>
                  <a:gd name="T7" fmla="*/ 82 h 225"/>
                  <a:gd name="T8" fmla="*/ 77 w 197"/>
                  <a:gd name="T9" fmla="*/ 22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25">
                    <a:moveTo>
                      <a:pt x="77" y="223"/>
                    </a:moveTo>
                    <a:cubicBezTo>
                      <a:pt x="39" y="222"/>
                      <a:pt x="2" y="191"/>
                      <a:pt x="9" y="144"/>
                    </a:cubicBezTo>
                    <a:cubicBezTo>
                      <a:pt x="17" y="97"/>
                      <a:pt x="0" y="29"/>
                      <a:pt x="40" y="14"/>
                    </a:cubicBezTo>
                    <a:cubicBezTo>
                      <a:pt x="80" y="0"/>
                      <a:pt x="139" y="38"/>
                      <a:pt x="161" y="82"/>
                    </a:cubicBezTo>
                    <a:cubicBezTo>
                      <a:pt x="182" y="125"/>
                      <a:pt x="197" y="225"/>
                      <a:pt x="77" y="223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3D92B676-5444-4CD3-B5BF-C91E565A8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9201" y="2778126"/>
                <a:ext cx="404813" cy="560388"/>
              </a:xfrm>
              <a:custGeom>
                <a:avLst/>
                <a:gdLst>
                  <a:gd name="T0" fmla="*/ 28 w 128"/>
                  <a:gd name="T1" fmla="*/ 169 h 177"/>
                  <a:gd name="T2" fmla="*/ 64 w 128"/>
                  <a:gd name="T3" fmla="*/ 7 h 177"/>
                  <a:gd name="T4" fmla="*/ 101 w 128"/>
                  <a:gd name="T5" fmla="*/ 116 h 177"/>
                  <a:gd name="T6" fmla="*/ 28 w 128"/>
                  <a:gd name="T7" fmla="*/ 1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77">
                    <a:moveTo>
                      <a:pt x="28" y="169"/>
                    </a:moveTo>
                    <a:cubicBezTo>
                      <a:pt x="51" y="88"/>
                      <a:pt x="0" y="15"/>
                      <a:pt x="64" y="7"/>
                    </a:cubicBezTo>
                    <a:cubicBezTo>
                      <a:pt x="128" y="0"/>
                      <a:pt x="101" y="116"/>
                      <a:pt x="101" y="116"/>
                    </a:cubicBezTo>
                    <a:cubicBezTo>
                      <a:pt x="101" y="116"/>
                      <a:pt x="71" y="177"/>
                      <a:pt x="28" y="16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89263F7B-7198-4AC3-850C-E93C419C6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26" y="3275013"/>
                <a:ext cx="66675" cy="53975"/>
              </a:xfrm>
              <a:custGeom>
                <a:avLst/>
                <a:gdLst>
                  <a:gd name="T0" fmla="*/ 2 w 21"/>
                  <a:gd name="T1" fmla="*/ 8 h 17"/>
                  <a:gd name="T2" fmla="*/ 19 w 21"/>
                  <a:gd name="T3" fmla="*/ 5 h 17"/>
                  <a:gd name="T4" fmla="*/ 6 w 21"/>
                  <a:gd name="T5" fmla="*/ 16 h 17"/>
                  <a:gd name="T6" fmla="*/ 2 w 21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2" y="8"/>
                    </a:moveTo>
                    <a:cubicBezTo>
                      <a:pt x="6" y="0"/>
                      <a:pt x="17" y="1"/>
                      <a:pt x="19" y="5"/>
                    </a:cubicBezTo>
                    <a:cubicBezTo>
                      <a:pt x="21" y="9"/>
                      <a:pt x="13" y="17"/>
                      <a:pt x="6" y="16"/>
                    </a:cubicBezTo>
                    <a:cubicBezTo>
                      <a:pt x="0" y="16"/>
                      <a:pt x="0" y="12"/>
                      <a:pt x="2" y="8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9765B7D1-015E-485A-89FF-62C12C1E9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1713" y="2401888"/>
                <a:ext cx="663575" cy="465138"/>
              </a:xfrm>
              <a:custGeom>
                <a:avLst/>
                <a:gdLst>
                  <a:gd name="T0" fmla="*/ 134 w 210"/>
                  <a:gd name="T1" fmla="*/ 7 h 147"/>
                  <a:gd name="T2" fmla="*/ 0 w 210"/>
                  <a:gd name="T3" fmla="*/ 64 h 147"/>
                  <a:gd name="T4" fmla="*/ 210 w 210"/>
                  <a:gd name="T5" fmla="*/ 147 h 147"/>
                  <a:gd name="T6" fmla="*/ 134 w 210"/>
                  <a:gd name="T7" fmla="*/ 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147">
                    <a:moveTo>
                      <a:pt x="134" y="7"/>
                    </a:moveTo>
                    <a:cubicBezTo>
                      <a:pt x="94" y="0"/>
                      <a:pt x="18" y="51"/>
                      <a:pt x="0" y="64"/>
                    </a:cubicBezTo>
                    <a:cubicBezTo>
                      <a:pt x="210" y="147"/>
                      <a:pt x="210" y="147"/>
                      <a:pt x="210" y="147"/>
                    </a:cubicBezTo>
                    <a:cubicBezTo>
                      <a:pt x="201" y="42"/>
                      <a:pt x="173" y="15"/>
                      <a:pt x="134" y="7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id="{12C4C42D-CBD0-4FFF-BFC6-9D04153C9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1713" y="2401888"/>
                <a:ext cx="581025" cy="430213"/>
              </a:xfrm>
              <a:custGeom>
                <a:avLst/>
                <a:gdLst>
                  <a:gd name="T0" fmla="*/ 151 w 184"/>
                  <a:gd name="T1" fmla="*/ 80 h 136"/>
                  <a:gd name="T2" fmla="*/ 144 w 184"/>
                  <a:gd name="T3" fmla="*/ 10 h 136"/>
                  <a:gd name="T4" fmla="*/ 134 w 184"/>
                  <a:gd name="T5" fmla="*/ 7 h 136"/>
                  <a:gd name="T6" fmla="*/ 0 w 184"/>
                  <a:gd name="T7" fmla="*/ 64 h 136"/>
                  <a:gd name="T8" fmla="*/ 184 w 184"/>
                  <a:gd name="T9" fmla="*/ 136 h 136"/>
                  <a:gd name="T10" fmla="*/ 151 w 184"/>
                  <a:gd name="T11" fmla="*/ 8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136">
                    <a:moveTo>
                      <a:pt x="151" y="80"/>
                    </a:moveTo>
                    <a:cubicBezTo>
                      <a:pt x="141" y="53"/>
                      <a:pt x="139" y="27"/>
                      <a:pt x="144" y="10"/>
                    </a:cubicBezTo>
                    <a:cubicBezTo>
                      <a:pt x="140" y="9"/>
                      <a:pt x="137" y="8"/>
                      <a:pt x="134" y="7"/>
                    </a:cubicBezTo>
                    <a:cubicBezTo>
                      <a:pt x="94" y="0"/>
                      <a:pt x="18" y="51"/>
                      <a:pt x="0" y="64"/>
                    </a:cubicBezTo>
                    <a:cubicBezTo>
                      <a:pt x="184" y="136"/>
                      <a:pt x="184" y="136"/>
                      <a:pt x="184" y="136"/>
                    </a:cubicBezTo>
                    <a:cubicBezTo>
                      <a:pt x="171" y="124"/>
                      <a:pt x="159" y="104"/>
                      <a:pt x="151" y="80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id="{83A5B1B7-E9A3-44FD-BC93-7CDDD795C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8651" y="2528888"/>
                <a:ext cx="1257300" cy="666750"/>
              </a:xfrm>
              <a:custGeom>
                <a:avLst/>
                <a:gdLst>
                  <a:gd name="T0" fmla="*/ 0 w 398"/>
                  <a:gd name="T1" fmla="*/ 41 h 211"/>
                  <a:gd name="T2" fmla="*/ 397 w 398"/>
                  <a:gd name="T3" fmla="*/ 211 h 211"/>
                  <a:gd name="T4" fmla="*/ 226 w 398"/>
                  <a:gd name="T5" fmla="*/ 31 h 211"/>
                  <a:gd name="T6" fmla="*/ 0 w 398"/>
                  <a:gd name="T7" fmla="*/ 4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8" h="211">
                    <a:moveTo>
                      <a:pt x="0" y="41"/>
                    </a:moveTo>
                    <a:cubicBezTo>
                      <a:pt x="121" y="37"/>
                      <a:pt x="282" y="57"/>
                      <a:pt x="397" y="211"/>
                    </a:cubicBezTo>
                    <a:cubicBezTo>
                      <a:pt x="398" y="184"/>
                      <a:pt x="338" y="80"/>
                      <a:pt x="226" y="31"/>
                    </a:cubicBezTo>
                    <a:cubicBezTo>
                      <a:pt x="135" y="0"/>
                      <a:pt x="10" y="28"/>
                      <a:pt x="0" y="41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5" name="Freeform 41">
                <a:extLst>
                  <a:ext uri="{FF2B5EF4-FFF2-40B4-BE49-F238E27FC236}">
                    <a16:creationId xmlns:a16="http://schemas.microsoft.com/office/drawing/2014/main" id="{46FC8C85-DB47-4D18-BFAF-26A31307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8651" y="2528888"/>
                <a:ext cx="779463" cy="246063"/>
              </a:xfrm>
              <a:custGeom>
                <a:avLst/>
                <a:gdLst>
                  <a:gd name="T0" fmla="*/ 242 w 247"/>
                  <a:gd name="T1" fmla="*/ 38 h 78"/>
                  <a:gd name="T2" fmla="*/ 226 w 247"/>
                  <a:gd name="T3" fmla="*/ 31 h 78"/>
                  <a:gd name="T4" fmla="*/ 0 w 247"/>
                  <a:gd name="T5" fmla="*/ 41 h 78"/>
                  <a:gd name="T6" fmla="*/ 247 w 247"/>
                  <a:gd name="T7" fmla="*/ 78 h 78"/>
                  <a:gd name="T8" fmla="*/ 242 w 247"/>
                  <a:gd name="T9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78">
                    <a:moveTo>
                      <a:pt x="242" y="38"/>
                    </a:moveTo>
                    <a:cubicBezTo>
                      <a:pt x="237" y="36"/>
                      <a:pt x="231" y="33"/>
                      <a:pt x="226" y="31"/>
                    </a:cubicBezTo>
                    <a:cubicBezTo>
                      <a:pt x="135" y="0"/>
                      <a:pt x="10" y="28"/>
                      <a:pt x="0" y="41"/>
                    </a:cubicBezTo>
                    <a:cubicBezTo>
                      <a:pt x="67" y="30"/>
                      <a:pt x="165" y="41"/>
                      <a:pt x="247" y="78"/>
                    </a:cubicBezTo>
                    <a:cubicBezTo>
                      <a:pt x="240" y="60"/>
                      <a:pt x="243" y="53"/>
                      <a:pt x="242" y="38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2" name="Freeform 42">
                <a:extLst>
                  <a:ext uri="{FF2B5EF4-FFF2-40B4-BE49-F238E27FC236}">
                    <a16:creationId xmlns:a16="http://schemas.microsoft.com/office/drawing/2014/main" id="{96884A54-2726-4AC7-8C89-33CABF0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7113" y="2525713"/>
                <a:ext cx="644525" cy="325438"/>
              </a:xfrm>
              <a:custGeom>
                <a:avLst/>
                <a:gdLst>
                  <a:gd name="T0" fmla="*/ 19 w 204"/>
                  <a:gd name="T1" fmla="*/ 7 h 103"/>
                  <a:gd name="T2" fmla="*/ 202 w 204"/>
                  <a:gd name="T3" fmla="*/ 82 h 103"/>
                  <a:gd name="T4" fmla="*/ 204 w 204"/>
                  <a:gd name="T5" fmla="*/ 103 h 103"/>
                  <a:gd name="T6" fmla="*/ 0 w 204"/>
                  <a:gd name="T7" fmla="*/ 19 h 103"/>
                  <a:gd name="T8" fmla="*/ 19 w 204"/>
                  <a:gd name="T9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03">
                    <a:moveTo>
                      <a:pt x="19" y="7"/>
                    </a:moveTo>
                    <a:cubicBezTo>
                      <a:pt x="44" y="0"/>
                      <a:pt x="144" y="2"/>
                      <a:pt x="202" y="8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124" y="12"/>
                      <a:pt x="0" y="1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EFD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4" name="Freeform 43">
                <a:extLst>
                  <a:ext uri="{FF2B5EF4-FFF2-40B4-BE49-F238E27FC236}">
                    <a16:creationId xmlns:a16="http://schemas.microsoft.com/office/drawing/2014/main" id="{5B30A411-5218-44B5-9AD0-4A5A7B84C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7113" y="2528888"/>
                <a:ext cx="428625" cy="157163"/>
              </a:xfrm>
              <a:custGeom>
                <a:avLst/>
                <a:gdLst>
                  <a:gd name="T0" fmla="*/ 134 w 136"/>
                  <a:gd name="T1" fmla="*/ 24 h 50"/>
                  <a:gd name="T2" fmla="*/ 19 w 136"/>
                  <a:gd name="T3" fmla="*/ 6 h 50"/>
                  <a:gd name="T4" fmla="*/ 0 w 136"/>
                  <a:gd name="T5" fmla="*/ 18 h 50"/>
                  <a:gd name="T6" fmla="*/ 136 w 136"/>
                  <a:gd name="T7" fmla="*/ 50 h 50"/>
                  <a:gd name="T8" fmla="*/ 134 w 136"/>
                  <a:gd name="T9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50">
                    <a:moveTo>
                      <a:pt x="134" y="24"/>
                    </a:moveTo>
                    <a:cubicBezTo>
                      <a:pt x="85" y="0"/>
                      <a:pt x="36" y="1"/>
                      <a:pt x="19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5"/>
                      <a:pt x="102" y="31"/>
                      <a:pt x="136" y="50"/>
                    </a:cubicBezTo>
                    <a:cubicBezTo>
                      <a:pt x="134" y="41"/>
                      <a:pt x="134" y="32"/>
                      <a:pt x="134" y="24"/>
                    </a:cubicBez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5" name="Freeform 44">
                <a:extLst>
                  <a:ext uri="{FF2B5EF4-FFF2-40B4-BE49-F238E27FC236}">
                    <a16:creationId xmlns:a16="http://schemas.microsoft.com/office/drawing/2014/main" id="{6ECE0E14-B91A-4DE2-948D-673801B02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7738" y="4433888"/>
                <a:ext cx="555625" cy="141288"/>
              </a:xfrm>
              <a:custGeom>
                <a:avLst/>
                <a:gdLst>
                  <a:gd name="T0" fmla="*/ 2 w 176"/>
                  <a:gd name="T1" fmla="*/ 18 h 45"/>
                  <a:gd name="T2" fmla="*/ 0 w 176"/>
                  <a:gd name="T3" fmla="*/ 0 h 45"/>
                  <a:gd name="T4" fmla="*/ 171 w 176"/>
                  <a:gd name="T5" fmla="*/ 25 h 45"/>
                  <a:gd name="T6" fmla="*/ 176 w 176"/>
                  <a:gd name="T7" fmla="*/ 45 h 45"/>
                  <a:gd name="T8" fmla="*/ 2 w 17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45">
                    <a:moveTo>
                      <a:pt x="2" y="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15"/>
                      <a:pt x="103" y="25"/>
                      <a:pt x="171" y="2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45" y="34"/>
                      <a:pt x="2" y="18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6" name="Freeform 45">
                <a:extLst>
                  <a:ext uri="{FF2B5EF4-FFF2-40B4-BE49-F238E27FC236}">
                    <a16:creationId xmlns:a16="http://schemas.microsoft.com/office/drawing/2014/main" id="{EF81F246-28AD-4082-B4D5-7067FC56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4301" y="3600451"/>
                <a:ext cx="49213" cy="60325"/>
              </a:xfrm>
              <a:custGeom>
                <a:avLst/>
                <a:gdLst>
                  <a:gd name="T0" fmla="*/ 16 w 16"/>
                  <a:gd name="T1" fmla="*/ 10 h 19"/>
                  <a:gd name="T2" fmla="*/ 8 w 16"/>
                  <a:gd name="T3" fmla="*/ 0 h 19"/>
                  <a:gd name="T4" fmla="*/ 0 w 16"/>
                  <a:gd name="T5" fmla="*/ 9 h 19"/>
                  <a:gd name="T6" fmla="*/ 8 w 16"/>
                  <a:gd name="T7" fmla="*/ 18 h 19"/>
                  <a:gd name="T8" fmla="*/ 16 w 1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10"/>
                    </a:moveTo>
                    <a:cubicBezTo>
                      <a:pt x="16" y="5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8" y="18"/>
                    </a:cubicBezTo>
                    <a:cubicBezTo>
                      <a:pt x="13" y="19"/>
                      <a:pt x="16" y="15"/>
                      <a:pt x="16" y="10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7" name="Freeform 46">
                <a:extLst>
                  <a:ext uri="{FF2B5EF4-FFF2-40B4-BE49-F238E27FC236}">
                    <a16:creationId xmlns:a16="http://schemas.microsoft.com/office/drawing/2014/main" id="{603A812F-7294-4DCB-84F9-6A56637C1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4088" y="3730626"/>
                <a:ext cx="133350" cy="139700"/>
              </a:xfrm>
              <a:custGeom>
                <a:avLst/>
                <a:gdLst>
                  <a:gd name="T0" fmla="*/ 20 w 42"/>
                  <a:gd name="T1" fmla="*/ 39 h 44"/>
                  <a:gd name="T2" fmla="*/ 9 w 42"/>
                  <a:gd name="T3" fmla="*/ 41 h 44"/>
                  <a:gd name="T4" fmla="*/ 17 w 42"/>
                  <a:gd name="T5" fmla="*/ 36 h 44"/>
                  <a:gd name="T6" fmla="*/ 21 w 42"/>
                  <a:gd name="T7" fmla="*/ 32 h 44"/>
                  <a:gd name="T8" fmla="*/ 12 w 42"/>
                  <a:gd name="T9" fmla="*/ 36 h 44"/>
                  <a:gd name="T10" fmla="*/ 1 w 42"/>
                  <a:gd name="T11" fmla="*/ 37 h 44"/>
                  <a:gd name="T12" fmla="*/ 11 w 42"/>
                  <a:gd name="T13" fmla="*/ 31 h 44"/>
                  <a:gd name="T14" fmla="*/ 17 w 42"/>
                  <a:gd name="T15" fmla="*/ 25 h 44"/>
                  <a:gd name="T16" fmla="*/ 9 w 42"/>
                  <a:gd name="T17" fmla="*/ 27 h 44"/>
                  <a:gd name="T18" fmla="*/ 0 w 42"/>
                  <a:gd name="T19" fmla="*/ 26 h 44"/>
                  <a:gd name="T20" fmla="*/ 10 w 42"/>
                  <a:gd name="T21" fmla="*/ 22 h 44"/>
                  <a:gd name="T22" fmla="*/ 25 w 42"/>
                  <a:gd name="T23" fmla="*/ 14 h 44"/>
                  <a:gd name="T24" fmla="*/ 10 w 42"/>
                  <a:gd name="T25" fmla="*/ 6 h 44"/>
                  <a:gd name="T26" fmla="*/ 42 w 42"/>
                  <a:gd name="T27" fmla="*/ 13 h 44"/>
                  <a:gd name="T28" fmla="*/ 20 w 42"/>
                  <a:gd name="T2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4">
                    <a:moveTo>
                      <a:pt x="20" y="39"/>
                    </a:moveTo>
                    <a:cubicBezTo>
                      <a:pt x="15" y="42"/>
                      <a:pt x="9" y="44"/>
                      <a:pt x="9" y="41"/>
                    </a:cubicBezTo>
                    <a:cubicBezTo>
                      <a:pt x="9" y="39"/>
                      <a:pt x="13" y="38"/>
                      <a:pt x="17" y="36"/>
                    </a:cubicBezTo>
                    <a:cubicBezTo>
                      <a:pt x="20" y="33"/>
                      <a:pt x="21" y="33"/>
                      <a:pt x="21" y="32"/>
                    </a:cubicBezTo>
                    <a:cubicBezTo>
                      <a:pt x="21" y="31"/>
                      <a:pt x="17" y="33"/>
                      <a:pt x="12" y="36"/>
                    </a:cubicBezTo>
                    <a:cubicBezTo>
                      <a:pt x="5" y="39"/>
                      <a:pt x="1" y="40"/>
                      <a:pt x="1" y="37"/>
                    </a:cubicBezTo>
                    <a:cubicBezTo>
                      <a:pt x="1" y="35"/>
                      <a:pt x="5" y="34"/>
                      <a:pt x="11" y="31"/>
                    </a:cubicBezTo>
                    <a:cubicBezTo>
                      <a:pt x="15" y="28"/>
                      <a:pt x="18" y="27"/>
                      <a:pt x="17" y="25"/>
                    </a:cubicBezTo>
                    <a:cubicBezTo>
                      <a:pt x="17" y="24"/>
                      <a:pt x="14" y="26"/>
                      <a:pt x="9" y="27"/>
                    </a:cubicBezTo>
                    <a:cubicBezTo>
                      <a:pt x="3" y="28"/>
                      <a:pt x="0" y="28"/>
                      <a:pt x="0" y="26"/>
                    </a:cubicBezTo>
                    <a:cubicBezTo>
                      <a:pt x="1" y="23"/>
                      <a:pt x="3" y="24"/>
                      <a:pt x="10" y="22"/>
                    </a:cubicBezTo>
                    <a:cubicBezTo>
                      <a:pt x="19" y="18"/>
                      <a:pt x="21" y="19"/>
                      <a:pt x="25" y="14"/>
                    </a:cubicBezTo>
                    <a:cubicBezTo>
                      <a:pt x="29" y="9"/>
                      <a:pt x="6" y="10"/>
                      <a:pt x="10" y="6"/>
                    </a:cubicBezTo>
                    <a:cubicBezTo>
                      <a:pt x="14" y="0"/>
                      <a:pt x="41" y="6"/>
                      <a:pt x="42" y="13"/>
                    </a:cubicBezTo>
                    <a:cubicBezTo>
                      <a:pt x="42" y="22"/>
                      <a:pt x="37" y="29"/>
                      <a:pt x="20" y="3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8" name="Freeform 47">
                <a:extLst>
                  <a:ext uri="{FF2B5EF4-FFF2-40B4-BE49-F238E27FC236}">
                    <a16:creationId xmlns:a16="http://schemas.microsoft.com/office/drawing/2014/main" id="{204C4D07-2E0A-4045-A302-963F4DDDF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51" y="3016251"/>
                <a:ext cx="458788" cy="484188"/>
              </a:xfrm>
              <a:custGeom>
                <a:avLst/>
                <a:gdLst>
                  <a:gd name="T0" fmla="*/ 145 w 145"/>
                  <a:gd name="T1" fmla="*/ 0 h 153"/>
                  <a:gd name="T2" fmla="*/ 144 w 145"/>
                  <a:gd name="T3" fmla="*/ 4 h 153"/>
                  <a:gd name="T4" fmla="*/ 17 w 145"/>
                  <a:gd name="T5" fmla="*/ 141 h 153"/>
                  <a:gd name="T6" fmla="*/ 34 w 145"/>
                  <a:gd name="T7" fmla="*/ 116 h 153"/>
                  <a:gd name="T8" fmla="*/ 144 w 145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53">
                    <a:moveTo>
                      <a:pt x="145" y="0"/>
                    </a:moveTo>
                    <a:cubicBezTo>
                      <a:pt x="145" y="0"/>
                      <a:pt x="144" y="1"/>
                      <a:pt x="144" y="4"/>
                    </a:cubicBezTo>
                    <a:cubicBezTo>
                      <a:pt x="139" y="29"/>
                      <a:pt x="111" y="153"/>
                      <a:pt x="17" y="141"/>
                    </a:cubicBezTo>
                    <a:cubicBezTo>
                      <a:pt x="17" y="141"/>
                      <a:pt x="0" y="132"/>
                      <a:pt x="34" y="116"/>
                    </a:cubicBezTo>
                    <a:cubicBezTo>
                      <a:pt x="68" y="100"/>
                      <a:pt x="144" y="0"/>
                      <a:pt x="144" y="0"/>
                    </a:cubicBezTo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9" name="Freeform 48">
                <a:extLst>
                  <a:ext uri="{FF2B5EF4-FFF2-40B4-BE49-F238E27FC236}">
                    <a16:creationId xmlns:a16="http://schemas.microsoft.com/office/drawing/2014/main" id="{75529374-DBAB-4D5C-B701-7721718A7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9051" y="3211513"/>
                <a:ext cx="169863" cy="133350"/>
              </a:xfrm>
              <a:custGeom>
                <a:avLst/>
                <a:gdLst>
                  <a:gd name="T0" fmla="*/ 6 w 54"/>
                  <a:gd name="T1" fmla="*/ 19 h 42"/>
                  <a:gd name="T2" fmla="*/ 49 w 54"/>
                  <a:gd name="T3" fmla="*/ 11 h 42"/>
                  <a:gd name="T4" fmla="*/ 18 w 54"/>
                  <a:gd name="T5" fmla="*/ 40 h 42"/>
                  <a:gd name="T6" fmla="*/ 6 w 54"/>
                  <a:gd name="T7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2">
                    <a:moveTo>
                      <a:pt x="6" y="19"/>
                    </a:moveTo>
                    <a:cubicBezTo>
                      <a:pt x="16" y="0"/>
                      <a:pt x="45" y="1"/>
                      <a:pt x="49" y="11"/>
                    </a:cubicBezTo>
                    <a:cubicBezTo>
                      <a:pt x="54" y="22"/>
                      <a:pt x="35" y="42"/>
                      <a:pt x="18" y="40"/>
                    </a:cubicBezTo>
                    <a:cubicBezTo>
                      <a:pt x="0" y="38"/>
                      <a:pt x="1" y="29"/>
                      <a:pt x="6" y="1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0" name="Freeform 49">
                <a:extLst>
                  <a:ext uri="{FF2B5EF4-FFF2-40B4-BE49-F238E27FC236}">
                    <a16:creationId xmlns:a16="http://schemas.microsoft.com/office/drawing/2014/main" id="{CDB464CF-99A3-41A1-991C-40E3512F5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26" y="3243263"/>
                <a:ext cx="106363" cy="85725"/>
              </a:xfrm>
              <a:custGeom>
                <a:avLst/>
                <a:gdLst>
                  <a:gd name="T0" fmla="*/ 3 w 34"/>
                  <a:gd name="T1" fmla="*/ 13 h 27"/>
                  <a:gd name="T2" fmla="*/ 31 w 34"/>
                  <a:gd name="T3" fmla="*/ 8 h 27"/>
                  <a:gd name="T4" fmla="*/ 11 w 34"/>
                  <a:gd name="T5" fmla="*/ 26 h 27"/>
                  <a:gd name="T6" fmla="*/ 3 w 34"/>
                  <a:gd name="T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3" y="13"/>
                    </a:moveTo>
                    <a:cubicBezTo>
                      <a:pt x="10" y="0"/>
                      <a:pt x="28" y="1"/>
                      <a:pt x="31" y="8"/>
                    </a:cubicBezTo>
                    <a:cubicBezTo>
                      <a:pt x="34" y="14"/>
                      <a:pt x="22" y="27"/>
                      <a:pt x="11" y="26"/>
                    </a:cubicBezTo>
                    <a:cubicBezTo>
                      <a:pt x="0" y="25"/>
                      <a:pt x="0" y="18"/>
                      <a:pt x="3" y="13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2" name="Freeform 50">
                <a:extLst>
                  <a:ext uri="{FF2B5EF4-FFF2-40B4-BE49-F238E27FC236}">
                    <a16:creationId xmlns:a16="http://schemas.microsoft.com/office/drawing/2014/main" id="{2DA82C34-F18E-4E76-BF8C-E58A2B81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3751" y="3575051"/>
                <a:ext cx="147638" cy="114300"/>
              </a:xfrm>
              <a:custGeom>
                <a:avLst/>
                <a:gdLst>
                  <a:gd name="T0" fmla="*/ 9 w 47"/>
                  <a:gd name="T1" fmla="*/ 24 h 36"/>
                  <a:gd name="T2" fmla="*/ 2 w 47"/>
                  <a:gd name="T3" fmla="*/ 15 h 36"/>
                  <a:gd name="T4" fmla="*/ 10 w 47"/>
                  <a:gd name="T5" fmla="*/ 20 h 36"/>
                  <a:gd name="T6" fmla="*/ 15 w 47"/>
                  <a:gd name="T7" fmla="*/ 22 h 36"/>
                  <a:gd name="T8" fmla="*/ 8 w 47"/>
                  <a:gd name="T9" fmla="*/ 15 h 36"/>
                  <a:gd name="T10" fmla="*/ 2 w 47"/>
                  <a:gd name="T11" fmla="*/ 7 h 36"/>
                  <a:gd name="T12" fmla="*/ 12 w 47"/>
                  <a:gd name="T13" fmla="*/ 12 h 36"/>
                  <a:gd name="T14" fmla="*/ 20 w 47"/>
                  <a:gd name="T15" fmla="*/ 16 h 36"/>
                  <a:gd name="T16" fmla="*/ 15 w 47"/>
                  <a:gd name="T17" fmla="*/ 9 h 36"/>
                  <a:gd name="T18" fmla="*/ 12 w 47"/>
                  <a:gd name="T19" fmla="*/ 1 h 36"/>
                  <a:gd name="T20" fmla="*/ 20 w 47"/>
                  <a:gd name="T21" fmla="*/ 8 h 36"/>
                  <a:gd name="T22" fmla="*/ 33 w 47"/>
                  <a:gd name="T23" fmla="*/ 18 h 36"/>
                  <a:gd name="T24" fmla="*/ 34 w 47"/>
                  <a:gd name="T25" fmla="*/ 1 h 36"/>
                  <a:gd name="T26" fmla="*/ 41 w 47"/>
                  <a:gd name="T27" fmla="*/ 32 h 36"/>
                  <a:gd name="T28" fmla="*/ 9 w 47"/>
                  <a:gd name="T2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6">
                    <a:moveTo>
                      <a:pt x="9" y="24"/>
                    </a:moveTo>
                    <a:cubicBezTo>
                      <a:pt x="4" y="21"/>
                      <a:pt x="0" y="16"/>
                      <a:pt x="2" y="15"/>
                    </a:cubicBezTo>
                    <a:cubicBezTo>
                      <a:pt x="3" y="14"/>
                      <a:pt x="6" y="18"/>
                      <a:pt x="10" y="20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6" y="22"/>
                      <a:pt x="12" y="19"/>
                      <a:pt x="8" y="15"/>
                    </a:cubicBezTo>
                    <a:cubicBezTo>
                      <a:pt x="2" y="11"/>
                      <a:pt x="0" y="8"/>
                      <a:pt x="2" y="7"/>
                    </a:cubicBezTo>
                    <a:cubicBezTo>
                      <a:pt x="4" y="6"/>
                      <a:pt x="6" y="9"/>
                      <a:pt x="12" y="12"/>
                    </a:cubicBezTo>
                    <a:cubicBezTo>
                      <a:pt x="16" y="16"/>
                      <a:pt x="18" y="17"/>
                      <a:pt x="20" y="16"/>
                    </a:cubicBezTo>
                    <a:cubicBezTo>
                      <a:pt x="21" y="16"/>
                      <a:pt x="18" y="13"/>
                      <a:pt x="15" y="9"/>
                    </a:cubicBezTo>
                    <a:cubicBezTo>
                      <a:pt x="11" y="5"/>
                      <a:pt x="10" y="1"/>
                      <a:pt x="12" y="1"/>
                    </a:cubicBezTo>
                    <a:cubicBezTo>
                      <a:pt x="15" y="0"/>
                      <a:pt x="14" y="3"/>
                      <a:pt x="20" y="8"/>
                    </a:cubicBezTo>
                    <a:cubicBezTo>
                      <a:pt x="27" y="14"/>
                      <a:pt x="27" y="16"/>
                      <a:pt x="33" y="18"/>
                    </a:cubicBezTo>
                    <a:cubicBezTo>
                      <a:pt x="39" y="20"/>
                      <a:pt x="28" y="0"/>
                      <a:pt x="34" y="1"/>
                    </a:cubicBezTo>
                    <a:cubicBezTo>
                      <a:pt x="41" y="2"/>
                      <a:pt x="47" y="30"/>
                      <a:pt x="41" y="32"/>
                    </a:cubicBezTo>
                    <a:cubicBezTo>
                      <a:pt x="33" y="36"/>
                      <a:pt x="24" y="35"/>
                      <a:pt x="9" y="24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3" name="Freeform 51">
                <a:extLst>
                  <a:ext uri="{FF2B5EF4-FFF2-40B4-BE49-F238E27FC236}">
                    <a16:creationId xmlns:a16="http://schemas.microsoft.com/office/drawing/2014/main" id="{39DCC571-D63E-42B4-A876-A71B796A4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8838" y="3568701"/>
                <a:ext cx="455613" cy="206375"/>
              </a:xfrm>
              <a:custGeom>
                <a:avLst/>
                <a:gdLst>
                  <a:gd name="T0" fmla="*/ 144 w 144"/>
                  <a:gd name="T1" fmla="*/ 15 h 65"/>
                  <a:gd name="T2" fmla="*/ 103 w 144"/>
                  <a:gd name="T3" fmla="*/ 59 h 65"/>
                  <a:gd name="T4" fmla="*/ 0 w 144"/>
                  <a:gd name="T5" fmla="*/ 25 h 65"/>
                  <a:gd name="T6" fmla="*/ 2 w 144"/>
                  <a:gd name="T7" fmla="*/ 20 h 65"/>
                  <a:gd name="T8" fmla="*/ 93 w 144"/>
                  <a:gd name="T9" fmla="*/ 43 h 65"/>
                  <a:gd name="T10" fmla="*/ 123 w 144"/>
                  <a:gd name="T11" fmla="*/ 0 h 65"/>
                  <a:gd name="T12" fmla="*/ 144 w 144"/>
                  <a:gd name="T13" fmla="*/ 1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5">
                    <a:moveTo>
                      <a:pt x="144" y="15"/>
                    </a:moveTo>
                    <a:cubicBezTo>
                      <a:pt x="141" y="29"/>
                      <a:pt x="115" y="54"/>
                      <a:pt x="103" y="59"/>
                    </a:cubicBezTo>
                    <a:cubicBezTo>
                      <a:pt x="88" y="65"/>
                      <a:pt x="49" y="53"/>
                      <a:pt x="0" y="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71" y="52"/>
                      <a:pt x="93" y="43"/>
                    </a:cubicBezTo>
                    <a:cubicBezTo>
                      <a:pt x="105" y="38"/>
                      <a:pt x="123" y="0"/>
                      <a:pt x="123" y="0"/>
                    </a:cubicBezTo>
                    <a:lnTo>
                      <a:pt x="144" y="1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4" name="Freeform 52">
                <a:extLst>
                  <a:ext uri="{FF2B5EF4-FFF2-40B4-BE49-F238E27FC236}">
                    <a16:creationId xmlns:a16="http://schemas.microsoft.com/office/drawing/2014/main" id="{E61BC53B-6481-4C39-8004-F0C2F5018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2051" y="3332163"/>
                <a:ext cx="284163" cy="369888"/>
              </a:xfrm>
              <a:custGeom>
                <a:avLst/>
                <a:gdLst>
                  <a:gd name="T0" fmla="*/ 64 w 90"/>
                  <a:gd name="T1" fmla="*/ 17 h 117"/>
                  <a:gd name="T2" fmla="*/ 0 w 90"/>
                  <a:gd name="T3" fmla="*/ 103 h 117"/>
                  <a:gd name="T4" fmla="*/ 59 w 90"/>
                  <a:gd name="T5" fmla="*/ 116 h 117"/>
                  <a:gd name="T6" fmla="*/ 64 w 90"/>
                  <a:gd name="T7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17">
                    <a:moveTo>
                      <a:pt x="64" y="17"/>
                    </a:moveTo>
                    <a:cubicBezTo>
                      <a:pt x="46" y="28"/>
                      <a:pt x="12" y="59"/>
                      <a:pt x="0" y="103"/>
                    </a:cubicBezTo>
                    <a:cubicBezTo>
                      <a:pt x="0" y="103"/>
                      <a:pt x="20" y="117"/>
                      <a:pt x="59" y="116"/>
                    </a:cubicBezTo>
                    <a:cubicBezTo>
                      <a:pt x="65" y="95"/>
                      <a:pt x="90" y="0"/>
                      <a:pt x="64" y="17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5" name="Freeform 53">
                <a:extLst>
                  <a:ext uri="{FF2B5EF4-FFF2-40B4-BE49-F238E27FC236}">
                    <a16:creationId xmlns:a16="http://schemas.microsoft.com/office/drawing/2014/main" id="{B68D5462-96F9-4D64-BE1E-3E610EDAA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9088" y="4189413"/>
                <a:ext cx="92075" cy="790575"/>
              </a:xfrm>
              <a:custGeom>
                <a:avLst/>
                <a:gdLst>
                  <a:gd name="T0" fmla="*/ 0 w 58"/>
                  <a:gd name="T1" fmla="*/ 0 h 498"/>
                  <a:gd name="T2" fmla="*/ 58 w 58"/>
                  <a:gd name="T3" fmla="*/ 14 h 498"/>
                  <a:gd name="T4" fmla="*/ 46 w 58"/>
                  <a:gd name="T5" fmla="*/ 498 h 498"/>
                  <a:gd name="T6" fmla="*/ 34 w 58"/>
                  <a:gd name="T7" fmla="*/ 498 h 498"/>
                  <a:gd name="T8" fmla="*/ 0 w 58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98">
                    <a:moveTo>
                      <a:pt x="0" y="0"/>
                    </a:moveTo>
                    <a:lnTo>
                      <a:pt x="58" y="14"/>
                    </a:lnTo>
                    <a:lnTo>
                      <a:pt x="46" y="498"/>
                    </a:lnTo>
                    <a:lnTo>
                      <a:pt x="34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6" name="Freeform 54">
                <a:extLst>
                  <a:ext uri="{FF2B5EF4-FFF2-40B4-BE49-F238E27FC236}">
                    <a16:creationId xmlns:a16="http://schemas.microsoft.com/office/drawing/2014/main" id="{1D8F9E53-E064-44FC-AF18-B82E554C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2851" y="4164013"/>
                <a:ext cx="92075" cy="825500"/>
              </a:xfrm>
              <a:custGeom>
                <a:avLst/>
                <a:gdLst>
                  <a:gd name="T0" fmla="*/ 0 w 58"/>
                  <a:gd name="T1" fmla="*/ 0 h 520"/>
                  <a:gd name="T2" fmla="*/ 58 w 58"/>
                  <a:gd name="T3" fmla="*/ 14 h 520"/>
                  <a:gd name="T4" fmla="*/ 28 w 58"/>
                  <a:gd name="T5" fmla="*/ 520 h 520"/>
                  <a:gd name="T6" fmla="*/ 14 w 58"/>
                  <a:gd name="T7" fmla="*/ 520 h 520"/>
                  <a:gd name="T8" fmla="*/ 0 w 58"/>
                  <a:gd name="T9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0">
                    <a:moveTo>
                      <a:pt x="0" y="0"/>
                    </a:moveTo>
                    <a:lnTo>
                      <a:pt x="58" y="14"/>
                    </a:lnTo>
                    <a:lnTo>
                      <a:pt x="28" y="520"/>
                    </a:lnTo>
                    <a:lnTo>
                      <a:pt x="14" y="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7" name="Freeform 55">
                <a:extLst>
                  <a:ext uri="{FF2B5EF4-FFF2-40B4-BE49-F238E27FC236}">
                    <a16:creationId xmlns:a16="http://schemas.microsoft.com/office/drawing/2014/main" id="{A7EEBD6B-5CC4-4817-BCD3-7D8BD02F0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5226" y="3914776"/>
                <a:ext cx="550863" cy="676275"/>
              </a:xfrm>
              <a:custGeom>
                <a:avLst/>
                <a:gdLst>
                  <a:gd name="T0" fmla="*/ 174 w 174"/>
                  <a:gd name="T1" fmla="*/ 208 h 214"/>
                  <a:gd name="T2" fmla="*/ 92 w 174"/>
                  <a:gd name="T3" fmla="*/ 205 h 214"/>
                  <a:gd name="T4" fmla="*/ 83 w 174"/>
                  <a:gd name="T5" fmla="*/ 142 h 214"/>
                  <a:gd name="T6" fmla="*/ 78 w 174"/>
                  <a:gd name="T7" fmla="*/ 203 h 214"/>
                  <a:gd name="T8" fmla="*/ 0 w 174"/>
                  <a:gd name="T9" fmla="*/ 203 h 214"/>
                  <a:gd name="T10" fmla="*/ 8 w 174"/>
                  <a:gd name="T11" fmla="*/ 0 h 214"/>
                  <a:gd name="T12" fmla="*/ 160 w 174"/>
                  <a:gd name="T13" fmla="*/ 3 h 214"/>
                  <a:gd name="T14" fmla="*/ 174 w 174"/>
                  <a:gd name="T15" fmla="*/ 20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4">
                    <a:moveTo>
                      <a:pt x="174" y="208"/>
                    </a:moveTo>
                    <a:cubicBezTo>
                      <a:pt x="174" y="208"/>
                      <a:pt x="117" y="211"/>
                      <a:pt x="92" y="205"/>
                    </a:cubicBezTo>
                    <a:cubicBezTo>
                      <a:pt x="92" y="205"/>
                      <a:pt x="88" y="146"/>
                      <a:pt x="83" y="142"/>
                    </a:cubicBezTo>
                    <a:cubicBezTo>
                      <a:pt x="78" y="137"/>
                      <a:pt x="78" y="203"/>
                      <a:pt x="78" y="203"/>
                    </a:cubicBezTo>
                    <a:cubicBezTo>
                      <a:pt x="78" y="203"/>
                      <a:pt x="31" y="214"/>
                      <a:pt x="0" y="203"/>
                    </a:cubicBezTo>
                    <a:cubicBezTo>
                      <a:pt x="0" y="203"/>
                      <a:pt x="4" y="35"/>
                      <a:pt x="8" y="0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72" y="100"/>
                      <a:pt x="174" y="208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8" name="Freeform 56">
                <a:extLst>
                  <a:ext uri="{FF2B5EF4-FFF2-40B4-BE49-F238E27FC236}">
                    <a16:creationId xmlns:a16="http://schemas.microsoft.com/office/drawing/2014/main" id="{399FFA59-CE11-4C8A-87F4-C55E516A4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3513" y="4071938"/>
                <a:ext cx="25400" cy="200025"/>
              </a:xfrm>
              <a:custGeom>
                <a:avLst/>
                <a:gdLst>
                  <a:gd name="T0" fmla="*/ 16 w 16"/>
                  <a:gd name="T1" fmla="*/ 4 h 126"/>
                  <a:gd name="T2" fmla="*/ 12 w 16"/>
                  <a:gd name="T3" fmla="*/ 126 h 126"/>
                  <a:gd name="T4" fmla="*/ 6 w 16"/>
                  <a:gd name="T5" fmla="*/ 126 h 126"/>
                  <a:gd name="T6" fmla="*/ 0 w 16"/>
                  <a:gd name="T7" fmla="*/ 0 h 126"/>
                  <a:gd name="T8" fmla="*/ 16 w 16"/>
                  <a:gd name="T9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6">
                    <a:moveTo>
                      <a:pt x="16" y="4"/>
                    </a:moveTo>
                    <a:lnTo>
                      <a:pt x="12" y="126"/>
                    </a:lnTo>
                    <a:lnTo>
                      <a:pt x="6" y="126"/>
                    </a:lnTo>
                    <a:lnTo>
                      <a:pt x="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0" name="Freeform 57">
                <a:extLst>
                  <a:ext uri="{FF2B5EF4-FFF2-40B4-BE49-F238E27FC236}">
                    <a16:creationId xmlns:a16="http://schemas.microsoft.com/office/drawing/2014/main" id="{F3438FDB-FEF2-4A5C-978E-E72A1C5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0626" y="3914776"/>
                <a:ext cx="534988" cy="666750"/>
              </a:xfrm>
              <a:custGeom>
                <a:avLst/>
                <a:gdLst>
                  <a:gd name="T0" fmla="*/ 142 w 169"/>
                  <a:gd name="T1" fmla="*/ 14 h 211"/>
                  <a:gd name="T2" fmla="*/ 0 w 169"/>
                  <a:gd name="T3" fmla="*/ 2 h 211"/>
                  <a:gd name="T4" fmla="*/ 0 w 169"/>
                  <a:gd name="T5" fmla="*/ 0 h 211"/>
                  <a:gd name="T6" fmla="*/ 155 w 169"/>
                  <a:gd name="T7" fmla="*/ 1 h 211"/>
                  <a:gd name="T8" fmla="*/ 169 w 169"/>
                  <a:gd name="T9" fmla="*/ 208 h 211"/>
                  <a:gd name="T10" fmla="*/ 151 w 169"/>
                  <a:gd name="T11" fmla="*/ 211 h 211"/>
                  <a:gd name="T12" fmla="*/ 142 w 169"/>
                  <a:gd name="T13" fmla="*/ 1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211">
                    <a:moveTo>
                      <a:pt x="142" y="14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67" y="100"/>
                      <a:pt x="169" y="208"/>
                    </a:cubicBezTo>
                    <a:cubicBezTo>
                      <a:pt x="169" y="208"/>
                      <a:pt x="154" y="211"/>
                      <a:pt x="151" y="211"/>
                    </a:cubicBezTo>
                    <a:cubicBezTo>
                      <a:pt x="149" y="103"/>
                      <a:pt x="142" y="14"/>
                      <a:pt x="142" y="1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1" name="Freeform 58">
                <a:extLst>
                  <a:ext uri="{FF2B5EF4-FFF2-40B4-BE49-F238E27FC236}">
                    <a16:creationId xmlns:a16="http://schemas.microsoft.com/office/drawing/2014/main" id="{A05E1593-0516-4162-8BB1-79A028099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8901" y="4332288"/>
                <a:ext cx="68263" cy="233363"/>
              </a:xfrm>
              <a:custGeom>
                <a:avLst/>
                <a:gdLst>
                  <a:gd name="T0" fmla="*/ 16 w 22"/>
                  <a:gd name="T1" fmla="*/ 5 h 74"/>
                  <a:gd name="T2" fmla="*/ 22 w 22"/>
                  <a:gd name="T3" fmla="*/ 10 h 74"/>
                  <a:gd name="T4" fmla="*/ 17 w 22"/>
                  <a:gd name="T5" fmla="*/ 71 h 74"/>
                  <a:gd name="T6" fmla="*/ 0 w 22"/>
                  <a:gd name="T7" fmla="*/ 74 h 74"/>
                  <a:gd name="T8" fmla="*/ 16 w 22"/>
                  <a:gd name="T9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4">
                    <a:moveTo>
                      <a:pt x="16" y="5"/>
                    </a:moveTo>
                    <a:cubicBezTo>
                      <a:pt x="16" y="5"/>
                      <a:pt x="22" y="7"/>
                      <a:pt x="22" y="10"/>
                    </a:cubicBezTo>
                    <a:cubicBezTo>
                      <a:pt x="20" y="27"/>
                      <a:pt x="17" y="71"/>
                      <a:pt x="17" y="71"/>
                    </a:cubicBezTo>
                    <a:cubicBezTo>
                      <a:pt x="17" y="71"/>
                      <a:pt x="3" y="73"/>
                      <a:pt x="0" y="74"/>
                    </a:cubicBezTo>
                    <a:cubicBezTo>
                      <a:pt x="0" y="66"/>
                      <a:pt x="11" y="0"/>
                      <a:pt x="16" y="5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2" name="Freeform 59">
                <a:extLst>
                  <a:ext uri="{FF2B5EF4-FFF2-40B4-BE49-F238E27FC236}">
                    <a16:creationId xmlns:a16="http://schemas.microsoft.com/office/drawing/2014/main" id="{DC8071AB-AA81-4DA2-9598-936281F8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4601" y="3984626"/>
                <a:ext cx="423863" cy="80963"/>
              </a:xfrm>
              <a:custGeom>
                <a:avLst/>
                <a:gdLst>
                  <a:gd name="T0" fmla="*/ 134 w 134"/>
                  <a:gd name="T1" fmla="*/ 16 h 26"/>
                  <a:gd name="T2" fmla="*/ 1 w 134"/>
                  <a:gd name="T3" fmla="*/ 17 h 26"/>
                  <a:gd name="T4" fmla="*/ 0 w 134"/>
                  <a:gd name="T5" fmla="*/ 1 h 26"/>
                  <a:gd name="T6" fmla="*/ 133 w 134"/>
                  <a:gd name="T7" fmla="*/ 0 h 26"/>
                  <a:gd name="T8" fmla="*/ 134 w 134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6">
                    <a:moveTo>
                      <a:pt x="134" y="16"/>
                    </a:moveTo>
                    <a:cubicBezTo>
                      <a:pt x="134" y="16"/>
                      <a:pt x="46" y="26"/>
                      <a:pt x="1" y="1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134" y="16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3" name="Freeform 60">
                <a:extLst>
                  <a:ext uri="{FF2B5EF4-FFF2-40B4-BE49-F238E27FC236}">
                    <a16:creationId xmlns:a16="http://schemas.microsoft.com/office/drawing/2014/main" id="{61509393-D5D5-42A9-B573-7B6A9EEC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2376" y="4046538"/>
                <a:ext cx="446088" cy="53975"/>
              </a:xfrm>
              <a:custGeom>
                <a:avLst/>
                <a:gdLst>
                  <a:gd name="T0" fmla="*/ 141 w 141"/>
                  <a:gd name="T1" fmla="*/ 8 h 17"/>
                  <a:gd name="T2" fmla="*/ 139 w 141"/>
                  <a:gd name="T3" fmla="*/ 0 h 17"/>
                  <a:gd name="T4" fmla="*/ 1 w 141"/>
                  <a:gd name="T5" fmla="*/ 2 h 17"/>
                  <a:gd name="T6" fmla="*/ 0 w 141"/>
                  <a:gd name="T7" fmla="*/ 9 h 17"/>
                  <a:gd name="T8" fmla="*/ 141 w 14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7">
                    <a:moveTo>
                      <a:pt x="141" y="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78" y="9"/>
                      <a:pt x="1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49" y="17"/>
                      <a:pt x="141" y="8"/>
                    </a:cubicBezTo>
                    <a:close/>
                  </a:path>
                </a:pathLst>
              </a:custGeom>
              <a:solidFill>
                <a:srgbClr val="935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4" name="Freeform 61">
                <a:extLst>
                  <a:ext uri="{FF2B5EF4-FFF2-40B4-BE49-F238E27FC236}">
                    <a16:creationId xmlns:a16="http://schemas.microsoft.com/office/drawing/2014/main" id="{850507B6-D483-4878-8270-F040B33F3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4776" y="4052888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14 w 14"/>
                  <a:gd name="T3" fmla="*/ 0 h 24"/>
                  <a:gd name="T4" fmla="*/ 12 w 14"/>
                  <a:gd name="T5" fmla="*/ 24 h 24"/>
                  <a:gd name="T6" fmla="*/ 0 w 14"/>
                  <a:gd name="T7" fmla="*/ 24 h 24"/>
                  <a:gd name="T8" fmla="*/ 0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14" y="0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5" name="Freeform 62">
                <a:extLst>
                  <a:ext uri="{FF2B5EF4-FFF2-40B4-BE49-F238E27FC236}">
                    <a16:creationId xmlns:a16="http://schemas.microsoft.com/office/drawing/2014/main" id="{D967AD73-95EF-4C13-B24B-23EA21DC1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8101" y="4049713"/>
                <a:ext cx="25400" cy="38100"/>
              </a:xfrm>
              <a:custGeom>
                <a:avLst/>
                <a:gdLst>
                  <a:gd name="T0" fmla="*/ 2 w 16"/>
                  <a:gd name="T1" fmla="*/ 0 h 24"/>
                  <a:gd name="T2" fmla="*/ 16 w 16"/>
                  <a:gd name="T3" fmla="*/ 2 h 24"/>
                  <a:gd name="T4" fmla="*/ 14 w 16"/>
                  <a:gd name="T5" fmla="*/ 24 h 24"/>
                  <a:gd name="T6" fmla="*/ 0 w 16"/>
                  <a:gd name="T7" fmla="*/ 22 h 24"/>
                  <a:gd name="T8" fmla="*/ 2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2" y="0"/>
                    </a:moveTo>
                    <a:lnTo>
                      <a:pt x="16" y="2"/>
                    </a:lnTo>
                    <a:lnTo>
                      <a:pt x="14" y="24"/>
                    </a:lnTo>
                    <a:lnTo>
                      <a:pt x="0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6" name="Freeform 63">
                <a:extLst>
                  <a:ext uri="{FF2B5EF4-FFF2-40B4-BE49-F238E27FC236}">
                    <a16:creationId xmlns:a16="http://schemas.microsoft.com/office/drawing/2014/main" id="{D30DF05E-FE8E-4402-BD1F-D98798411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4126" y="4046538"/>
                <a:ext cx="25400" cy="34925"/>
              </a:xfrm>
              <a:custGeom>
                <a:avLst/>
                <a:gdLst>
                  <a:gd name="T0" fmla="*/ 2 w 16"/>
                  <a:gd name="T1" fmla="*/ 0 h 22"/>
                  <a:gd name="T2" fmla="*/ 16 w 16"/>
                  <a:gd name="T3" fmla="*/ 0 h 22"/>
                  <a:gd name="T4" fmla="*/ 12 w 16"/>
                  <a:gd name="T5" fmla="*/ 22 h 22"/>
                  <a:gd name="T6" fmla="*/ 0 w 16"/>
                  <a:gd name="T7" fmla="*/ 20 h 22"/>
                  <a:gd name="T8" fmla="*/ 2 w 1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2" y="0"/>
                    </a:moveTo>
                    <a:lnTo>
                      <a:pt x="16" y="0"/>
                    </a:lnTo>
                    <a:lnTo>
                      <a:pt x="12" y="22"/>
                    </a:lnTo>
                    <a:lnTo>
                      <a:pt x="0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8" name="Freeform 64">
                <a:extLst>
                  <a:ext uri="{FF2B5EF4-FFF2-40B4-BE49-F238E27FC236}">
                    <a16:creationId xmlns:a16="http://schemas.microsoft.com/office/drawing/2014/main" id="{8E749E5F-D8F3-4617-9E29-FEEEBFDCB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5588" y="4052888"/>
                <a:ext cx="22225" cy="34925"/>
              </a:xfrm>
              <a:custGeom>
                <a:avLst/>
                <a:gdLst>
                  <a:gd name="T0" fmla="*/ 0 w 14"/>
                  <a:gd name="T1" fmla="*/ 0 h 22"/>
                  <a:gd name="T2" fmla="*/ 14 w 14"/>
                  <a:gd name="T3" fmla="*/ 0 h 22"/>
                  <a:gd name="T4" fmla="*/ 14 w 14"/>
                  <a:gd name="T5" fmla="*/ 20 h 22"/>
                  <a:gd name="T6" fmla="*/ 2 w 14"/>
                  <a:gd name="T7" fmla="*/ 22 h 22"/>
                  <a:gd name="T8" fmla="*/ 0 w 1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0" y="0"/>
                    </a:moveTo>
                    <a:lnTo>
                      <a:pt x="14" y="0"/>
                    </a:lnTo>
                    <a:lnTo>
                      <a:pt x="14" y="20"/>
                    </a:lnTo>
                    <a:lnTo>
                      <a:pt x="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9" name="Freeform 65">
                <a:extLst>
                  <a:ext uri="{FF2B5EF4-FFF2-40B4-BE49-F238E27FC236}">
                    <a16:creationId xmlns:a16="http://schemas.microsoft.com/office/drawing/2014/main" id="{065BE179-E88D-45D9-84D2-A3092579F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4963" y="4049713"/>
                <a:ext cx="22225" cy="31750"/>
              </a:xfrm>
              <a:custGeom>
                <a:avLst/>
                <a:gdLst>
                  <a:gd name="T0" fmla="*/ 0 w 14"/>
                  <a:gd name="T1" fmla="*/ 0 h 20"/>
                  <a:gd name="T2" fmla="*/ 14 w 14"/>
                  <a:gd name="T3" fmla="*/ 0 h 20"/>
                  <a:gd name="T4" fmla="*/ 14 w 14"/>
                  <a:gd name="T5" fmla="*/ 20 h 20"/>
                  <a:gd name="T6" fmla="*/ 2 w 14"/>
                  <a:gd name="T7" fmla="*/ 20 h 20"/>
                  <a:gd name="T8" fmla="*/ 0 w 1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lnTo>
                      <a:pt x="14" y="0"/>
                    </a:lnTo>
                    <a:lnTo>
                      <a:pt x="14" y="20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0" name="Freeform 66">
                <a:extLst>
                  <a:ext uri="{FF2B5EF4-FFF2-40B4-BE49-F238E27FC236}">
                    <a16:creationId xmlns:a16="http://schemas.microsoft.com/office/drawing/2014/main" id="{EAD9ABC6-97ED-49CF-ADEA-8BDF19E03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7476" y="4052888"/>
                <a:ext cx="58738" cy="41275"/>
              </a:xfrm>
              <a:custGeom>
                <a:avLst/>
                <a:gdLst>
                  <a:gd name="T0" fmla="*/ 0 w 37"/>
                  <a:gd name="T1" fmla="*/ 2 h 26"/>
                  <a:gd name="T2" fmla="*/ 37 w 37"/>
                  <a:gd name="T3" fmla="*/ 0 h 26"/>
                  <a:gd name="T4" fmla="*/ 37 w 37"/>
                  <a:gd name="T5" fmla="*/ 24 h 26"/>
                  <a:gd name="T6" fmla="*/ 0 w 37"/>
                  <a:gd name="T7" fmla="*/ 26 h 26"/>
                  <a:gd name="T8" fmla="*/ 0 w 37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0" y="2"/>
                    </a:moveTo>
                    <a:lnTo>
                      <a:pt x="37" y="0"/>
                    </a:lnTo>
                    <a:lnTo>
                      <a:pt x="37" y="24"/>
                    </a:lnTo>
                    <a:lnTo>
                      <a:pt x="0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1" name="Freeform 67">
                <a:extLst>
                  <a:ext uri="{FF2B5EF4-FFF2-40B4-BE49-F238E27FC236}">
                    <a16:creationId xmlns:a16="http://schemas.microsoft.com/office/drawing/2014/main" id="{231B48F7-7B47-4E28-A0A3-AC7A83B3B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91101" y="3338513"/>
                <a:ext cx="509588" cy="708025"/>
              </a:xfrm>
              <a:custGeom>
                <a:avLst/>
                <a:gdLst>
                  <a:gd name="T0" fmla="*/ 161 w 161"/>
                  <a:gd name="T1" fmla="*/ 214 h 224"/>
                  <a:gd name="T2" fmla="*/ 154 w 161"/>
                  <a:gd name="T3" fmla="*/ 23 h 224"/>
                  <a:gd name="T4" fmla="*/ 56 w 161"/>
                  <a:gd name="T5" fmla="*/ 16 h 224"/>
                  <a:gd name="T6" fmla="*/ 0 w 161"/>
                  <a:gd name="T7" fmla="*/ 214 h 224"/>
                  <a:gd name="T8" fmla="*/ 161 w 161"/>
                  <a:gd name="T9" fmla="*/ 21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4">
                    <a:moveTo>
                      <a:pt x="161" y="214"/>
                    </a:moveTo>
                    <a:cubicBezTo>
                      <a:pt x="158" y="179"/>
                      <a:pt x="160" y="35"/>
                      <a:pt x="154" y="23"/>
                    </a:cubicBezTo>
                    <a:cubicBezTo>
                      <a:pt x="140" y="0"/>
                      <a:pt x="62" y="8"/>
                      <a:pt x="56" y="16"/>
                    </a:cubicBezTo>
                    <a:cubicBezTo>
                      <a:pt x="25" y="54"/>
                      <a:pt x="0" y="214"/>
                      <a:pt x="0" y="214"/>
                    </a:cubicBezTo>
                    <a:cubicBezTo>
                      <a:pt x="56" y="224"/>
                      <a:pt x="103" y="224"/>
                      <a:pt x="161" y="21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2" name="Freeform 68">
                <a:extLst>
                  <a:ext uri="{FF2B5EF4-FFF2-40B4-BE49-F238E27FC236}">
                    <a16:creationId xmlns:a16="http://schemas.microsoft.com/office/drawing/2014/main" id="{6A98985D-D0AF-4F5D-865D-EB8A0EB60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4451" y="3549651"/>
                <a:ext cx="98425" cy="47625"/>
              </a:xfrm>
              <a:custGeom>
                <a:avLst/>
                <a:gdLst>
                  <a:gd name="T0" fmla="*/ 2 w 62"/>
                  <a:gd name="T1" fmla="*/ 0 h 30"/>
                  <a:gd name="T2" fmla="*/ 0 w 62"/>
                  <a:gd name="T3" fmla="*/ 14 h 30"/>
                  <a:gd name="T4" fmla="*/ 34 w 62"/>
                  <a:gd name="T5" fmla="*/ 30 h 30"/>
                  <a:gd name="T6" fmla="*/ 62 w 62"/>
                  <a:gd name="T7" fmla="*/ 22 h 30"/>
                  <a:gd name="T8" fmla="*/ 62 w 62"/>
                  <a:gd name="T9" fmla="*/ 8 h 30"/>
                  <a:gd name="T10" fmla="*/ 2 w 6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0">
                    <a:moveTo>
                      <a:pt x="2" y="0"/>
                    </a:moveTo>
                    <a:lnTo>
                      <a:pt x="0" y="14"/>
                    </a:lnTo>
                    <a:lnTo>
                      <a:pt x="34" y="30"/>
                    </a:lnTo>
                    <a:lnTo>
                      <a:pt x="62" y="22"/>
                    </a:lnTo>
                    <a:lnTo>
                      <a:pt x="62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3" name="Freeform 69">
                <a:extLst>
                  <a:ext uri="{FF2B5EF4-FFF2-40B4-BE49-F238E27FC236}">
                    <a16:creationId xmlns:a16="http://schemas.microsoft.com/office/drawing/2014/main" id="{3857A055-4B78-468E-A74E-9687816C6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4313" y="3556001"/>
                <a:ext cx="98425" cy="47625"/>
              </a:xfrm>
              <a:custGeom>
                <a:avLst/>
                <a:gdLst>
                  <a:gd name="T0" fmla="*/ 0 w 62"/>
                  <a:gd name="T1" fmla="*/ 0 h 30"/>
                  <a:gd name="T2" fmla="*/ 0 w 62"/>
                  <a:gd name="T3" fmla="*/ 16 h 30"/>
                  <a:gd name="T4" fmla="*/ 38 w 62"/>
                  <a:gd name="T5" fmla="*/ 30 h 30"/>
                  <a:gd name="T6" fmla="*/ 62 w 62"/>
                  <a:gd name="T7" fmla="*/ 18 h 30"/>
                  <a:gd name="T8" fmla="*/ 60 w 62"/>
                  <a:gd name="T9" fmla="*/ 4 h 30"/>
                  <a:gd name="T10" fmla="*/ 0 w 6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0">
                    <a:moveTo>
                      <a:pt x="0" y="0"/>
                    </a:moveTo>
                    <a:lnTo>
                      <a:pt x="0" y="16"/>
                    </a:lnTo>
                    <a:lnTo>
                      <a:pt x="38" y="30"/>
                    </a:lnTo>
                    <a:lnTo>
                      <a:pt x="62" y="18"/>
                    </a:lnTo>
                    <a:lnTo>
                      <a:pt x="6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6" name="Freeform 70">
                <a:extLst>
                  <a:ext uri="{FF2B5EF4-FFF2-40B4-BE49-F238E27FC236}">
                    <a16:creationId xmlns:a16="http://schemas.microsoft.com/office/drawing/2014/main" id="{C619BF89-E39B-4BFD-94C3-C15F5F512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0176" y="3370263"/>
                <a:ext cx="71438" cy="669925"/>
              </a:xfrm>
              <a:custGeom>
                <a:avLst/>
                <a:gdLst>
                  <a:gd name="T0" fmla="*/ 18 w 23"/>
                  <a:gd name="T1" fmla="*/ 0 h 212"/>
                  <a:gd name="T2" fmla="*/ 23 w 23"/>
                  <a:gd name="T3" fmla="*/ 1 h 212"/>
                  <a:gd name="T4" fmla="*/ 15 w 23"/>
                  <a:gd name="T5" fmla="*/ 212 h 212"/>
                  <a:gd name="T6" fmla="*/ 6 w 23"/>
                  <a:gd name="T7" fmla="*/ 212 h 212"/>
                  <a:gd name="T8" fmla="*/ 18 w 23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2">
                    <a:moveTo>
                      <a:pt x="18" y="0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0" y="33"/>
                      <a:pt x="11" y="163"/>
                      <a:pt x="15" y="212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0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8" name="Freeform 71">
                <a:extLst>
                  <a:ext uri="{FF2B5EF4-FFF2-40B4-BE49-F238E27FC236}">
                    <a16:creationId xmlns:a16="http://schemas.microsoft.com/office/drawing/2014/main" id="{D87F1D01-58AC-4C1C-AF9B-C08FBC96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2563" y="3360738"/>
                <a:ext cx="133350" cy="85725"/>
              </a:xfrm>
              <a:custGeom>
                <a:avLst/>
                <a:gdLst>
                  <a:gd name="T0" fmla="*/ 34 w 84"/>
                  <a:gd name="T1" fmla="*/ 54 h 54"/>
                  <a:gd name="T2" fmla="*/ 0 w 84"/>
                  <a:gd name="T3" fmla="*/ 16 h 54"/>
                  <a:gd name="T4" fmla="*/ 68 w 84"/>
                  <a:gd name="T5" fmla="*/ 0 h 54"/>
                  <a:gd name="T6" fmla="*/ 84 w 84"/>
                  <a:gd name="T7" fmla="*/ 6 h 54"/>
                  <a:gd name="T8" fmla="*/ 34 w 8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54">
                    <a:moveTo>
                      <a:pt x="34" y="54"/>
                    </a:moveTo>
                    <a:lnTo>
                      <a:pt x="0" y="16"/>
                    </a:lnTo>
                    <a:lnTo>
                      <a:pt x="68" y="0"/>
                    </a:lnTo>
                    <a:lnTo>
                      <a:pt x="84" y="6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" name="Freeform 72">
                <a:extLst>
                  <a:ext uri="{FF2B5EF4-FFF2-40B4-BE49-F238E27FC236}">
                    <a16:creationId xmlns:a16="http://schemas.microsoft.com/office/drawing/2014/main" id="{56543072-EBA3-4978-A875-3CD01593F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6051" y="3360738"/>
                <a:ext cx="58738" cy="73025"/>
              </a:xfrm>
              <a:custGeom>
                <a:avLst/>
                <a:gdLst>
                  <a:gd name="T0" fmla="*/ 2 w 37"/>
                  <a:gd name="T1" fmla="*/ 46 h 46"/>
                  <a:gd name="T2" fmla="*/ 37 w 37"/>
                  <a:gd name="T3" fmla="*/ 18 h 46"/>
                  <a:gd name="T4" fmla="*/ 11 w 37"/>
                  <a:gd name="T5" fmla="*/ 0 h 46"/>
                  <a:gd name="T6" fmla="*/ 0 w 37"/>
                  <a:gd name="T7" fmla="*/ 6 h 46"/>
                  <a:gd name="T8" fmla="*/ 2 w 37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6">
                    <a:moveTo>
                      <a:pt x="2" y="46"/>
                    </a:moveTo>
                    <a:lnTo>
                      <a:pt x="37" y="18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" name="Freeform 73">
                <a:extLst>
                  <a:ext uri="{FF2B5EF4-FFF2-40B4-BE49-F238E27FC236}">
                    <a16:creationId xmlns:a16="http://schemas.microsoft.com/office/drawing/2014/main" id="{5CE67992-CC67-427E-A08D-46A070371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0038" y="3338513"/>
                <a:ext cx="120650" cy="688975"/>
              </a:xfrm>
              <a:custGeom>
                <a:avLst/>
                <a:gdLst>
                  <a:gd name="T0" fmla="*/ 31 w 38"/>
                  <a:gd name="T1" fmla="*/ 24 h 218"/>
                  <a:gd name="T2" fmla="*/ 38 w 38"/>
                  <a:gd name="T3" fmla="*/ 214 h 218"/>
                  <a:gd name="T4" fmla="*/ 11 w 38"/>
                  <a:gd name="T5" fmla="*/ 218 h 218"/>
                  <a:gd name="T6" fmla="*/ 31 w 38"/>
                  <a:gd name="T7" fmla="*/ 2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18">
                    <a:moveTo>
                      <a:pt x="31" y="24"/>
                    </a:moveTo>
                    <a:cubicBezTo>
                      <a:pt x="38" y="36"/>
                      <a:pt x="35" y="179"/>
                      <a:pt x="38" y="214"/>
                    </a:cubicBezTo>
                    <a:cubicBezTo>
                      <a:pt x="29" y="216"/>
                      <a:pt x="20" y="217"/>
                      <a:pt x="11" y="218"/>
                    </a:cubicBezTo>
                    <a:cubicBezTo>
                      <a:pt x="5" y="136"/>
                      <a:pt x="0" y="0"/>
                      <a:pt x="31" y="2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9" name="Freeform 74">
                <a:extLst>
                  <a:ext uri="{FF2B5EF4-FFF2-40B4-BE49-F238E27FC236}">
                    <a16:creationId xmlns:a16="http://schemas.microsoft.com/office/drawing/2014/main" id="{34ACA0B4-8830-4252-86E1-066E0DFE5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4788" y="3632201"/>
                <a:ext cx="379413" cy="222250"/>
              </a:xfrm>
              <a:custGeom>
                <a:avLst/>
                <a:gdLst>
                  <a:gd name="T0" fmla="*/ 102 w 120"/>
                  <a:gd name="T1" fmla="*/ 1 h 70"/>
                  <a:gd name="T2" fmla="*/ 113 w 120"/>
                  <a:gd name="T3" fmla="*/ 48 h 70"/>
                  <a:gd name="T4" fmla="*/ 0 w 120"/>
                  <a:gd name="T5" fmla="*/ 66 h 70"/>
                  <a:gd name="T6" fmla="*/ 2 w 120"/>
                  <a:gd name="T7" fmla="*/ 60 h 70"/>
                  <a:gd name="T8" fmla="*/ 94 w 120"/>
                  <a:gd name="T9" fmla="*/ 38 h 70"/>
                  <a:gd name="T10" fmla="*/ 76 w 120"/>
                  <a:gd name="T11" fmla="*/ 0 h 70"/>
                  <a:gd name="T12" fmla="*/ 102 w 120"/>
                  <a:gd name="T1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70">
                    <a:moveTo>
                      <a:pt x="102" y="1"/>
                    </a:moveTo>
                    <a:cubicBezTo>
                      <a:pt x="112" y="13"/>
                      <a:pt x="120" y="38"/>
                      <a:pt x="113" y="48"/>
                    </a:cubicBezTo>
                    <a:cubicBezTo>
                      <a:pt x="106" y="58"/>
                      <a:pt x="43" y="70"/>
                      <a:pt x="0" y="66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86" y="52"/>
                      <a:pt x="94" y="38"/>
                    </a:cubicBezTo>
                    <a:cubicBezTo>
                      <a:pt x="100" y="26"/>
                      <a:pt x="76" y="0"/>
                      <a:pt x="76" y="0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4" name="Freeform 75">
                <a:extLst>
                  <a:ext uri="{FF2B5EF4-FFF2-40B4-BE49-F238E27FC236}">
                    <a16:creationId xmlns:a16="http://schemas.microsoft.com/office/drawing/2014/main" id="{1F88C349-E2DA-429D-A7F0-0C7C332FF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0513" y="3335338"/>
                <a:ext cx="280988" cy="379413"/>
              </a:xfrm>
              <a:custGeom>
                <a:avLst/>
                <a:gdLst>
                  <a:gd name="T0" fmla="*/ 27 w 89"/>
                  <a:gd name="T1" fmla="*/ 16 h 120"/>
                  <a:gd name="T2" fmla="*/ 89 w 89"/>
                  <a:gd name="T3" fmla="*/ 100 h 120"/>
                  <a:gd name="T4" fmla="*/ 34 w 89"/>
                  <a:gd name="T5" fmla="*/ 120 h 120"/>
                  <a:gd name="T6" fmla="*/ 27 w 89"/>
                  <a:gd name="T7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120">
                    <a:moveTo>
                      <a:pt x="27" y="16"/>
                    </a:moveTo>
                    <a:cubicBezTo>
                      <a:pt x="44" y="27"/>
                      <a:pt x="74" y="57"/>
                      <a:pt x="89" y="100"/>
                    </a:cubicBezTo>
                    <a:cubicBezTo>
                      <a:pt x="89" y="100"/>
                      <a:pt x="71" y="117"/>
                      <a:pt x="34" y="120"/>
                    </a:cubicBezTo>
                    <a:cubicBezTo>
                      <a:pt x="26" y="100"/>
                      <a:pt x="0" y="0"/>
                      <a:pt x="27" y="1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7" name="Freeform 76">
                <a:extLst>
                  <a:ext uri="{FF2B5EF4-FFF2-40B4-BE49-F238E27FC236}">
                    <a16:creationId xmlns:a16="http://schemas.microsoft.com/office/drawing/2014/main" id="{FCB3CB74-08C6-4082-B633-BD424B30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6713" y="3382963"/>
                <a:ext cx="204788" cy="319088"/>
              </a:xfrm>
              <a:custGeom>
                <a:avLst/>
                <a:gdLst>
                  <a:gd name="T0" fmla="*/ 52 w 65"/>
                  <a:gd name="T1" fmla="*/ 84 h 101"/>
                  <a:gd name="T2" fmla="*/ 0 w 65"/>
                  <a:gd name="T3" fmla="*/ 0 h 101"/>
                  <a:gd name="T4" fmla="*/ 3 w 65"/>
                  <a:gd name="T5" fmla="*/ 1 h 101"/>
                  <a:gd name="T6" fmla="*/ 65 w 65"/>
                  <a:gd name="T7" fmla="*/ 85 h 101"/>
                  <a:gd name="T8" fmla="*/ 32 w 65"/>
                  <a:gd name="T9" fmla="*/ 101 h 101"/>
                  <a:gd name="T10" fmla="*/ 52 w 65"/>
                  <a:gd name="T11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01">
                    <a:moveTo>
                      <a:pt x="52" y="84"/>
                    </a:moveTo>
                    <a:cubicBezTo>
                      <a:pt x="41" y="47"/>
                      <a:pt x="14" y="14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0" y="12"/>
                      <a:pt x="50" y="42"/>
                      <a:pt x="65" y="85"/>
                    </a:cubicBezTo>
                    <a:cubicBezTo>
                      <a:pt x="65" y="85"/>
                      <a:pt x="54" y="95"/>
                      <a:pt x="32" y="101"/>
                    </a:cubicBezTo>
                    <a:cubicBezTo>
                      <a:pt x="46" y="94"/>
                      <a:pt x="52" y="84"/>
                      <a:pt x="52" y="8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4" name="Freeform 77">
                <a:extLst>
                  <a:ext uri="{FF2B5EF4-FFF2-40B4-BE49-F238E27FC236}">
                    <a16:creationId xmlns:a16="http://schemas.microsoft.com/office/drawing/2014/main" id="{40C0571A-C36C-4ED5-8B90-66B450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8138" y="3443288"/>
                <a:ext cx="79375" cy="271463"/>
              </a:xfrm>
              <a:custGeom>
                <a:avLst/>
                <a:gdLst>
                  <a:gd name="T0" fmla="*/ 25 w 25"/>
                  <a:gd name="T1" fmla="*/ 86 h 86"/>
                  <a:gd name="T2" fmla="*/ 19 w 25"/>
                  <a:gd name="T3" fmla="*/ 86 h 86"/>
                  <a:gd name="T4" fmla="*/ 0 w 25"/>
                  <a:gd name="T5" fmla="*/ 0 h 86"/>
                  <a:gd name="T6" fmla="*/ 25 w 25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6">
                    <a:moveTo>
                      <a:pt x="25" y="86"/>
                    </a:moveTo>
                    <a:cubicBezTo>
                      <a:pt x="23" y="86"/>
                      <a:pt x="21" y="86"/>
                      <a:pt x="19" y="86"/>
                    </a:cubicBezTo>
                    <a:cubicBezTo>
                      <a:pt x="14" y="73"/>
                      <a:pt x="1" y="26"/>
                      <a:pt x="0" y="0"/>
                    </a:cubicBezTo>
                    <a:cubicBezTo>
                      <a:pt x="5" y="26"/>
                      <a:pt x="18" y="67"/>
                      <a:pt x="25" y="86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6" name="Freeform 78">
                <a:extLst>
                  <a:ext uri="{FF2B5EF4-FFF2-40B4-BE49-F238E27FC236}">
                    <a16:creationId xmlns:a16="http://schemas.microsoft.com/office/drawing/2014/main" id="{778E8811-7E74-4F84-9A61-1E5917863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6238" y="3619501"/>
                <a:ext cx="207963" cy="107950"/>
              </a:xfrm>
              <a:custGeom>
                <a:avLst/>
                <a:gdLst>
                  <a:gd name="T0" fmla="*/ 66 w 66"/>
                  <a:gd name="T1" fmla="*/ 10 h 34"/>
                  <a:gd name="T2" fmla="*/ 61 w 66"/>
                  <a:gd name="T3" fmla="*/ 0 h 34"/>
                  <a:gd name="T4" fmla="*/ 0 w 66"/>
                  <a:gd name="T5" fmla="*/ 20 h 34"/>
                  <a:gd name="T6" fmla="*/ 4 w 66"/>
                  <a:gd name="T7" fmla="*/ 34 h 34"/>
                  <a:gd name="T8" fmla="*/ 66 w 66"/>
                  <a:gd name="T9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4">
                    <a:moveTo>
                      <a:pt x="66" y="1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19" y="20"/>
                      <a:pt x="0" y="20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2" y="32"/>
                      <a:pt x="66" y="10"/>
                    </a:cubicBez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7" name="Freeform 79">
                <a:extLst>
                  <a:ext uri="{FF2B5EF4-FFF2-40B4-BE49-F238E27FC236}">
                    <a16:creationId xmlns:a16="http://schemas.microsoft.com/office/drawing/2014/main" id="{0522148E-C82D-4D4E-B415-78D029629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3513" y="3271838"/>
                <a:ext cx="114300" cy="127000"/>
              </a:xfrm>
              <a:custGeom>
                <a:avLst/>
                <a:gdLst>
                  <a:gd name="T0" fmla="*/ 36 w 36"/>
                  <a:gd name="T1" fmla="*/ 31 h 40"/>
                  <a:gd name="T2" fmla="*/ 33 w 36"/>
                  <a:gd name="T3" fmla="*/ 0 h 40"/>
                  <a:gd name="T4" fmla="*/ 5 w 36"/>
                  <a:gd name="T5" fmla="*/ 1 h 40"/>
                  <a:gd name="T6" fmla="*/ 0 w 36"/>
                  <a:gd name="T7" fmla="*/ 32 h 40"/>
                  <a:gd name="T8" fmla="*/ 36 w 36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36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23" y="40"/>
                      <a:pt x="36" y="31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8" name="Freeform 80">
                <a:extLst>
                  <a:ext uri="{FF2B5EF4-FFF2-40B4-BE49-F238E27FC236}">
                    <a16:creationId xmlns:a16="http://schemas.microsoft.com/office/drawing/2014/main" id="{5D7CFFFF-E7E4-4885-8BF2-879693D3D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2563" y="3344863"/>
                <a:ext cx="120650" cy="85725"/>
              </a:xfrm>
              <a:custGeom>
                <a:avLst/>
                <a:gdLst>
                  <a:gd name="T0" fmla="*/ 34 w 76"/>
                  <a:gd name="T1" fmla="*/ 54 h 54"/>
                  <a:gd name="T2" fmla="*/ 0 w 76"/>
                  <a:gd name="T3" fmla="*/ 16 h 54"/>
                  <a:gd name="T4" fmla="*/ 68 w 76"/>
                  <a:gd name="T5" fmla="*/ 0 h 54"/>
                  <a:gd name="T6" fmla="*/ 76 w 76"/>
                  <a:gd name="T7" fmla="*/ 14 h 54"/>
                  <a:gd name="T8" fmla="*/ 34 w 7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4">
                    <a:moveTo>
                      <a:pt x="34" y="54"/>
                    </a:moveTo>
                    <a:lnTo>
                      <a:pt x="0" y="16"/>
                    </a:lnTo>
                    <a:lnTo>
                      <a:pt x="68" y="0"/>
                    </a:lnTo>
                    <a:lnTo>
                      <a:pt x="76" y="14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9" name="Freeform 81">
                <a:extLst>
                  <a:ext uri="{FF2B5EF4-FFF2-40B4-BE49-F238E27FC236}">
                    <a16:creationId xmlns:a16="http://schemas.microsoft.com/office/drawing/2014/main" id="{40AD1034-71F0-46BA-A2D7-52242D563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6526" y="3402013"/>
                <a:ext cx="55563" cy="258763"/>
              </a:xfrm>
              <a:custGeom>
                <a:avLst/>
                <a:gdLst>
                  <a:gd name="T0" fmla="*/ 7 w 18"/>
                  <a:gd name="T1" fmla="*/ 82 h 82"/>
                  <a:gd name="T2" fmla="*/ 16 w 18"/>
                  <a:gd name="T3" fmla="*/ 39 h 82"/>
                  <a:gd name="T4" fmla="*/ 18 w 18"/>
                  <a:gd name="T5" fmla="*/ 0 h 82"/>
                  <a:gd name="T6" fmla="*/ 0 w 18"/>
                  <a:gd name="T7" fmla="*/ 40 h 82"/>
                  <a:gd name="T8" fmla="*/ 7 w 1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2">
                    <a:moveTo>
                      <a:pt x="7" y="82"/>
                    </a:moveTo>
                    <a:cubicBezTo>
                      <a:pt x="16" y="64"/>
                      <a:pt x="18" y="50"/>
                      <a:pt x="16" y="39"/>
                    </a:cubicBezTo>
                    <a:cubicBezTo>
                      <a:pt x="14" y="29"/>
                      <a:pt x="18" y="0"/>
                      <a:pt x="18" y="0"/>
                    </a:cubicBezTo>
                    <a:cubicBezTo>
                      <a:pt x="18" y="0"/>
                      <a:pt x="1" y="33"/>
                      <a:pt x="0" y="40"/>
                    </a:cubicBezTo>
                    <a:cubicBezTo>
                      <a:pt x="0" y="51"/>
                      <a:pt x="7" y="82"/>
                      <a:pt x="7" y="82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0" name="Freeform 82">
                <a:extLst>
                  <a:ext uri="{FF2B5EF4-FFF2-40B4-BE49-F238E27FC236}">
                    <a16:creationId xmlns:a16="http://schemas.microsoft.com/office/drawing/2014/main" id="{D1ED4004-1D1C-43C2-802F-0A2BB5E0B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2088" y="3392488"/>
                <a:ext cx="79375" cy="265113"/>
              </a:xfrm>
              <a:custGeom>
                <a:avLst/>
                <a:gdLst>
                  <a:gd name="T0" fmla="*/ 5 w 25"/>
                  <a:gd name="T1" fmla="*/ 84 h 84"/>
                  <a:gd name="T2" fmla="*/ 21 w 25"/>
                  <a:gd name="T3" fmla="*/ 39 h 84"/>
                  <a:gd name="T4" fmla="*/ 3 w 25"/>
                  <a:gd name="T5" fmla="*/ 5 h 84"/>
                  <a:gd name="T6" fmla="*/ 0 w 25"/>
                  <a:gd name="T7" fmla="*/ 6 h 84"/>
                  <a:gd name="T8" fmla="*/ 4 w 25"/>
                  <a:gd name="T9" fmla="*/ 45 h 84"/>
                  <a:gd name="T10" fmla="*/ 5 w 25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4">
                    <a:moveTo>
                      <a:pt x="5" y="84"/>
                    </a:moveTo>
                    <a:cubicBezTo>
                      <a:pt x="16" y="69"/>
                      <a:pt x="25" y="49"/>
                      <a:pt x="21" y="39"/>
                    </a:cubicBezTo>
                    <a:cubicBezTo>
                      <a:pt x="17" y="30"/>
                      <a:pt x="3" y="5"/>
                      <a:pt x="3" y="5"/>
                    </a:cubicBezTo>
                    <a:cubicBezTo>
                      <a:pt x="3" y="5"/>
                      <a:pt x="0" y="0"/>
                      <a:pt x="0" y="6"/>
                    </a:cubicBezTo>
                    <a:cubicBezTo>
                      <a:pt x="1" y="19"/>
                      <a:pt x="4" y="42"/>
                      <a:pt x="4" y="45"/>
                    </a:cubicBezTo>
                    <a:cubicBezTo>
                      <a:pt x="3" y="53"/>
                      <a:pt x="1" y="64"/>
                      <a:pt x="5" y="8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1" name="Freeform 83">
                <a:extLst>
                  <a:ext uri="{FF2B5EF4-FFF2-40B4-BE49-F238E27FC236}">
                    <a16:creationId xmlns:a16="http://schemas.microsoft.com/office/drawing/2014/main" id="{D1DF196B-8384-4AD8-856E-362F1440C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3513" y="3392488"/>
                <a:ext cx="44450" cy="47625"/>
              </a:xfrm>
              <a:custGeom>
                <a:avLst/>
                <a:gdLst>
                  <a:gd name="T0" fmla="*/ 14 w 14"/>
                  <a:gd name="T1" fmla="*/ 8 h 15"/>
                  <a:gd name="T2" fmla="*/ 8 w 14"/>
                  <a:gd name="T3" fmla="*/ 0 h 15"/>
                  <a:gd name="T4" fmla="*/ 1 w 14"/>
                  <a:gd name="T5" fmla="*/ 8 h 15"/>
                  <a:gd name="T6" fmla="*/ 6 w 14"/>
                  <a:gd name="T7" fmla="*/ 15 h 15"/>
                  <a:gd name="T8" fmla="*/ 14 w 14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14" y="4"/>
                      <a:pt x="12" y="0"/>
                      <a:pt x="8" y="0"/>
                    </a:cubicBezTo>
                    <a:cubicBezTo>
                      <a:pt x="4" y="0"/>
                      <a:pt x="1" y="4"/>
                      <a:pt x="1" y="8"/>
                    </a:cubicBezTo>
                    <a:cubicBezTo>
                      <a:pt x="0" y="12"/>
                      <a:pt x="3" y="15"/>
                      <a:pt x="6" y="15"/>
                    </a:cubicBezTo>
                    <a:cubicBezTo>
                      <a:pt x="10" y="15"/>
                      <a:pt x="13" y="12"/>
                      <a:pt x="14" y="8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2" name="Freeform 84">
                <a:extLst>
                  <a:ext uri="{FF2B5EF4-FFF2-40B4-BE49-F238E27FC236}">
                    <a16:creationId xmlns:a16="http://schemas.microsoft.com/office/drawing/2014/main" id="{D8DF3083-F681-4E2D-8C1A-346CD7294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7476" y="3389313"/>
                <a:ext cx="65088" cy="258763"/>
              </a:xfrm>
              <a:custGeom>
                <a:avLst/>
                <a:gdLst>
                  <a:gd name="T0" fmla="*/ 6 w 21"/>
                  <a:gd name="T1" fmla="*/ 82 h 82"/>
                  <a:gd name="T2" fmla="*/ 17 w 21"/>
                  <a:gd name="T3" fmla="*/ 40 h 82"/>
                  <a:gd name="T4" fmla="*/ 21 w 21"/>
                  <a:gd name="T5" fmla="*/ 0 h 82"/>
                  <a:gd name="T6" fmla="*/ 2 w 21"/>
                  <a:gd name="T7" fmla="*/ 40 h 82"/>
                  <a:gd name="T8" fmla="*/ 6 w 2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2">
                    <a:moveTo>
                      <a:pt x="6" y="82"/>
                    </a:moveTo>
                    <a:cubicBezTo>
                      <a:pt x="17" y="64"/>
                      <a:pt x="19" y="50"/>
                      <a:pt x="17" y="40"/>
                    </a:cubicBezTo>
                    <a:cubicBezTo>
                      <a:pt x="16" y="29"/>
                      <a:pt x="21" y="0"/>
                      <a:pt x="21" y="0"/>
                    </a:cubicBezTo>
                    <a:cubicBezTo>
                      <a:pt x="21" y="0"/>
                      <a:pt x="3" y="33"/>
                      <a:pt x="2" y="40"/>
                    </a:cubicBezTo>
                    <a:cubicBezTo>
                      <a:pt x="0" y="51"/>
                      <a:pt x="6" y="82"/>
                      <a:pt x="6" y="82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8" name="Freeform 85">
                <a:extLst>
                  <a:ext uri="{FF2B5EF4-FFF2-40B4-BE49-F238E27FC236}">
                    <a16:creationId xmlns:a16="http://schemas.microsoft.com/office/drawing/2014/main" id="{51D2F899-4F8A-4117-B990-2A04B1868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6213" y="3379788"/>
                <a:ext cx="79375" cy="268288"/>
              </a:xfrm>
              <a:custGeom>
                <a:avLst/>
                <a:gdLst>
                  <a:gd name="T0" fmla="*/ 3 w 25"/>
                  <a:gd name="T1" fmla="*/ 85 h 85"/>
                  <a:gd name="T2" fmla="*/ 22 w 25"/>
                  <a:gd name="T3" fmla="*/ 41 h 85"/>
                  <a:gd name="T4" fmla="*/ 5 w 25"/>
                  <a:gd name="T5" fmla="*/ 6 h 85"/>
                  <a:gd name="T6" fmla="*/ 2 w 25"/>
                  <a:gd name="T7" fmla="*/ 7 h 85"/>
                  <a:gd name="T8" fmla="*/ 4 w 25"/>
                  <a:gd name="T9" fmla="*/ 46 h 85"/>
                  <a:gd name="T10" fmla="*/ 3 w 25"/>
                  <a:gd name="T1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5">
                    <a:moveTo>
                      <a:pt x="3" y="85"/>
                    </a:moveTo>
                    <a:cubicBezTo>
                      <a:pt x="15" y="70"/>
                      <a:pt x="25" y="51"/>
                      <a:pt x="22" y="41"/>
                    </a:cubicBezTo>
                    <a:cubicBezTo>
                      <a:pt x="18" y="31"/>
                      <a:pt x="5" y="6"/>
                      <a:pt x="5" y="6"/>
                    </a:cubicBezTo>
                    <a:cubicBezTo>
                      <a:pt x="5" y="6"/>
                      <a:pt x="2" y="0"/>
                      <a:pt x="2" y="7"/>
                    </a:cubicBezTo>
                    <a:cubicBezTo>
                      <a:pt x="2" y="19"/>
                      <a:pt x="4" y="43"/>
                      <a:pt x="4" y="46"/>
                    </a:cubicBezTo>
                    <a:cubicBezTo>
                      <a:pt x="3" y="54"/>
                      <a:pt x="0" y="64"/>
                      <a:pt x="3" y="85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9" name="Freeform 86">
                <a:extLst>
                  <a:ext uri="{FF2B5EF4-FFF2-40B4-BE49-F238E27FC236}">
                    <a16:creationId xmlns:a16="http://schemas.microsoft.com/office/drawing/2014/main" id="{1B6FB88E-B413-430A-B47D-938BE3037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5576" y="3379788"/>
                <a:ext cx="42863" cy="47625"/>
              </a:xfrm>
              <a:custGeom>
                <a:avLst/>
                <a:gdLst>
                  <a:gd name="T0" fmla="*/ 14 w 14"/>
                  <a:gd name="T1" fmla="*/ 8 h 15"/>
                  <a:gd name="T2" fmla="*/ 8 w 14"/>
                  <a:gd name="T3" fmla="*/ 1 h 15"/>
                  <a:gd name="T4" fmla="*/ 1 w 14"/>
                  <a:gd name="T5" fmla="*/ 8 h 15"/>
                  <a:gd name="T6" fmla="*/ 6 w 14"/>
                  <a:gd name="T7" fmla="*/ 15 h 15"/>
                  <a:gd name="T8" fmla="*/ 14 w 14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14" y="4"/>
                      <a:pt x="12" y="1"/>
                      <a:pt x="8" y="1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0" y="12"/>
                      <a:pt x="2" y="15"/>
                      <a:pt x="6" y="15"/>
                    </a:cubicBezTo>
                    <a:cubicBezTo>
                      <a:pt x="10" y="15"/>
                      <a:pt x="13" y="12"/>
                      <a:pt x="14" y="8"/>
                    </a:cubicBezTo>
                    <a:close/>
                  </a:path>
                </a:pathLst>
              </a:custGeom>
              <a:solidFill>
                <a:srgbClr val="FFD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0" name="Freeform 87">
                <a:extLst>
                  <a:ext uri="{FF2B5EF4-FFF2-40B4-BE49-F238E27FC236}">
                    <a16:creationId xmlns:a16="http://schemas.microsoft.com/office/drawing/2014/main" id="{1DD50435-989C-4498-BA6F-9F6D3A119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9226" y="3344863"/>
                <a:ext cx="52388" cy="73025"/>
              </a:xfrm>
              <a:custGeom>
                <a:avLst/>
                <a:gdLst>
                  <a:gd name="T0" fmla="*/ 5 w 33"/>
                  <a:gd name="T1" fmla="*/ 46 h 46"/>
                  <a:gd name="T2" fmla="*/ 33 w 33"/>
                  <a:gd name="T3" fmla="*/ 18 h 46"/>
                  <a:gd name="T4" fmla="*/ 9 w 33"/>
                  <a:gd name="T5" fmla="*/ 0 h 46"/>
                  <a:gd name="T6" fmla="*/ 0 w 33"/>
                  <a:gd name="T7" fmla="*/ 10 h 46"/>
                  <a:gd name="T8" fmla="*/ 5 w 33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6">
                    <a:moveTo>
                      <a:pt x="5" y="46"/>
                    </a:moveTo>
                    <a:lnTo>
                      <a:pt x="33" y="18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5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1" name="Freeform 88">
                <a:extLst>
                  <a:ext uri="{FF2B5EF4-FFF2-40B4-BE49-F238E27FC236}">
                    <a16:creationId xmlns:a16="http://schemas.microsoft.com/office/drawing/2014/main" id="{84429BF8-7CE6-4B58-9441-31B5E256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1313" y="4938713"/>
                <a:ext cx="104775" cy="57150"/>
              </a:xfrm>
              <a:custGeom>
                <a:avLst/>
                <a:gdLst>
                  <a:gd name="T0" fmla="*/ 33 w 33"/>
                  <a:gd name="T1" fmla="*/ 18 h 18"/>
                  <a:gd name="T2" fmla="*/ 0 w 33"/>
                  <a:gd name="T3" fmla="*/ 18 h 18"/>
                  <a:gd name="T4" fmla="*/ 10 w 33"/>
                  <a:gd name="T5" fmla="*/ 1 h 18"/>
                  <a:gd name="T6" fmla="*/ 33 w 33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8">
                    <a:moveTo>
                      <a:pt x="33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0"/>
                      <a:pt x="10" y="1"/>
                    </a:cubicBezTo>
                    <a:cubicBezTo>
                      <a:pt x="19" y="2"/>
                      <a:pt x="33" y="18"/>
                      <a:pt x="33" y="1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2" name="Freeform 89">
                <a:extLst>
                  <a:ext uri="{FF2B5EF4-FFF2-40B4-BE49-F238E27FC236}">
                    <a16:creationId xmlns:a16="http://schemas.microsoft.com/office/drawing/2014/main" id="{32B541D3-4AC3-4926-B5DB-F91AD167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3951" y="4938713"/>
                <a:ext cx="152400" cy="57150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18 h 18"/>
                  <a:gd name="T4" fmla="*/ 34 w 48"/>
                  <a:gd name="T5" fmla="*/ 1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7" y="0"/>
                      <a:pt x="34" y="1"/>
                    </a:cubicBezTo>
                    <a:cubicBezTo>
                      <a:pt x="20" y="2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3" name="Freeform 90">
                <a:extLst>
                  <a:ext uri="{FF2B5EF4-FFF2-40B4-BE49-F238E27FC236}">
                    <a16:creationId xmlns:a16="http://schemas.microsoft.com/office/drawing/2014/main" id="{411963D3-6E9A-40F1-A146-039B4BA47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2526" y="4498976"/>
                <a:ext cx="273050" cy="107950"/>
              </a:xfrm>
              <a:custGeom>
                <a:avLst/>
                <a:gdLst>
                  <a:gd name="T0" fmla="*/ 85 w 86"/>
                  <a:gd name="T1" fmla="*/ 20 h 34"/>
                  <a:gd name="T2" fmla="*/ 85 w 86"/>
                  <a:gd name="T3" fmla="*/ 7 h 34"/>
                  <a:gd name="T4" fmla="*/ 2 w 86"/>
                  <a:gd name="T5" fmla="*/ 0 h 34"/>
                  <a:gd name="T6" fmla="*/ 0 w 86"/>
                  <a:gd name="T7" fmla="*/ 19 h 34"/>
                  <a:gd name="T8" fmla="*/ 85 w 86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34">
                    <a:moveTo>
                      <a:pt x="85" y="20"/>
                    </a:moveTo>
                    <a:cubicBezTo>
                      <a:pt x="86" y="20"/>
                      <a:pt x="85" y="7"/>
                      <a:pt x="85" y="7"/>
                    </a:cubicBezTo>
                    <a:cubicBezTo>
                      <a:pt x="54" y="11"/>
                      <a:pt x="26" y="13"/>
                      <a:pt x="2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33" y="34"/>
                      <a:pt x="85" y="2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4" name="Freeform 91">
                <a:extLst>
                  <a:ext uri="{FF2B5EF4-FFF2-40B4-BE49-F238E27FC236}">
                    <a16:creationId xmlns:a16="http://schemas.microsoft.com/office/drawing/2014/main" id="{BC0AB58A-033B-4CFF-824B-968B94122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3038" y="4514851"/>
                <a:ext cx="292100" cy="104775"/>
              </a:xfrm>
              <a:custGeom>
                <a:avLst/>
                <a:gdLst>
                  <a:gd name="T0" fmla="*/ 91 w 92"/>
                  <a:gd name="T1" fmla="*/ 20 h 33"/>
                  <a:gd name="T2" fmla="*/ 91 w 92"/>
                  <a:gd name="T3" fmla="*/ 6 h 33"/>
                  <a:gd name="T4" fmla="*/ 0 w 92"/>
                  <a:gd name="T5" fmla="*/ 0 h 33"/>
                  <a:gd name="T6" fmla="*/ 1 w 92"/>
                  <a:gd name="T7" fmla="*/ 18 h 33"/>
                  <a:gd name="T8" fmla="*/ 91 w 92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33">
                    <a:moveTo>
                      <a:pt x="91" y="20"/>
                    </a:moveTo>
                    <a:cubicBezTo>
                      <a:pt x="92" y="20"/>
                      <a:pt x="91" y="6"/>
                      <a:pt x="91" y="6"/>
                    </a:cubicBezTo>
                    <a:cubicBezTo>
                      <a:pt x="58" y="11"/>
                      <a:pt x="26" y="13"/>
                      <a:pt x="0" y="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36" y="33"/>
                      <a:pt x="91" y="2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5" name="Freeform 92">
                <a:extLst>
                  <a:ext uri="{FF2B5EF4-FFF2-40B4-BE49-F238E27FC236}">
                    <a16:creationId xmlns:a16="http://schemas.microsoft.com/office/drawing/2014/main" id="{37F93C07-DFA8-4E15-93E0-F1DABCF21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7626" y="4316413"/>
                <a:ext cx="201613" cy="47625"/>
              </a:xfrm>
              <a:custGeom>
                <a:avLst/>
                <a:gdLst>
                  <a:gd name="T0" fmla="*/ 33 w 64"/>
                  <a:gd name="T1" fmla="*/ 15 h 15"/>
                  <a:gd name="T2" fmla="*/ 64 w 64"/>
                  <a:gd name="T3" fmla="*/ 0 h 15"/>
                  <a:gd name="T4" fmla="*/ 0 w 64"/>
                  <a:gd name="T5" fmla="*/ 2 h 15"/>
                  <a:gd name="T6" fmla="*/ 33 w 6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5">
                    <a:moveTo>
                      <a:pt x="33" y="15"/>
                    </a:moveTo>
                    <a:cubicBezTo>
                      <a:pt x="44" y="15"/>
                      <a:pt x="64" y="0"/>
                      <a:pt x="64" y="0"/>
                    </a:cubicBezTo>
                    <a:cubicBezTo>
                      <a:pt x="64" y="0"/>
                      <a:pt x="21" y="10"/>
                      <a:pt x="0" y="2"/>
                    </a:cubicBezTo>
                    <a:cubicBezTo>
                      <a:pt x="0" y="2"/>
                      <a:pt x="12" y="14"/>
                      <a:pt x="33" y="15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6" name="Freeform 93">
                <a:extLst>
                  <a:ext uri="{FF2B5EF4-FFF2-40B4-BE49-F238E27FC236}">
                    <a16:creationId xmlns:a16="http://schemas.microsoft.com/office/drawing/2014/main" id="{09EBE2C4-1C4E-4F9D-A9DA-3AE2069B4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0576" y="2628901"/>
                <a:ext cx="1312863" cy="779463"/>
              </a:xfrm>
              <a:custGeom>
                <a:avLst/>
                <a:gdLst>
                  <a:gd name="T0" fmla="*/ 413 w 416"/>
                  <a:gd name="T1" fmla="*/ 197 h 246"/>
                  <a:gd name="T2" fmla="*/ 19 w 416"/>
                  <a:gd name="T3" fmla="*/ 15 h 246"/>
                  <a:gd name="T4" fmla="*/ 249 w 416"/>
                  <a:gd name="T5" fmla="*/ 36 h 246"/>
                  <a:gd name="T6" fmla="*/ 413 w 416"/>
                  <a:gd name="T7" fmla="*/ 19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246">
                    <a:moveTo>
                      <a:pt x="413" y="197"/>
                    </a:moveTo>
                    <a:cubicBezTo>
                      <a:pt x="403" y="246"/>
                      <a:pt x="0" y="39"/>
                      <a:pt x="19" y="15"/>
                    </a:cubicBezTo>
                    <a:cubicBezTo>
                      <a:pt x="28" y="3"/>
                      <a:pt x="181" y="0"/>
                      <a:pt x="249" y="36"/>
                    </a:cubicBezTo>
                    <a:cubicBezTo>
                      <a:pt x="308" y="67"/>
                      <a:pt x="416" y="178"/>
                      <a:pt x="413" y="197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7" name="Freeform 94">
                <a:extLst>
                  <a:ext uri="{FF2B5EF4-FFF2-40B4-BE49-F238E27FC236}">
                    <a16:creationId xmlns:a16="http://schemas.microsoft.com/office/drawing/2014/main" id="{39E6D571-FAA6-486C-B9EF-DAEDBA057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0476" y="2628901"/>
                <a:ext cx="628650" cy="690563"/>
              </a:xfrm>
              <a:custGeom>
                <a:avLst/>
                <a:gdLst>
                  <a:gd name="T0" fmla="*/ 97 w 199"/>
                  <a:gd name="T1" fmla="*/ 218 h 218"/>
                  <a:gd name="T2" fmla="*/ 160 w 199"/>
                  <a:gd name="T3" fmla="*/ 48 h 218"/>
                  <a:gd name="T4" fmla="*/ 5 w 199"/>
                  <a:gd name="T5" fmla="*/ 40 h 218"/>
                  <a:gd name="T6" fmla="*/ 97 w 199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218">
                    <a:moveTo>
                      <a:pt x="97" y="218"/>
                    </a:moveTo>
                    <a:cubicBezTo>
                      <a:pt x="151" y="202"/>
                      <a:pt x="199" y="132"/>
                      <a:pt x="160" y="48"/>
                    </a:cubicBezTo>
                    <a:cubicBezTo>
                      <a:pt x="137" y="0"/>
                      <a:pt x="9" y="17"/>
                      <a:pt x="5" y="40"/>
                    </a:cubicBezTo>
                    <a:cubicBezTo>
                      <a:pt x="0" y="64"/>
                      <a:pt x="97" y="218"/>
                      <a:pt x="97" y="21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8" name="Freeform 95">
                <a:extLst>
                  <a:ext uri="{FF2B5EF4-FFF2-40B4-BE49-F238E27FC236}">
                    <a16:creationId xmlns:a16="http://schemas.microsoft.com/office/drawing/2014/main" id="{DBEFD1C3-B0FC-4D3E-A3D0-77EA9772C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2513" y="2854326"/>
                <a:ext cx="115888" cy="158750"/>
              </a:xfrm>
              <a:custGeom>
                <a:avLst/>
                <a:gdLst>
                  <a:gd name="T0" fmla="*/ 22 w 37"/>
                  <a:gd name="T1" fmla="*/ 0 h 50"/>
                  <a:gd name="T2" fmla="*/ 0 w 37"/>
                  <a:gd name="T3" fmla="*/ 30 h 50"/>
                  <a:gd name="T4" fmla="*/ 25 w 37"/>
                  <a:gd name="T5" fmla="*/ 40 h 50"/>
                  <a:gd name="T6" fmla="*/ 22 w 37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0">
                    <a:moveTo>
                      <a:pt x="22" y="0"/>
                    </a:moveTo>
                    <a:cubicBezTo>
                      <a:pt x="16" y="13"/>
                      <a:pt x="10" y="35"/>
                      <a:pt x="0" y="30"/>
                    </a:cubicBezTo>
                    <a:cubicBezTo>
                      <a:pt x="0" y="30"/>
                      <a:pt x="14" y="50"/>
                      <a:pt x="25" y="40"/>
                    </a:cubicBezTo>
                    <a:cubicBezTo>
                      <a:pt x="37" y="3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9" name="Freeform 96">
                <a:extLst>
                  <a:ext uri="{FF2B5EF4-FFF2-40B4-BE49-F238E27FC236}">
                    <a16:creationId xmlns:a16="http://schemas.microsoft.com/office/drawing/2014/main" id="{F6DF7C26-5A37-4287-AD2A-E5CAED62D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9338" y="2611438"/>
                <a:ext cx="539750" cy="676275"/>
              </a:xfrm>
              <a:custGeom>
                <a:avLst/>
                <a:gdLst>
                  <a:gd name="T0" fmla="*/ 69 w 171"/>
                  <a:gd name="T1" fmla="*/ 214 h 214"/>
                  <a:gd name="T2" fmla="*/ 33 w 171"/>
                  <a:gd name="T3" fmla="*/ 49 h 214"/>
                  <a:gd name="T4" fmla="*/ 170 w 171"/>
                  <a:gd name="T5" fmla="*/ 42 h 214"/>
                  <a:gd name="T6" fmla="*/ 69 w 171"/>
                  <a:gd name="T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214">
                    <a:moveTo>
                      <a:pt x="69" y="214"/>
                    </a:moveTo>
                    <a:cubicBezTo>
                      <a:pt x="26" y="198"/>
                      <a:pt x="0" y="113"/>
                      <a:pt x="33" y="49"/>
                    </a:cubicBezTo>
                    <a:cubicBezTo>
                      <a:pt x="58" y="0"/>
                      <a:pt x="169" y="17"/>
                      <a:pt x="170" y="42"/>
                    </a:cubicBezTo>
                    <a:cubicBezTo>
                      <a:pt x="171" y="66"/>
                      <a:pt x="69" y="214"/>
                      <a:pt x="69" y="214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0" name="Freeform 97">
                <a:extLst>
                  <a:ext uri="{FF2B5EF4-FFF2-40B4-BE49-F238E27FC236}">
                    <a16:creationId xmlns:a16="http://schemas.microsoft.com/office/drawing/2014/main" id="{2BB32285-10D8-4330-980B-0827A784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3313" y="2717801"/>
                <a:ext cx="600075" cy="661988"/>
              </a:xfrm>
              <a:custGeom>
                <a:avLst/>
                <a:gdLst>
                  <a:gd name="T0" fmla="*/ 190 w 190"/>
                  <a:gd name="T1" fmla="*/ 118 h 209"/>
                  <a:gd name="T2" fmla="*/ 96 w 190"/>
                  <a:gd name="T3" fmla="*/ 206 h 209"/>
                  <a:gd name="T4" fmla="*/ 8 w 190"/>
                  <a:gd name="T5" fmla="*/ 126 h 209"/>
                  <a:gd name="T6" fmla="*/ 89 w 190"/>
                  <a:gd name="T7" fmla="*/ 1 h 209"/>
                  <a:gd name="T8" fmla="*/ 190 w 190"/>
                  <a:gd name="T9" fmla="*/ 11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09">
                    <a:moveTo>
                      <a:pt x="190" y="118"/>
                    </a:moveTo>
                    <a:cubicBezTo>
                      <a:pt x="190" y="157"/>
                      <a:pt x="177" y="197"/>
                      <a:pt x="96" y="206"/>
                    </a:cubicBezTo>
                    <a:cubicBezTo>
                      <a:pt x="68" y="209"/>
                      <a:pt x="20" y="207"/>
                      <a:pt x="8" y="126"/>
                    </a:cubicBezTo>
                    <a:cubicBezTo>
                      <a:pt x="0" y="64"/>
                      <a:pt x="38" y="1"/>
                      <a:pt x="89" y="1"/>
                    </a:cubicBezTo>
                    <a:cubicBezTo>
                      <a:pt x="140" y="0"/>
                      <a:pt x="190" y="84"/>
                      <a:pt x="190" y="118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5" name="Freeform 98">
                <a:extLst>
                  <a:ext uri="{FF2B5EF4-FFF2-40B4-BE49-F238E27FC236}">
                    <a16:creationId xmlns:a16="http://schemas.microsoft.com/office/drawing/2014/main" id="{B7FCF32B-813E-4CA0-BCDF-37818151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9351" y="2940051"/>
                <a:ext cx="161925" cy="114300"/>
              </a:xfrm>
              <a:custGeom>
                <a:avLst/>
                <a:gdLst>
                  <a:gd name="T0" fmla="*/ 1 w 51"/>
                  <a:gd name="T1" fmla="*/ 27 h 36"/>
                  <a:gd name="T2" fmla="*/ 24 w 51"/>
                  <a:gd name="T3" fmla="*/ 2 h 36"/>
                  <a:gd name="T4" fmla="*/ 50 w 51"/>
                  <a:gd name="T5" fmla="*/ 20 h 36"/>
                  <a:gd name="T6" fmla="*/ 27 w 51"/>
                  <a:gd name="T7" fmla="*/ 34 h 36"/>
                  <a:gd name="T8" fmla="*/ 1 w 51"/>
                  <a:gd name="T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1" y="27"/>
                    </a:moveTo>
                    <a:cubicBezTo>
                      <a:pt x="0" y="21"/>
                      <a:pt x="11" y="4"/>
                      <a:pt x="24" y="2"/>
                    </a:cubicBezTo>
                    <a:cubicBezTo>
                      <a:pt x="38" y="0"/>
                      <a:pt x="49" y="14"/>
                      <a:pt x="50" y="20"/>
                    </a:cubicBezTo>
                    <a:cubicBezTo>
                      <a:pt x="51" y="26"/>
                      <a:pt x="40" y="32"/>
                      <a:pt x="27" y="34"/>
                    </a:cubicBezTo>
                    <a:cubicBezTo>
                      <a:pt x="13" y="36"/>
                      <a:pt x="2" y="32"/>
                      <a:pt x="1" y="27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6" name="Freeform 99">
                <a:extLst>
                  <a:ext uri="{FF2B5EF4-FFF2-40B4-BE49-F238E27FC236}">
                    <a16:creationId xmlns:a16="http://schemas.microsoft.com/office/drawing/2014/main" id="{22385360-418E-4514-A6BB-DD0E5BC3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9376" y="2917826"/>
                <a:ext cx="157163" cy="114300"/>
              </a:xfrm>
              <a:custGeom>
                <a:avLst/>
                <a:gdLst>
                  <a:gd name="T0" fmla="*/ 1 w 50"/>
                  <a:gd name="T1" fmla="*/ 28 h 36"/>
                  <a:gd name="T2" fmla="*/ 24 w 50"/>
                  <a:gd name="T3" fmla="*/ 2 h 36"/>
                  <a:gd name="T4" fmla="*/ 49 w 50"/>
                  <a:gd name="T5" fmla="*/ 20 h 36"/>
                  <a:gd name="T6" fmla="*/ 27 w 50"/>
                  <a:gd name="T7" fmla="*/ 34 h 36"/>
                  <a:gd name="T8" fmla="*/ 1 w 50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" y="28"/>
                    </a:moveTo>
                    <a:cubicBezTo>
                      <a:pt x="0" y="22"/>
                      <a:pt x="10" y="4"/>
                      <a:pt x="24" y="2"/>
                    </a:cubicBezTo>
                    <a:cubicBezTo>
                      <a:pt x="37" y="0"/>
                      <a:pt x="49" y="14"/>
                      <a:pt x="49" y="20"/>
                    </a:cubicBezTo>
                    <a:cubicBezTo>
                      <a:pt x="50" y="25"/>
                      <a:pt x="40" y="31"/>
                      <a:pt x="27" y="34"/>
                    </a:cubicBezTo>
                    <a:cubicBezTo>
                      <a:pt x="13" y="36"/>
                      <a:pt x="1" y="33"/>
                      <a:pt x="1" y="28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7" name="Freeform 100">
                <a:extLst>
                  <a:ext uri="{FF2B5EF4-FFF2-40B4-BE49-F238E27FC236}">
                    <a16:creationId xmlns:a16="http://schemas.microsoft.com/office/drawing/2014/main" id="{513F88E0-BBEA-4264-BBC3-723C24C3D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2701" y="2622551"/>
                <a:ext cx="476250" cy="579438"/>
              </a:xfrm>
              <a:custGeom>
                <a:avLst/>
                <a:gdLst>
                  <a:gd name="T0" fmla="*/ 3 w 151"/>
                  <a:gd name="T1" fmla="*/ 36 h 183"/>
                  <a:gd name="T2" fmla="*/ 96 w 151"/>
                  <a:gd name="T3" fmla="*/ 24 h 183"/>
                  <a:gd name="T4" fmla="*/ 146 w 151"/>
                  <a:gd name="T5" fmla="*/ 132 h 183"/>
                  <a:gd name="T6" fmla="*/ 117 w 151"/>
                  <a:gd name="T7" fmla="*/ 176 h 183"/>
                  <a:gd name="T8" fmla="*/ 97 w 151"/>
                  <a:gd name="T9" fmla="*/ 183 h 183"/>
                  <a:gd name="T10" fmla="*/ 3 w 151"/>
                  <a:gd name="T11" fmla="*/ 3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83">
                    <a:moveTo>
                      <a:pt x="3" y="36"/>
                    </a:moveTo>
                    <a:cubicBezTo>
                      <a:pt x="3" y="36"/>
                      <a:pt x="41" y="0"/>
                      <a:pt x="96" y="24"/>
                    </a:cubicBezTo>
                    <a:cubicBezTo>
                      <a:pt x="151" y="48"/>
                      <a:pt x="146" y="132"/>
                      <a:pt x="146" y="132"/>
                    </a:cubicBezTo>
                    <a:cubicBezTo>
                      <a:pt x="117" y="176"/>
                      <a:pt x="117" y="176"/>
                      <a:pt x="117" y="176"/>
                    </a:cubicBezTo>
                    <a:cubicBezTo>
                      <a:pt x="97" y="183"/>
                      <a:pt x="97" y="183"/>
                      <a:pt x="97" y="183"/>
                    </a:cubicBezTo>
                    <a:cubicBezTo>
                      <a:pt x="104" y="81"/>
                      <a:pt x="0" y="52"/>
                      <a:pt x="3" y="3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9" name="Freeform 101">
                <a:extLst>
                  <a:ext uri="{FF2B5EF4-FFF2-40B4-BE49-F238E27FC236}">
                    <a16:creationId xmlns:a16="http://schemas.microsoft.com/office/drawing/2014/main" id="{A526D6EC-7EBB-4A42-A660-279321967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0838" y="3081338"/>
                <a:ext cx="131763" cy="165100"/>
              </a:xfrm>
              <a:custGeom>
                <a:avLst/>
                <a:gdLst>
                  <a:gd name="T0" fmla="*/ 22 w 42"/>
                  <a:gd name="T1" fmla="*/ 4 h 52"/>
                  <a:gd name="T2" fmla="*/ 10 w 42"/>
                  <a:gd name="T3" fmla="*/ 47 h 52"/>
                  <a:gd name="T4" fmla="*/ 41 w 42"/>
                  <a:gd name="T5" fmla="*/ 18 h 52"/>
                  <a:gd name="T6" fmla="*/ 22 w 42"/>
                  <a:gd name="T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2">
                    <a:moveTo>
                      <a:pt x="22" y="4"/>
                    </a:moveTo>
                    <a:cubicBezTo>
                      <a:pt x="2" y="13"/>
                      <a:pt x="0" y="42"/>
                      <a:pt x="10" y="47"/>
                    </a:cubicBezTo>
                    <a:cubicBezTo>
                      <a:pt x="20" y="52"/>
                      <a:pt x="42" y="35"/>
                      <a:pt x="41" y="18"/>
                    </a:cubicBezTo>
                    <a:cubicBezTo>
                      <a:pt x="41" y="0"/>
                      <a:pt x="31" y="0"/>
                      <a:pt x="22" y="4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1" name="Freeform 102">
                <a:extLst>
                  <a:ext uri="{FF2B5EF4-FFF2-40B4-BE49-F238E27FC236}">
                    <a16:creationId xmlns:a16="http://schemas.microsoft.com/office/drawing/2014/main" id="{06D97EC2-061C-4F1D-A7D3-11930BA1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2113" y="3113088"/>
                <a:ext cx="73025" cy="88900"/>
              </a:xfrm>
              <a:custGeom>
                <a:avLst/>
                <a:gdLst>
                  <a:gd name="T0" fmla="*/ 12 w 23"/>
                  <a:gd name="T1" fmla="*/ 2 h 28"/>
                  <a:gd name="T2" fmla="*/ 6 w 23"/>
                  <a:gd name="T3" fmla="*/ 25 h 28"/>
                  <a:gd name="T4" fmla="*/ 22 w 23"/>
                  <a:gd name="T5" fmla="*/ 10 h 28"/>
                  <a:gd name="T6" fmla="*/ 12 w 23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8">
                    <a:moveTo>
                      <a:pt x="12" y="2"/>
                    </a:moveTo>
                    <a:cubicBezTo>
                      <a:pt x="1" y="7"/>
                      <a:pt x="0" y="22"/>
                      <a:pt x="6" y="25"/>
                    </a:cubicBezTo>
                    <a:cubicBezTo>
                      <a:pt x="11" y="28"/>
                      <a:pt x="23" y="19"/>
                      <a:pt x="22" y="10"/>
                    </a:cubicBezTo>
                    <a:cubicBezTo>
                      <a:pt x="22" y="0"/>
                      <a:pt x="17" y="0"/>
                      <a:pt x="12" y="2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3" name="Freeform 103">
                <a:extLst>
                  <a:ext uri="{FF2B5EF4-FFF2-40B4-BE49-F238E27FC236}">
                    <a16:creationId xmlns:a16="http://schemas.microsoft.com/office/drawing/2014/main" id="{A44F3BA3-3BF2-49AF-9A0A-BCFD4CB3E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2588" y="3157538"/>
                <a:ext cx="50800" cy="63500"/>
              </a:xfrm>
              <a:custGeom>
                <a:avLst/>
                <a:gdLst>
                  <a:gd name="T0" fmla="*/ 9 w 16"/>
                  <a:gd name="T1" fmla="*/ 1 h 20"/>
                  <a:gd name="T2" fmla="*/ 4 w 16"/>
                  <a:gd name="T3" fmla="*/ 18 h 20"/>
                  <a:gd name="T4" fmla="*/ 16 w 16"/>
                  <a:gd name="T5" fmla="*/ 6 h 20"/>
                  <a:gd name="T6" fmla="*/ 9 w 16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0">
                    <a:moveTo>
                      <a:pt x="9" y="1"/>
                    </a:moveTo>
                    <a:cubicBezTo>
                      <a:pt x="1" y="4"/>
                      <a:pt x="0" y="16"/>
                      <a:pt x="4" y="18"/>
                    </a:cubicBezTo>
                    <a:cubicBezTo>
                      <a:pt x="8" y="20"/>
                      <a:pt x="16" y="13"/>
                      <a:pt x="16" y="6"/>
                    </a:cubicBezTo>
                    <a:cubicBezTo>
                      <a:pt x="16" y="0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4" name="Freeform 104">
                <a:extLst>
                  <a:ext uri="{FF2B5EF4-FFF2-40B4-BE49-F238E27FC236}">
                    <a16:creationId xmlns:a16="http://schemas.microsoft.com/office/drawing/2014/main" id="{3C2627CE-890D-42B0-838F-6C2E35B15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5076" y="2414588"/>
                <a:ext cx="644525" cy="522288"/>
              </a:xfrm>
              <a:custGeom>
                <a:avLst/>
                <a:gdLst>
                  <a:gd name="T0" fmla="*/ 156 w 204"/>
                  <a:gd name="T1" fmla="*/ 28 h 165"/>
                  <a:gd name="T2" fmla="*/ 204 w 204"/>
                  <a:gd name="T3" fmla="*/ 165 h 165"/>
                  <a:gd name="T4" fmla="*/ 0 w 204"/>
                  <a:gd name="T5" fmla="*/ 64 h 165"/>
                  <a:gd name="T6" fmla="*/ 156 w 204"/>
                  <a:gd name="T7" fmla="*/ 2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165">
                    <a:moveTo>
                      <a:pt x="156" y="28"/>
                    </a:moveTo>
                    <a:cubicBezTo>
                      <a:pt x="188" y="52"/>
                      <a:pt x="201" y="143"/>
                      <a:pt x="204" y="16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85" y="0"/>
                      <a:pt x="123" y="4"/>
                      <a:pt x="156" y="28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5" name="Freeform 105">
                <a:extLst>
                  <a:ext uri="{FF2B5EF4-FFF2-40B4-BE49-F238E27FC236}">
                    <a16:creationId xmlns:a16="http://schemas.microsoft.com/office/drawing/2014/main" id="{8D21C266-74C2-4394-A500-B7ABE8CD7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7626" y="2484438"/>
                <a:ext cx="561975" cy="452438"/>
              </a:xfrm>
              <a:custGeom>
                <a:avLst/>
                <a:gdLst>
                  <a:gd name="T0" fmla="*/ 64 w 178"/>
                  <a:gd name="T1" fmla="*/ 42 h 143"/>
                  <a:gd name="T2" fmla="*/ 121 w 178"/>
                  <a:gd name="T3" fmla="*/ 0 h 143"/>
                  <a:gd name="T4" fmla="*/ 130 w 178"/>
                  <a:gd name="T5" fmla="*/ 6 h 143"/>
                  <a:gd name="T6" fmla="*/ 178 w 178"/>
                  <a:gd name="T7" fmla="*/ 143 h 143"/>
                  <a:gd name="T8" fmla="*/ 0 w 178"/>
                  <a:gd name="T9" fmla="*/ 55 h 143"/>
                  <a:gd name="T10" fmla="*/ 64 w 178"/>
                  <a:gd name="T11" fmla="*/ 4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43">
                    <a:moveTo>
                      <a:pt x="64" y="42"/>
                    </a:moveTo>
                    <a:cubicBezTo>
                      <a:pt x="91" y="31"/>
                      <a:pt x="111" y="15"/>
                      <a:pt x="121" y="0"/>
                    </a:cubicBezTo>
                    <a:cubicBezTo>
                      <a:pt x="124" y="2"/>
                      <a:pt x="127" y="4"/>
                      <a:pt x="130" y="6"/>
                    </a:cubicBezTo>
                    <a:cubicBezTo>
                      <a:pt x="162" y="30"/>
                      <a:pt x="175" y="121"/>
                      <a:pt x="178" y="14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6"/>
                      <a:pt x="41" y="52"/>
                      <a:pt x="64" y="42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6" name="Freeform 106">
                <a:extLst>
                  <a:ext uri="{FF2B5EF4-FFF2-40B4-BE49-F238E27FC236}">
                    <a16:creationId xmlns:a16="http://schemas.microsoft.com/office/drawing/2014/main" id="{AB0BAAA6-A7CD-4C56-AD16-E1E26F7A9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6138" y="2541588"/>
                <a:ext cx="1250950" cy="708025"/>
              </a:xfrm>
              <a:custGeom>
                <a:avLst/>
                <a:gdLst>
                  <a:gd name="T0" fmla="*/ 393 w 396"/>
                  <a:gd name="T1" fmla="*/ 224 h 224"/>
                  <a:gd name="T2" fmla="*/ 0 w 396"/>
                  <a:gd name="T3" fmla="*/ 43 h 224"/>
                  <a:gd name="T4" fmla="*/ 249 w 396"/>
                  <a:gd name="T5" fmla="*/ 50 h 224"/>
                  <a:gd name="T6" fmla="*/ 393 w 396"/>
                  <a:gd name="T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" h="224">
                    <a:moveTo>
                      <a:pt x="393" y="224"/>
                    </a:moveTo>
                    <a:cubicBezTo>
                      <a:pt x="315" y="132"/>
                      <a:pt x="192" y="26"/>
                      <a:pt x="0" y="43"/>
                    </a:cubicBezTo>
                    <a:cubicBezTo>
                      <a:pt x="19" y="24"/>
                      <a:pt x="137" y="0"/>
                      <a:pt x="249" y="50"/>
                    </a:cubicBezTo>
                    <a:cubicBezTo>
                      <a:pt x="333" y="97"/>
                      <a:pt x="396" y="209"/>
                      <a:pt x="393" y="22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7" name="Freeform 107">
                <a:extLst>
                  <a:ext uri="{FF2B5EF4-FFF2-40B4-BE49-F238E27FC236}">
                    <a16:creationId xmlns:a16="http://schemas.microsoft.com/office/drawing/2014/main" id="{0130B9E4-99F7-4062-B487-A033914DA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0951" y="2586038"/>
                <a:ext cx="379413" cy="153988"/>
              </a:xfrm>
              <a:custGeom>
                <a:avLst/>
                <a:gdLst>
                  <a:gd name="T0" fmla="*/ 120 w 120"/>
                  <a:gd name="T1" fmla="*/ 49 h 49"/>
                  <a:gd name="T2" fmla="*/ 0 w 120"/>
                  <a:gd name="T3" fmla="*/ 6 h 49"/>
                  <a:gd name="T4" fmla="*/ 10 w 120"/>
                  <a:gd name="T5" fmla="*/ 0 h 49"/>
                  <a:gd name="T6" fmla="*/ 119 w 120"/>
                  <a:gd name="T7" fmla="*/ 30 h 49"/>
                  <a:gd name="T8" fmla="*/ 120 w 120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9">
                    <a:moveTo>
                      <a:pt x="120" y="49"/>
                    </a:moveTo>
                    <a:cubicBezTo>
                      <a:pt x="102" y="33"/>
                      <a:pt x="59" y="16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9" y="30"/>
                      <a:pt x="119" y="30"/>
                      <a:pt x="119" y="30"/>
                    </a:cubicBezTo>
                    <a:lnTo>
                      <a:pt x="120" y="49"/>
                    </a:ln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8" name="Freeform 108">
                <a:extLst>
                  <a:ext uri="{FF2B5EF4-FFF2-40B4-BE49-F238E27FC236}">
                    <a16:creationId xmlns:a16="http://schemas.microsoft.com/office/drawing/2014/main" id="{347FF08B-9AE3-4433-A836-7791B999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7963" y="2676526"/>
                <a:ext cx="619125" cy="573088"/>
              </a:xfrm>
              <a:custGeom>
                <a:avLst/>
                <a:gdLst>
                  <a:gd name="T0" fmla="*/ 32 w 196"/>
                  <a:gd name="T1" fmla="*/ 0 h 181"/>
                  <a:gd name="T2" fmla="*/ 49 w 196"/>
                  <a:gd name="T3" fmla="*/ 7 h 181"/>
                  <a:gd name="T4" fmla="*/ 193 w 196"/>
                  <a:gd name="T5" fmla="*/ 181 h 181"/>
                  <a:gd name="T6" fmla="*/ 0 w 196"/>
                  <a:gd name="T7" fmla="*/ 23 h 181"/>
                  <a:gd name="T8" fmla="*/ 32 w 196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1">
                    <a:moveTo>
                      <a:pt x="32" y="0"/>
                    </a:moveTo>
                    <a:cubicBezTo>
                      <a:pt x="38" y="2"/>
                      <a:pt x="44" y="4"/>
                      <a:pt x="49" y="7"/>
                    </a:cubicBezTo>
                    <a:cubicBezTo>
                      <a:pt x="133" y="54"/>
                      <a:pt x="196" y="166"/>
                      <a:pt x="193" y="181"/>
                    </a:cubicBezTo>
                    <a:cubicBezTo>
                      <a:pt x="157" y="125"/>
                      <a:pt x="82" y="59"/>
                      <a:pt x="0" y="23"/>
                    </a:cubicBezTo>
                    <a:cubicBezTo>
                      <a:pt x="18" y="16"/>
                      <a:pt x="21" y="9"/>
                      <a:pt x="32" y="0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9" name="Freeform 109">
                <a:extLst>
                  <a:ext uri="{FF2B5EF4-FFF2-40B4-BE49-F238E27FC236}">
                    <a16:creationId xmlns:a16="http://schemas.microsoft.com/office/drawing/2014/main" id="{29FEDA2B-6D2E-4495-811B-7A753504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4601" y="2532063"/>
                <a:ext cx="631825" cy="373063"/>
              </a:xfrm>
              <a:custGeom>
                <a:avLst/>
                <a:gdLst>
                  <a:gd name="T0" fmla="*/ 196 w 200"/>
                  <a:gd name="T1" fmla="*/ 96 h 118"/>
                  <a:gd name="T2" fmla="*/ 17 w 200"/>
                  <a:gd name="T3" fmla="*/ 10 h 118"/>
                  <a:gd name="T4" fmla="*/ 0 w 200"/>
                  <a:gd name="T5" fmla="*/ 23 h 118"/>
                  <a:gd name="T6" fmla="*/ 200 w 200"/>
                  <a:gd name="T7" fmla="*/ 118 h 118"/>
                  <a:gd name="T8" fmla="*/ 196 w 200"/>
                  <a:gd name="T9" fmla="*/ 9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18">
                    <a:moveTo>
                      <a:pt x="196" y="96"/>
                    </a:moveTo>
                    <a:cubicBezTo>
                      <a:pt x="185" y="73"/>
                      <a:pt x="116" y="0"/>
                      <a:pt x="17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21" y="21"/>
                      <a:pt x="200" y="118"/>
                    </a:cubicBezTo>
                    <a:lnTo>
                      <a:pt x="196" y="96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0" name="Freeform 110">
                <a:extLst>
                  <a:ext uri="{FF2B5EF4-FFF2-40B4-BE49-F238E27FC236}">
                    <a16:creationId xmlns:a16="http://schemas.microsoft.com/office/drawing/2014/main" id="{9C4686E8-E2C9-4DA8-AE4A-AF5248034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9713" y="2605088"/>
                <a:ext cx="366713" cy="300038"/>
              </a:xfrm>
              <a:custGeom>
                <a:avLst/>
                <a:gdLst>
                  <a:gd name="T0" fmla="*/ 21 w 116"/>
                  <a:gd name="T1" fmla="*/ 0 h 95"/>
                  <a:gd name="T2" fmla="*/ 112 w 116"/>
                  <a:gd name="T3" fmla="*/ 73 h 95"/>
                  <a:gd name="T4" fmla="*/ 116 w 116"/>
                  <a:gd name="T5" fmla="*/ 95 h 95"/>
                  <a:gd name="T6" fmla="*/ 0 w 116"/>
                  <a:gd name="T7" fmla="*/ 16 h 95"/>
                  <a:gd name="T8" fmla="*/ 21 w 116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5">
                    <a:moveTo>
                      <a:pt x="21" y="0"/>
                    </a:moveTo>
                    <a:cubicBezTo>
                      <a:pt x="71" y="20"/>
                      <a:pt x="104" y="58"/>
                      <a:pt x="112" y="73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81" y="52"/>
                      <a:pt x="38" y="29"/>
                      <a:pt x="0" y="16"/>
                    </a:cubicBezTo>
                    <a:cubicBezTo>
                      <a:pt x="8" y="11"/>
                      <a:pt x="15" y="5"/>
                      <a:pt x="21" y="0"/>
                    </a:cubicBezTo>
                    <a:close/>
                  </a:path>
                </a:pathLst>
              </a:custGeom>
              <a:solidFill>
                <a:srgbClr val="EFD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1" name="Freeform 111">
                <a:extLst>
                  <a:ext uri="{FF2B5EF4-FFF2-40B4-BE49-F238E27FC236}">
                    <a16:creationId xmlns:a16="http://schemas.microsoft.com/office/drawing/2014/main" id="{0208E6D4-773A-4F27-8403-7CFA43D1F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026" y="3768726"/>
                <a:ext cx="144463" cy="130175"/>
              </a:xfrm>
              <a:custGeom>
                <a:avLst/>
                <a:gdLst>
                  <a:gd name="T0" fmla="*/ 18 w 46"/>
                  <a:gd name="T1" fmla="*/ 39 h 41"/>
                  <a:gd name="T2" fmla="*/ 7 w 46"/>
                  <a:gd name="T3" fmla="*/ 39 h 41"/>
                  <a:gd name="T4" fmla="*/ 16 w 46"/>
                  <a:gd name="T5" fmla="*/ 35 h 41"/>
                  <a:gd name="T6" fmla="*/ 21 w 46"/>
                  <a:gd name="T7" fmla="*/ 32 h 41"/>
                  <a:gd name="T8" fmla="*/ 11 w 46"/>
                  <a:gd name="T9" fmla="*/ 34 h 41"/>
                  <a:gd name="T10" fmla="*/ 0 w 46"/>
                  <a:gd name="T11" fmla="*/ 33 h 41"/>
                  <a:gd name="T12" fmla="*/ 11 w 46"/>
                  <a:gd name="T13" fmla="*/ 29 h 41"/>
                  <a:gd name="T14" fmla="*/ 19 w 46"/>
                  <a:gd name="T15" fmla="*/ 25 h 41"/>
                  <a:gd name="T16" fmla="*/ 10 w 46"/>
                  <a:gd name="T17" fmla="*/ 25 h 41"/>
                  <a:gd name="T18" fmla="*/ 2 w 46"/>
                  <a:gd name="T19" fmla="*/ 22 h 41"/>
                  <a:gd name="T20" fmla="*/ 12 w 46"/>
                  <a:gd name="T21" fmla="*/ 20 h 41"/>
                  <a:gd name="T22" fmla="*/ 29 w 46"/>
                  <a:gd name="T23" fmla="*/ 16 h 41"/>
                  <a:gd name="T24" fmla="*/ 16 w 46"/>
                  <a:gd name="T25" fmla="*/ 5 h 41"/>
                  <a:gd name="T26" fmla="*/ 45 w 46"/>
                  <a:gd name="T27" fmla="*/ 19 h 41"/>
                  <a:gd name="T28" fmla="*/ 18 w 46"/>
                  <a:gd name="T2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1">
                    <a:moveTo>
                      <a:pt x="18" y="39"/>
                    </a:moveTo>
                    <a:cubicBezTo>
                      <a:pt x="13" y="41"/>
                      <a:pt x="7" y="41"/>
                      <a:pt x="7" y="39"/>
                    </a:cubicBezTo>
                    <a:cubicBezTo>
                      <a:pt x="7" y="37"/>
                      <a:pt x="12" y="37"/>
                      <a:pt x="16" y="35"/>
                    </a:cubicBezTo>
                    <a:cubicBezTo>
                      <a:pt x="19" y="34"/>
                      <a:pt x="21" y="33"/>
                      <a:pt x="21" y="32"/>
                    </a:cubicBezTo>
                    <a:cubicBezTo>
                      <a:pt x="21" y="32"/>
                      <a:pt x="16" y="33"/>
                      <a:pt x="11" y="34"/>
                    </a:cubicBezTo>
                    <a:cubicBezTo>
                      <a:pt x="4" y="36"/>
                      <a:pt x="0" y="36"/>
                      <a:pt x="0" y="33"/>
                    </a:cubicBezTo>
                    <a:cubicBezTo>
                      <a:pt x="1" y="31"/>
                      <a:pt x="5" y="31"/>
                      <a:pt x="11" y="29"/>
                    </a:cubicBezTo>
                    <a:cubicBezTo>
                      <a:pt x="16" y="28"/>
                      <a:pt x="18" y="27"/>
                      <a:pt x="19" y="25"/>
                    </a:cubicBezTo>
                    <a:cubicBezTo>
                      <a:pt x="19" y="24"/>
                      <a:pt x="16" y="25"/>
                      <a:pt x="10" y="25"/>
                    </a:cubicBezTo>
                    <a:cubicBezTo>
                      <a:pt x="4" y="25"/>
                      <a:pt x="1" y="24"/>
                      <a:pt x="2" y="22"/>
                    </a:cubicBezTo>
                    <a:cubicBezTo>
                      <a:pt x="3" y="20"/>
                      <a:pt x="5" y="21"/>
                      <a:pt x="12" y="20"/>
                    </a:cubicBezTo>
                    <a:cubicBezTo>
                      <a:pt x="22" y="19"/>
                      <a:pt x="24" y="20"/>
                      <a:pt x="29" y="16"/>
                    </a:cubicBezTo>
                    <a:cubicBezTo>
                      <a:pt x="34" y="12"/>
                      <a:pt x="12" y="9"/>
                      <a:pt x="16" y="5"/>
                    </a:cubicBezTo>
                    <a:cubicBezTo>
                      <a:pt x="21" y="0"/>
                      <a:pt x="46" y="12"/>
                      <a:pt x="45" y="19"/>
                    </a:cubicBezTo>
                    <a:cubicBezTo>
                      <a:pt x="43" y="28"/>
                      <a:pt x="36" y="33"/>
                      <a:pt x="18" y="3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AB1F8014-59A1-4940-A9E9-2D99517FEACA}"/>
                </a:ext>
              </a:extLst>
            </p:cNvPr>
            <p:cNvGrpSpPr/>
            <p:nvPr/>
          </p:nvGrpSpPr>
          <p:grpSpPr>
            <a:xfrm>
              <a:off x="441324" y="2706037"/>
              <a:ext cx="1679575" cy="3837639"/>
              <a:chOff x="13344525" y="1404938"/>
              <a:chExt cx="1649414" cy="3768725"/>
            </a:xfrm>
          </p:grpSpPr>
          <p:sp>
            <p:nvSpPr>
              <p:cNvPr id="1082" name="Freeform 112">
                <a:extLst>
                  <a:ext uri="{FF2B5EF4-FFF2-40B4-BE49-F238E27FC236}">
                    <a16:creationId xmlns:a16="http://schemas.microsoft.com/office/drawing/2014/main" id="{04E9E899-FF0F-4C7A-BE27-81559FB0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1026" y="2322513"/>
                <a:ext cx="123825" cy="222250"/>
              </a:xfrm>
              <a:custGeom>
                <a:avLst/>
                <a:gdLst>
                  <a:gd name="T0" fmla="*/ 11 w 39"/>
                  <a:gd name="T1" fmla="*/ 69 h 70"/>
                  <a:gd name="T2" fmla="*/ 29 w 39"/>
                  <a:gd name="T3" fmla="*/ 51 h 70"/>
                  <a:gd name="T4" fmla="*/ 39 w 39"/>
                  <a:gd name="T5" fmla="*/ 20 h 70"/>
                  <a:gd name="T6" fmla="*/ 11 w 39"/>
                  <a:gd name="T7" fmla="*/ 27 h 70"/>
                  <a:gd name="T8" fmla="*/ 11 w 39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0">
                    <a:moveTo>
                      <a:pt x="11" y="69"/>
                    </a:moveTo>
                    <a:cubicBezTo>
                      <a:pt x="15" y="70"/>
                      <a:pt x="22" y="64"/>
                      <a:pt x="29" y="51"/>
                    </a:cubicBezTo>
                    <a:cubicBezTo>
                      <a:pt x="33" y="42"/>
                      <a:pt x="39" y="29"/>
                      <a:pt x="39" y="20"/>
                    </a:cubicBezTo>
                    <a:cubicBezTo>
                      <a:pt x="38" y="8"/>
                      <a:pt x="0" y="0"/>
                      <a:pt x="11" y="27"/>
                    </a:cubicBezTo>
                    <a:cubicBezTo>
                      <a:pt x="13" y="34"/>
                      <a:pt x="3" y="67"/>
                      <a:pt x="11" y="69"/>
                    </a:cubicBezTo>
                    <a:close/>
                  </a:path>
                </a:pathLst>
              </a:custGeom>
              <a:solidFill>
                <a:srgbClr val="F7A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3" name="Freeform 113">
                <a:extLst>
                  <a:ext uri="{FF2B5EF4-FFF2-40B4-BE49-F238E27FC236}">
                    <a16:creationId xmlns:a16="http://schemas.microsoft.com/office/drawing/2014/main" id="{2D18C3FD-3B6D-4895-A0A5-2F0951CE9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1" y="1978026"/>
                <a:ext cx="174625" cy="274638"/>
              </a:xfrm>
              <a:custGeom>
                <a:avLst/>
                <a:gdLst>
                  <a:gd name="T0" fmla="*/ 0 w 55"/>
                  <a:gd name="T1" fmla="*/ 71 h 87"/>
                  <a:gd name="T2" fmla="*/ 8 w 55"/>
                  <a:gd name="T3" fmla="*/ 0 h 87"/>
                  <a:gd name="T4" fmla="*/ 45 w 55"/>
                  <a:gd name="T5" fmla="*/ 16 h 87"/>
                  <a:gd name="T6" fmla="*/ 55 w 55"/>
                  <a:gd name="T7" fmla="*/ 87 h 87"/>
                  <a:gd name="T8" fmla="*/ 0 w 55"/>
                  <a:gd name="T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7">
                    <a:moveTo>
                      <a:pt x="0" y="7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45" y="13"/>
                      <a:pt x="45" y="16"/>
                    </a:cubicBezTo>
                    <a:cubicBezTo>
                      <a:pt x="45" y="19"/>
                      <a:pt x="55" y="87"/>
                      <a:pt x="55" y="87"/>
                    </a:cubicBez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A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4" name="Freeform 114">
                <a:extLst>
                  <a:ext uri="{FF2B5EF4-FFF2-40B4-BE49-F238E27FC236}">
                    <a16:creationId xmlns:a16="http://schemas.microsoft.com/office/drawing/2014/main" id="{2488A0B1-3C26-4C6B-8D29-9284E62F1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0763" y="3230563"/>
                <a:ext cx="590550" cy="1917700"/>
              </a:xfrm>
              <a:custGeom>
                <a:avLst/>
                <a:gdLst>
                  <a:gd name="T0" fmla="*/ 182 w 187"/>
                  <a:gd name="T1" fmla="*/ 25 h 606"/>
                  <a:gd name="T2" fmla="*/ 15 w 187"/>
                  <a:gd name="T3" fmla="*/ 39 h 606"/>
                  <a:gd name="T4" fmla="*/ 41 w 187"/>
                  <a:gd name="T5" fmla="*/ 328 h 606"/>
                  <a:gd name="T6" fmla="*/ 34 w 187"/>
                  <a:gd name="T7" fmla="*/ 421 h 606"/>
                  <a:gd name="T8" fmla="*/ 80 w 187"/>
                  <a:gd name="T9" fmla="*/ 606 h 606"/>
                  <a:gd name="T10" fmla="*/ 93 w 187"/>
                  <a:gd name="T11" fmla="*/ 603 h 606"/>
                  <a:gd name="T12" fmla="*/ 89 w 187"/>
                  <a:gd name="T13" fmla="*/ 421 h 606"/>
                  <a:gd name="T14" fmla="*/ 76 w 187"/>
                  <a:gd name="T15" fmla="*/ 322 h 606"/>
                  <a:gd name="T16" fmla="*/ 105 w 187"/>
                  <a:gd name="T17" fmla="*/ 153 h 606"/>
                  <a:gd name="T18" fmla="*/ 133 w 187"/>
                  <a:gd name="T19" fmla="*/ 326 h 606"/>
                  <a:gd name="T20" fmla="*/ 107 w 187"/>
                  <a:gd name="T21" fmla="*/ 416 h 606"/>
                  <a:gd name="T22" fmla="*/ 115 w 187"/>
                  <a:gd name="T23" fmla="*/ 604 h 606"/>
                  <a:gd name="T24" fmla="*/ 134 w 187"/>
                  <a:gd name="T25" fmla="*/ 603 h 606"/>
                  <a:gd name="T26" fmla="*/ 173 w 187"/>
                  <a:gd name="T27" fmla="*/ 309 h 606"/>
                  <a:gd name="T28" fmla="*/ 182 w 187"/>
                  <a:gd name="T29" fmla="*/ 2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7" h="606">
                    <a:moveTo>
                      <a:pt x="182" y="25"/>
                    </a:moveTo>
                    <a:cubicBezTo>
                      <a:pt x="176" y="19"/>
                      <a:pt x="30" y="0"/>
                      <a:pt x="15" y="39"/>
                    </a:cubicBezTo>
                    <a:cubicBezTo>
                      <a:pt x="0" y="79"/>
                      <a:pt x="41" y="319"/>
                      <a:pt x="41" y="328"/>
                    </a:cubicBezTo>
                    <a:cubicBezTo>
                      <a:pt x="42" y="337"/>
                      <a:pt x="34" y="398"/>
                      <a:pt x="34" y="421"/>
                    </a:cubicBezTo>
                    <a:cubicBezTo>
                      <a:pt x="33" y="444"/>
                      <a:pt x="77" y="582"/>
                      <a:pt x="80" y="606"/>
                    </a:cubicBezTo>
                    <a:cubicBezTo>
                      <a:pt x="93" y="603"/>
                      <a:pt x="93" y="603"/>
                      <a:pt x="93" y="603"/>
                    </a:cubicBezTo>
                    <a:cubicBezTo>
                      <a:pt x="89" y="585"/>
                      <a:pt x="89" y="434"/>
                      <a:pt x="89" y="421"/>
                    </a:cubicBezTo>
                    <a:cubicBezTo>
                      <a:pt x="89" y="405"/>
                      <a:pt x="75" y="327"/>
                      <a:pt x="76" y="322"/>
                    </a:cubicBezTo>
                    <a:cubicBezTo>
                      <a:pt x="76" y="316"/>
                      <a:pt x="95" y="158"/>
                      <a:pt x="105" y="153"/>
                    </a:cubicBezTo>
                    <a:cubicBezTo>
                      <a:pt x="114" y="147"/>
                      <a:pt x="134" y="307"/>
                      <a:pt x="133" y="326"/>
                    </a:cubicBezTo>
                    <a:cubicBezTo>
                      <a:pt x="132" y="344"/>
                      <a:pt x="112" y="383"/>
                      <a:pt x="107" y="416"/>
                    </a:cubicBezTo>
                    <a:cubicBezTo>
                      <a:pt x="101" y="448"/>
                      <a:pt x="115" y="604"/>
                      <a:pt x="115" y="604"/>
                    </a:cubicBezTo>
                    <a:cubicBezTo>
                      <a:pt x="134" y="603"/>
                      <a:pt x="134" y="603"/>
                      <a:pt x="134" y="603"/>
                    </a:cubicBezTo>
                    <a:cubicBezTo>
                      <a:pt x="134" y="543"/>
                      <a:pt x="166" y="357"/>
                      <a:pt x="173" y="309"/>
                    </a:cubicBezTo>
                    <a:cubicBezTo>
                      <a:pt x="179" y="262"/>
                      <a:pt x="187" y="31"/>
                      <a:pt x="182" y="25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5" name="Freeform 115">
                <a:extLst>
                  <a:ext uri="{FF2B5EF4-FFF2-40B4-BE49-F238E27FC236}">
                    <a16:creationId xmlns:a16="http://schemas.microsoft.com/office/drawing/2014/main" id="{36B04233-2593-436E-9E06-7E55E36EB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7801" y="2303463"/>
                <a:ext cx="347663" cy="819150"/>
              </a:xfrm>
              <a:custGeom>
                <a:avLst/>
                <a:gdLst>
                  <a:gd name="T0" fmla="*/ 39 w 110"/>
                  <a:gd name="T1" fmla="*/ 11 h 259"/>
                  <a:gd name="T2" fmla="*/ 103 w 110"/>
                  <a:gd name="T3" fmla="*/ 213 h 259"/>
                  <a:gd name="T4" fmla="*/ 58 w 110"/>
                  <a:gd name="T5" fmla="*/ 236 h 259"/>
                  <a:gd name="T6" fmla="*/ 39 w 110"/>
                  <a:gd name="T7" fmla="*/ 1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259">
                    <a:moveTo>
                      <a:pt x="39" y="11"/>
                    </a:moveTo>
                    <a:cubicBezTo>
                      <a:pt x="54" y="0"/>
                      <a:pt x="87" y="194"/>
                      <a:pt x="103" y="213"/>
                    </a:cubicBezTo>
                    <a:cubicBezTo>
                      <a:pt x="110" y="223"/>
                      <a:pt x="69" y="259"/>
                      <a:pt x="58" y="236"/>
                    </a:cubicBezTo>
                    <a:cubicBezTo>
                      <a:pt x="46" y="213"/>
                      <a:pt x="0" y="40"/>
                      <a:pt x="39" y="11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6" name="Freeform 116">
                <a:extLst>
                  <a:ext uri="{FF2B5EF4-FFF2-40B4-BE49-F238E27FC236}">
                    <a16:creationId xmlns:a16="http://schemas.microsoft.com/office/drawing/2014/main" id="{873F72CA-07B6-43CA-A6F4-4E178645B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7801" y="2341563"/>
                <a:ext cx="293688" cy="762000"/>
              </a:xfrm>
              <a:custGeom>
                <a:avLst/>
                <a:gdLst>
                  <a:gd name="T0" fmla="*/ 77 w 93"/>
                  <a:gd name="T1" fmla="*/ 214 h 241"/>
                  <a:gd name="T2" fmla="*/ 38 w 93"/>
                  <a:gd name="T3" fmla="*/ 0 h 241"/>
                  <a:gd name="T4" fmla="*/ 57 w 93"/>
                  <a:gd name="T5" fmla="*/ 227 h 241"/>
                  <a:gd name="T6" fmla="*/ 93 w 93"/>
                  <a:gd name="T7" fmla="*/ 221 h 241"/>
                  <a:gd name="T8" fmla="*/ 77 w 93"/>
                  <a:gd name="T9" fmla="*/ 21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41">
                    <a:moveTo>
                      <a:pt x="77" y="214"/>
                    </a:moveTo>
                    <a:cubicBezTo>
                      <a:pt x="57" y="173"/>
                      <a:pt x="61" y="52"/>
                      <a:pt x="38" y="0"/>
                    </a:cubicBezTo>
                    <a:cubicBezTo>
                      <a:pt x="0" y="31"/>
                      <a:pt x="46" y="205"/>
                      <a:pt x="57" y="227"/>
                    </a:cubicBezTo>
                    <a:cubicBezTo>
                      <a:pt x="64" y="241"/>
                      <a:pt x="81" y="231"/>
                      <a:pt x="93" y="221"/>
                    </a:cubicBezTo>
                    <a:cubicBezTo>
                      <a:pt x="86" y="222"/>
                      <a:pt x="81" y="220"/>
                      <a:pt x="77" y="21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7" name="Freeform 117">
                <a:extLst>
                  <a:ext uri="{FF2B5EF4-FFF2-40B4-BE49-F238E27FC236}">
                    <a16:creationId xmlns:a16="http://schemas.microsoft.com/office/drawing/2014/main" id="{1E16B7A8-7D3C-446E-9707-E4897AE0D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4963" y="2901951"/>
                <a:ext cx="236538" cy="252413"/>
              </a:xfrm>
              <a:custGeom>
                <a:avLst/>
                <a:gdLst>
                  <a:gd name="T0" fmla="*/ 50 w 75"/>
                  <a:gd name="T1" fmla="*/ 0 h 80"/>
                  <a:gd name="T2" fmla="*/ 7 w 75"/>
                  <a:gd name="T3" fmla="*/ 52 h 80"/>
                  <a:gd name="T4" fmla="*/ 50 w 75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80">
                    <a:moveTo>
                      <a:pt x="50" y="0"/>
                    </a:moveTo>
                    <a:cubicBezTo>
                      <a:pt x="17" y="1"/>
                      <a:pt x="0" y="25"/>
                      <a:pt x="7" y="52"/>
                    </a:cubicBezTo>
                    <a:cubicBezTo>
                      <a:pt x="14" y="80"/>
                      <a:pt x="75" y="59"/>
                      <a:pt x="50" y="0"/>
                    </a:cubicBez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1" name="Freeform 118">
                <a:extLst>
                  <a:ext uri="{FF2B5EF4-FFF2-40B4-BE49-F238E27FC236}">
                    <a16:creationId xmlns:a16="http://schemas.microsoft.com/office/drawing/2014/main" id="{45942E7F-969F-4F86-AF63-0EFDE2CDC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9813" y="3106738"/>
                <a:ext cx="619125" cy="1143000"/>
              </a:xfrm>
              <a:custGeom>
                <a:avLst/>
                <a:gdLst>
                  <a:gd name="T0" fmla="*/ 5 w 196"/>
                  <a:gd name="T1" fmla="*/ 361 h 361"/>
                  <a:gd name="T2" fmla="*/ 78 w 196"/>
                  <a:gd name="T3" fmla="*/ 342 h 361"/>
                  <a:gd name="T4" fmla="*/ 97 w 196"/>
                  <a:gd name="T5" fmla="*/ 213 h 361"/>
                  <a:gd name="T6" fmla="*/ 117 w 196"/>
                  <a:gd name="T7" fmla="*/ 338 h 361"/>
                  <a:gd name="T8" fmla="*/ 196 w 196"/>
                  <a:gd name="T9" fmla="*/ 332 h 361"/>
                  <a:gd name="T10" fmla="*/ 174 w 196"/>
                  <a:gd name="T11" fmla="*/ 61 h 361"/>
                  <a:gd name="T12" fmla="*/ 0 w 196"/>
                  <a:gd name="T13" fmla="*/ 93 h 361"/>
                  <a:gd name="T14" fmla="*/ 5 w 196"/>
                  <a:gd name="T15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361">
                    <a:moveTo>
                      <a:pt x="5" y="361"/>
                    </a:move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2"/>
                      <a:pt x="91" y="215"/>
                      <a:pt x="97" y="213"/>
                    </a:cubicBezTo>
                    <a:cubicBezTo>
                      <a:pt x="104" y="211"/>
                      <a:pt x="117" y="338"/>
                      <a:pt x="117" y="338"/>
                    </a:cubicBezTo>
                    <a:cubicBezTo>
                      <a:pt x="196" y="332"/>
                      <a:pt x="196" y="332"/>
                      <a:pt x="196" y="332"/>
                    </a:cubicBezTo>
                    <a:cubicBezTo>
                      <a:pt x="196" y="332"/>
                      <a:pt x="192" y="122"/>
                      <a:pt x="174" y="61"/>
                    </a:cubicBezTo>
                    <a:cubicBezTo>
                      <a:pt x="156" y="0"/>
                      <a:pt x="0" y="93"/>
                      <a:pt x="0" y="93"/>
                    </a:cubicBezTo>
                    <a:cubicBezTo>
                      <a:pt x="0" y="93"/>
                      <a:pt x="2" y="341"/>
                      <a:pt x="5" y="361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4" name="Freeform 119">
                <a:extLst>
                  <a:ext uri="{FF2B5EF4-FFF2-40B4-BE49-F238E27FC236}">
                    <a16:creationId xmlns:a16="http://schemas.microsoft.com/office/drawing/2014/main" id="{982917F1-43C4-4937-8CCD-1008D797C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9813" y="3332163"/>
                <a:ext cx="568325" cy="977900"/>
              </a:xfrm>
              <a:custGeom>
                <a:avLst/>
                <a:gdLst>
                  <a:gd name="T0" fmla="*/ 24 w 180"/>
                  <a:gd name="T1" fmla="*/ 66 h 309"/>
                  <a:gd name="T2" fmla="*/ 180 w 180"/>
                  <a:gd name="T3" fmla="*/ 14 h 309"/>
                  <a:gd name="T4" fmla="*/ 0 w 180"/>
                  <a:gd name="T5" fmla="*/ 22 h 309"/>
                  <a:gd name="T6" fmla="*/ 5 w 180"/>
                  <a:gd name="T7" fmla="*/ 290 h 309"/>
                  <a:gd name="T8" fmla="*/ 20 w 180"/>
                  <a:gd name="T9" fmla="*/ 286 h 309"/>
                  <a:gd name="T10" fmla="*/ 24 w 180"/>
                  <a:gd name="T11" fmla="*/ 6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309">
                    <a:moveTo>
                      <a:pt x="24" y="66"/>
                    </a:moveTo>
                    <a:cubicBezTo>
                      <a:pt x="24" y="66"/>
                      <a:pt x="136" y="31"/>
                      <a:pt x="180" y="14"/>
                    </a:cubicBezTo>
                    <a:cubicBezTo>
                      <a:pt x="133" y="0"/>
                      <a:pt x="0" y="22"/>
                      <a:pt x="0" y="22"/>
                    </a:cubicBezTo>
                    <a:cubicBezTo>
                      <a:pt x="0" y="22"/>
                      <a:pt x="2" y="270"/>
                      <a:pt x="5" y="290"/>
                    </a:cubicBezTo>
                    <a:cubicBezTo>
                      <a:pt x="20" y="286"/>
                      <a:pt x="20" y="286"/>
                      <a:pt x="20" y="286"/>
                    </a:cubicBezTo>
                    <a:cubicBezTo>
                      <a:pt x="19" y="268"/>
                      <a:pt x="26" y="309"/>
                      <a:pt x="24" y="66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5" name="Freeform 120">
                <a:extLst>
                  <a:ext uri="{FF2B5EF4-FFF2-40B4-BE49-F238E27FC236}">
                    <a16:creationId xmlns:a16="http://schemas.microsoft.com/office/drawing/2014/main" id="{67BC1FB6-E45C-47F5-B8FA-6A1142BF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6201" y="3686176"/>
                <a:ext cx="111125" cy="490538"/>
              </a:xfrm>
              <a:custGeom>
                <a:avLst/>
                <a:gdLst>
                  <a:gd name="T0" fmla="*/ 8 w 35"/>
                  <a:gd name="T1" fmla="*/ 2 h 155"/>
                  <a:gd name="T2" fmla="*/ 0 w 35"/>
                  <a:gd name="T3" fmla="*/ 26 h 155"/>
                  <a:gd name="T4" fmla="*/ 20 w 35"/>
                  <a:gd name="T5" fmla="*/ 155 h 155"/>
                  <a:gd name="T6" fmla="*/ 35 w 35"/>
                  <a:gd name="T7" fmla="*/ 154 h 155"/>
                  <a:gd name="T8" fmla="*/ 8 w 35"/>
                  <a:gd name="T9" fmla="*/ 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5">
                    <a:moveTo>
                      <a:pt x="8" y="2"/>
                    </a:moveTo>
                    <a:cubicBezTo>
                      <a:pt x="6" y="2"/>
                      <a:pt x="3" y="7"/>
                      <a:pt x="0" y="26"/>
                    </a:cubicBezTo>
                    <a:cubicBezTo>
                      <a:pt x="5" y="63"/>
                      <a:pt x="20" y="155"/>
                      <a:pt x="20" y="155"/>
                    </a:cubicBezTo>
                    <a:cubicBezTo>
                      <a:pt x="35" y="154"/>
                      <a:pt x="35" y="154"/>
                      <a:pt x="35" y="154"/>
                    </a:cubicBezTo>
                    <a:cubicBezTo>
                      <a:pt x="33" y="134"/>
                      <a:pt x="14" y="0"/>
                      <a:pt x="8" y="2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6" name="Freeform 121">
                <a:extLst>
                  <a:ext uri="{FF2B5EF4-FFF2-40B4-BE49-F238E27FC236}">
                    <a16:creationId xmlns:a16="http://schemas.microsoft.com/office/drawing/2014/main" id="{5F8CC993-0FD2-432D-A8A2-B699F3F15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3463" y="4167188"/>
                <a:ext cx="280988" cy="101600"/>
              </a:xfrm>
              <a:custGeom>
                <a:avLst/>
                <a:gdLst>
                  <a:gd name="T0" fmla="*/ 177 w 177"/>
                  <a:gd name="T1" fmla="*/ 0 h 64"/>
                  <a:gd name="T2" fmla="*/ 0 w 177"/>
                  <a:gd name="T3" fmla="*/ 28 h 64"/>
                  <a:gd name="T4" fmla="*/ 0 w 177"/>
                  <a:gd name="T5" fmla="*/ 64 h 64"/>
                  <a:gd name="T6" fmla="*/ 171 w 177"/>
                  <a:gd name="T7" fmla="*/ 46 h 64"/>
                  <a:gd name="T8" fmla="*/ 177 w 17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4">
                    <a:moveTo>
                      <a:pt x="177" y="0"/>
                    </a:moveTo>
                    <a:lnTo>
                      <a:pt x="0" y="28"/>
                    </a:lnTo>
                    <a:lnTo>
                      <a:pt x="0" y="64"/>
                    </a:lnTo>
                    <a:lnTo>
                      <a:pt x="171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3" name="Freeform 122">
                <a:extLst>
                  <a:ext uri="{FF2B5EF4-FFF2-40B4-BE49-F238E27FC236}">
                    <a16:creationId xmlns:a16="http://schemas.microsoft.com/office/drawing/2014/main" id="{C29382F7-4614-4ABD-8B6C-EDFDE93B5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7476" y="4100513"/>
                <a:ext cx="290513" cy="82550"/>
              </a:xfrm>
              <a:custGeom>
                <a:avLst/>
                <a:gdLst>
                  <a:gd name="T0" fmla="*/ 181 w 183"/>
                  <a:gd name="T1" fmla="*/ 0 h 52"/>
                  <a:gd name="T2" fmla="*/ 0 w 183"/>
                  <a:gd name="T3" fmla="*/ 18 h 52"/>
                  <a:gd name="T4" fmla="*/ 6 w 183"/>
                  <a:gd name="T5" fmla="*/ 52 h 52"/>
                  <a:gd name="T6" fmla="*/ 183 w 183"/>
                  <a:gd name="T7" fmla="*/ 38 h 52"/>
                  <a:gd name="T8" fmla="*/ 181 w 183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52">
                    <a:moveTo>
                      <a:pt x="181" y="0"/>
                    </a:moveTo>
                    <a:lnTo>
                      <a:pt x="0" y="18"/>
                    </a:lnTo>
                    <a:lnTo>
                      <a:pt x="6" y="52"/>
                    </a:lnTo>
                    <a:lnTo>
                      <a:pt x="183" y="38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4" name="Freeform 123">
                <a:extLst>
                  <a:ext uri="{FF2B5EF4-FFF2-40B4-BE49-F238E27FC236}">
                    <a16:creationId xmlns:a16="http://schemas.microsoft.com/office/drawing/2014/main" id="{CE7E3875-7BBB-4457-A572-3FBBE60B7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5038" y="2143126"/>
                <a:ext cx="695325" cy="1376363"/>
              </a:xfrm>
              <a:custGeom>
                <a:avLst/>
                <a:gdLst>
                  <a:gd name="T0" fmla="*/ 36 w 220"/>
                  <a:gd name="T1" fmla="*/ 415 h 435"/>
                  <a:gd name="T2" fmla="*/ 19 w 220"/>
                  <a:gd name="T3" fmla="*/ 248 h 435"/>
                  <a:gd name="T4" fmla="*/ 23 w 220"/>
                  <a:gd name="T5" fmla="*/ 15 h 435"/>
                  <a:gd name="T6" fmla="*/ 138 w 220"/>
                  <a:gd name="T7" fmla="*/ 21 h 435"/>
                  <a:gd name="T8" fmla="*/ 206 w 220"/>
                  <a:gd name="T9" fmla="*/ 62 h 435"/>
                  <a:gd name="T10" fmla="*/ 214 w 220"/>
                  <a:gd name="T11" fmla="*/ 376 h 435"/>
                  <a:gd name="T12" fmla="*/ 205 w 220"/>
                  <a:gd name="T13" fmla="*/ 391 h 435"/>
                  <a:gd name="T14" fmla="*/ 36 w 220"/>
                  <a:gd name="T15" fmla="*/ 41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" h="435">
                    <a:moveTo>
                      <a:pt x="36" y="415"/>
                    </a:moveTo>
                    <a:cubicBezTo>
                      <a:pt x="32" y="402"/>
                      <a:pt x="15" y="283"/>
                      <a:pt x="19" y="248"/>
                    </a:cubicBezTo>
                    <a:cubicBezTo>
                      <a:pt x="22" y="214"/>
                      <a:pt x="0" y="32"/>
                      <a:pt x="23" y="15"/>
                    </a:cubicBezTo>
                    <a:cubicBezTo>
                      <a:pt x="41" y="0"/>
                      <a:pt x="113" y="16"/>
                      <a:pt x="138" y="21"/>
                    </a:cubicBezTo>
                    <a:cubicBezTo>
                      <a:pt x="162" y="26"/>
                      <a:pt x="198" y="47"/>
                      <a:pt x="206" y="62"/>
                    </a:cubicBezTo>
                    <a:cubicBezTo>
                      <a:pt x="220" y="89"/>
                      <a:pt x="209" y="266"/>
                      <a:pt x="214" y="376"/>
                    </a:cubicBezTo>
                    <a:cubicBezTo>
                      <a:pt x="215" y="383"/>
                      <a:pt x="214" y="391"/>
                      <a:pt x="205" y="391"/>
                    </a:cubicBezTo>
                    <a:cubicBezTo>
                      <a:pt x="135" y="391"/>
                      <a:pt x="43" y="435"/>
                      <a:pt x="36" y="415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5" name="Freeform 124">
                <a:extLst>
                  <a:ext uri="{FF2B5EF4-FFF2-40B4-BE49-F238E27FC236}">
                    <a16:creationId xmlns:a16="http://schemas.microsoft.com/office/drawing/2014/main" id="{AE2B8347-3388-42EF-B6D8-FB98ED09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7626" y="2297113"/>
                <a:ext cx="98425" cy="1108075"/>
              </a:xfrm>
              <a:custGeom>
                <a:avLst/>
                <a:gdLst>
                  <a:gd name="T0" fmla="*/ 23 w 31"/>
                  <a:gd name="T1" fmla="*/ 350 h 350"/>
                  <a:gd name="T2" fmla="*/ 17 w 31"/>
                  <a:gd name="T3" fmla="*/ 349 h 350"/>
                  <a:gd name="T4" fmla="*/ 0 w 31"/>
                  <a:gd name="T5" fmla="*/ 2 h 350"/>
                  <a:gd name="T6" fmla="*/ 6 w 31"/>
                  <a:gd name="T7" fmla="*/ 0 h 350"/>
                  <a:gd name="T8" fmla="*/ 23 w 31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0">
                    <a:moveTo>
                      <a:pt x="23" y="350"/>
                    </a:moveTo>
                    <a:cubicBezTo>
                      <a:pt x="17" y="349"/>
                      <a:pt x="17" y="349"/>
                      <a:pt x="17" y="349"/>
                    </a:cubicBezTo>
                    <a:cubicBezTo>
                      <a:pt x="20" y="312"/>
                      <a:pt x="25" y="124"/>
                      <a:pt x="0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1" y="123"/>
                      <a:pt x="27" y="312"/>
                      <a:pt x="23" y="350"/>
                    </a:cubicBez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6" name="Freeform 125">
                <a:extLst>
                  <a:ext uri="{FF2B5EF4-FFF2-40B4-BE49-F238E27FC236}">
                    <a16:creationId xmlns:a16="http://schemas.microsoft.com/office/drawing/2014/main" id="{8926D686-9A45-4F26-B4EE-8D670F19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6813" y="2179638"/>
                <a:ext cx="169863" cy="196850"/>
              </a:xfrm>
              <a:custGeom>
                <a:avLst/>
                <a:gdLst>
                  <a:gd name="T0" fmla="*/ 65 w 107"/>
                  <a:gd name="T1" fmla="*/ 124 h 124"/>
                  <a:gd name="T2" fmla="*/ 107 w 107"/>
                  <a:gd name="T3" fmla="*/ 74 h 124"/>
                  <a:gd name="T4" fmla="*/ 31 w 107"/>
                  <a:gd name="T5" fmla="*/ 4 h 124"/>
                  <a:gd name="T6" fmla="*/ 0 w 107"/>
                  <a:gd name="T7" fmla="*/ 0 h 124"/>
                  <a:gd name="T8" fmla="*/ 65 w 107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24">
                    <a:moveTo>
                      <a:pt x="65" y="124"/>
                    </a:moveTo>
                    <a:lnTo>
                      <a:pt x="107" y="74"/>
                    </a:lnTo>
                    <a:lnTo>
                      <a:pt x="31" y="4"/>
                    </a:lnTo>
                    <a:lnTo>
                      <a:pt x="0" y="0"/>
                    </a:lnTo>
                    <a:lnTo>
                      <a:pt x="6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7" name="Freeform 126">
                <a:extLst>
                  <a:ext uri="{FF2B5EF4-FFF2-40B4-BE49-F238E27FC236}">
                    <a16:creationId xmlns:a16="http://schemas.microsoft.com/office/drawing/2014/main" id="{11389341-6B20-45A0-B9B6-42E0F7D9A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0801" y="2208213"/>
                <a:ext cx="98425" cy="168275"/>
              </a:xfrm>
              <a:custGeom>
                <a:avLst/>
                <a:gdLst>
                  <a:gd name="T0" fmla="*/ 62 w 62"/>
                  <a:gd name="T1" fmla="*/ 106 h 106"/>
                  <a:gd name="T2" fmla="*/ 0 w 62"/>
                  <a:gd name="T3" fmla="*/ 62 h 106"/>
                  <a:gd name="T4" fmla="*/ 32 w 62"/>
                  <a:gd name="T5" fmla="*/ 0 h 106"/>
                  <a:gd name="T6" fmla="*/ 56 w 62"/>
                  <a:gd name="T7" fmla="*/ 6 h 106"/>
                  <a:gd name="T8" fmla="*/ 62 w 62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6">
                    <a:moveTo>
                      <a:pt x="62" y="106"/>
                    </a:moveTo>
                    <a:lnTo>
                      <a:pt x="0" y="62"/>
                    </a:lnTo>
                    <a:lnTo>
                      <a:pt x="32" y="0"/>
                    </a:lnTo>
                    <a:lnTo>
                      <a:pt x="56" y="6"/>
                    </a:lnTo>
                    <a:lnTo>
                      <a:pt x="62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8" name="Freeform 127">
                <a:extLst>
                  <a:ext uri="{FF2B5EF4-FFF2-40B4-BE49-F238E27FC236}">
                    <a16:creationId xmlns:a16="http://schemas.microsoft.com/office/drawing/2014/main" id="{278BCED5-48D1-4E62-A3E7-A915F64D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5038" y="2189163"/>
                <a:ext cx="673100" cy="1346200"/>
              </a:xfrm>
              <a:custGeom>
                <a:avLst/>
                <a:gdLst>
                  <a:gd name="T0" fmla="*/ 57 w 213"/>
                  <a:gd name="T1" fmla="*/ 381 h 425"/>
                  <a:gd name="T2" fmla="*/ 38 w 213"/>
                  <a:gd name="T3" fmla="*/ 211 h 425"/>
                  <a:gd name="T4" fmla="*/ 23 w 213"/>
                  <a:gd name="T5" fmla="*/ 0 h 425"/>
                  <a:gd name="T6" fmla="*/ 23 w 213"/>
                  <a:gd name="T7" fmla="*/ 0 h 425"/>
                  <a:gd name="T8" fmla="*/ 15 w 213"/>
                  <a:gd name="T9" fmla="*/ 235 h 425"/>
                  <a:gd name="T10" fmla="*/ 33 w 213"/>
                  <a:gd name="T11" fmla="*/ 404 h 425"/>
                  <a:gd name="T12" fmla="*/ 205 w 213"/>
                  <a:gd name="T13" fmla="*/ 376 h 425"/>
                  <a:gd name="T14" fmla="*/ 213 w 213"/>
                  <a:gd name="T15" fmla="*/ 372 h 425"/>
                  <a:gd name="T16" fmla="*/ 57 w 213"/>
                  <a:gd name="T17" fmla="*/ 38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425">
                    <a:moveTo>
                      <a:pt x="57" y="381"/>
                    </a:moveTo>
                    <a:cubicBezTo>
                      <a:pt x="53" y="369"/>
                      <a:pt x="34" y="246"/>
                      <a:pt x="38" y="211"/>
                    </a:cubicBezTo>
                    <a:cubicBezTo>
                      <a:pt x="47" y="145"/>
                      <a:pt x="23" y="47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17"/>
                      <a:pt x="18" y="200"/>
                      <a:pt x="15" y="235"/>
                    </a:cubicBezTo>
                    <a:cubicBezTo>
                      <a:pt x="11" y="269"/>
                      <a:pt x="29" y="392"/>
                      <a:pt x="33" y="404"/>
                    </a:cubicBezTo>
                    <a:cubicBezTo>
                      <a:pt x="39" y="425"/>
                      <a:pt x="135" y="376"/>
                      <a:pt x="205" y="376"/>
                    </a:cubicBezTo>
                    <a:cubicBezTo>
                      <a:pt x="209" y="376"/>
                      <a:pt x="212" y="374"/>
                      <a:pt x="213" y="372"/>
                    </a:cubicBezTo>
                    <a:cubicBezTo>
                      <a:pt x="145" y="375"/>
                      <a:pt x="63" y="400"/>
                      <a:pt x="57" y="381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9" name="Freeform 128">
                <a:extLst>
                  <a:ext uri="{FF2B5EF4-FFF2-40B4-BE49-F238E27FC236}">
                    <a16:creationId xmlns:a16="http://schemas.microsoft.com/office/drawing/2014/main" id="{9E0C2466-77FF-48DF-9860-6AFA70717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3801" y="2176463"/>
                <a:ext cx="200025" cy="149225"/>
              </a:xfrm>
              <a:custGeom>
                <a:avLst/>
                <a:gdLst>
                  <a:gd name="T0" fmla="*/ 0 w 126"/>
                  <a:gd name="T1" fmla="*/ 0 h 94"/>
                  <a:gd name="T2" fmla="*/ 82 w 126"/>
                  <a:gd name="T3" fmla="*/ 94 h 94"/>
                  <a:gd name="T4" fmla="*/ 126 w 126"/>
                  <a:gd name="T5" fmla="*/ 24 h 94"/>
                  <a:gd name="T6" fmla="*/ 64 w 126"/>
                  <a:gd name="T7" fmla="*/ 6 h 94"/>
                  <a:gd name="T8" fmla="*/ 0 w 12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94">
                    <a:moveTo>
                      <a:pt x="0" y="0"/>
                    </a:moveTo>
                    <a:lnTo>
                      <a:pt x="82" y="94"/>
                    </a:lnTo>
                    <a:lnTo>
                      <a:pt x="126" y="24"/>
                    </a:lnTo>
                    <a:lnTo>
                      <a:pt x="6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0" name="Freeform 129">
                <a:extLst>
                  <a:ext uri="{FF2B5EF4-FFF2-40B4-BE49-F238E27FC236}">
                    <a16:creationId xmlns:a16="http://schemas.microsoft.com/office/drawing/2014/main" id="{27754F32-4BDA-4F95-95F3-806ED9D44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6238" y="2420938"/>
                <a:ext cx="312738" cy="660400"/>
              </a:xfrm>
              <a:custGeom>
                <a:avLst/>
                <a:gdLst>
                  <a:gd name="T0" fmla="*/ 91 w 99"/>
                  <a:gd name="T1" fmla="*/ 7 h 209"/>
                  <a:gd name="T2" fmla="*/ 34 w 99"/>
                  <a:gd name="T3" fmla="*/ 188 h 209"/>
                  <a:gd name="T4" fmla="*/ 2 w 99"/>
                  <a:gd name="T5" fmla="*/ 188 h 209"/>
                  <a:gd name="T6" fmla="*/ 91 w 99"/>
                  <a:gd name="T7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209">
                    <a:moveTo>
                      <a:pt x="91" y="7"/>
                    </a:moveTo>
                    <a:cubicBezTo>
                      <a:pt x="99" y="11"/>
                      <a:pt x="50" y="174"/>
                      <a:pt x="34" y="188"/>
                    </a:cubicBezTo>
                    <a:cubicBezTo>
                      <a:pt x="10" y="209"/>
                      <a:pt x="0" y="195"/>
                      <a:pt x="2" y="188"/>
                    </a:cubicBezTo>
                    <a:cubicBezTo>
                      <a:pt x="4" y="180"/>
                      <a:pt x="81" y="0"/>
                      <a:pt x="91" y="7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1" name="Freeform 130">
                <a:extLst>
                  <a:ext uri="{FF2B5EF4-FFF2-40B4-BE49-F238E27FC236}">
                    <a16:creationId xmlns:a16="http://schemas.microsoft.com/office/drawing/2014/main" id="{E9DE6E42-7A25-47DC-97C1-AB90121C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8251" y="5119688"/>
                <a:ext cx="114300" cy="53975"/>
              </a:xfrm>
              <a:custGeom>
                <a:avLst/>
                <a:gdLst>
                  <a:gd name="T0" fmla="*/ 1 w 36"/>
                  <a:gd name="T1" fmla="*/ 17 h 17"/>
                  <a:gd name="T2" fmla="*/ 17 w 36"/>
                  <a:gd name="T3" fmla="*/ 0 h 17"/>
                  <a:gd name="T4" fmla="*/ 36 w 36"/>
                  <a:gd name="T5" fmla="*/ 17 h 17"/>
                  <a:gd name="T6" fmla="*/ 1 w 36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">
                    <a:moveTo>
                      <a:pt x="1" y="17"/>
                    </a:moveTo>
                    <a:cubicBezTo>
                      <a:pt x="0" y="9"/>
                      <a:pt x="5" y="0"/>
                      <a:pt x="17" y="0"/>
                    </a:cubicBezTo>
                    <a:cubicBezTo>
                      <a:pt x="28" y="0"/>
                      <a:pt x="36" y="17"/>
                      <a:pt x="36" y="17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2" name="Freeform 131">
                <a:extLst>
                  <a:ext uri="{FF2B5EF4-FFF2-40B4-BE49-F238E27FC236}">
                    <a16:creationId xmlns:a16="http://schemas.microsoft.com/office/drawing/2014/main" id="{4754F57B-A7DF-434E-B8EF-EF1870796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8426" y="5116513"/>
                <a:ext cx="163513" cy="57150"/>
              </a:xfrm>
              <a:custGeom>
                <a:avLst/>
                <a:gdLst>
                  <a:gd name="T0" fmla="*/ 2 w 52"/>
                  <a:gd name="T1" fmla="*/ 18 h 18"/>
                  <a:gd name="T2" fmla="*/ 12 w 52"/>
                  <a:gd name="T3" fmla="*/ 2 h 18"/>
                  <a:gd name="T4" fmla="*/ 52 w 52"/>
                  <a:gd name="T5" fmla="*/ 18 h 18"/>
                  <a:gd name="T6" fmla="*/ 2 w 5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8">
                    <a:moveTo>
                      <a:pt x="2" y="18"/>
                    </a:moveTo>
                    <a:cubicBezTo>
                      <a:pt x="1" y="10"/>
                      <a:pt x="0" y="5"/>
                      <a:pt x="12" y="2"/>
                    </a:cubicBezTo>
                    <a:cubicBezTo>
                      <a:pt x="23" y="0"/>
                      <a:pt x="52" y="18"/>
                      <a:pt x="52" y="18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3" name="Freeform 132">
                <a:extLst>
                  <a:ext uri="{FF2B5EF4-FFF2-40B4-BE49-F238E27FC236}">
                    <a16:creationId xmlns:a16="http://schemas.microsoft.com/office/drawing/2014/main" id="{1BA1E88D-94CF-44C1-B3F0-1B5A63BA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0476" y="3641726"/>
                <a:ext cx="236538" cy="107950"/>
              </a:xfrm>
              <a:custGeom>
                <a:avLst/>
                <a:gdLst>
                  <a:gd name="T0" fmla="*/ 0 w 149"/>
                  <a:gd name="T1" fmla="*/ 28 h 68"/>
                  <a:gd name="T2" fmla="*/ 64 w 149"/>
                  <a:gd name="T3" fmla="*/ 68 h 68"/>
                  <a:gd name="T4" fmla="*/ 149 w 149"/>
                  <a:gd name="T5" fmla="*/ 0 h 68"/>
                  <a:gd name="T6" fmla="*/ 66 w 149"/>
                  <a:gd name="T7" fmla="*/ 26 h 68"/>
                  <a:gd name="T8" fmla="*/ 0 w 149"/>
                  <a:gd name="T9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68">
                    <a:moveTo>
                      <a:pt x="0" y="28"/>
                    </a:moveTo>
                    <a:lnTo>
                      <a:pt x="64" y="68"/>
                    </a:lnTo>
                    <a:lnTo>
                      <a:pt x="149" y="0"/>
                    </a:lnTo>
                    <a:lnTo>
                      <a:pt x="66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4" name="Freeform 133">
                <a:extLst>
                  <a:ext uri="{FF2B5EF4-FFF2-40B4-BE49-F238E27FC236}">
                    <a16:creationId xmlns:a16="http://schemas.microsoft.com/office/drawing/2014/main" id="{0B6848C1-99CB-4E76-B751-AB7B2501C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2851" y="2163763"/>
                <a:ext cx="161925" cy="149225"/>
              </a:xfrm>
              <a:custGeom>
                <a:avLst/>
                <a:gdLst>
                  <a:gd name="T0" fmla="*/ 0 w 102"/>
                  <a:gd name="T1" fmla="*/ 8 h 94"/>
                  <a:gd name="T2" fmla="*/ 72 w 102"/>
                  <a:gd name="T3" fmla="*/ 94 h 94"/>
                  <a:gd name="T4" fmla="*/ 102 w 102"/>
                  <a:gd name="T5" fmla="*/ 28 h 94"/>
                  <a:gd name="T6" fmla="*/ 58 w 102"/>
                  <a:gd name="T7" fmla="*/ 0 h 94"/>
                  <a:gd name="T8" fmla="*/ 0 w 102"/>
                  <a:gd name="T9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4">
                    <a:moveTo>
                      <a:pt x="0" y="8"/>
                    </a:moveTo>
                    <a:lnTo>
                      <a:pt x="72" y="94"/>
                    </a:lnTo>
                    <a:lnTo>
                      <a:pt x="102" y="28"/>
                    </a:lnTo>
                    <a:lnTo>
                      <a:pt x="5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A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5" name="Freeform 134">
                <a:extLst>
                  <a:ext uri="{FF2B5EF4-FFF2-40B4-BE49-F238E27FC236}">
                    <a16:creationId xmlns:a16="http://schemas.microsoft.com/office/drawing/2014/main" id="{BB047BA0-B9B9-41FD-8225-A931B31C5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5063" y="1404938"/>
                <a:ext cx="568325" cy="668338"/>
              </a:xfrm>
              <a:custGeom>
                <a:avLst/>
                <a:gdLst>
                  <a:gd name="T0" fmla="*/ 29 w 180"/>
                  <a:gd name="T1" fmla="*/ 88 h 211"/>
                  <a:gd name="T2" fmla="*/ 109 w 180"/>
                  <a:gd name="T3" fmla="*/ 0 h 211"/>
                  <a:gd name="T4" fmla="*/ 131 w 180"/>
                  <a:gd name="T5" fmla="*/ 27 h 211"/>
                  <a:gd name="T6" fmla="*/ 165 w 180"/>
                  <a:gd name="T7" fmla="*/ 18 h 211"/>
                  <a:gd name="T8" fmla="*/ 160 w 180"/>
                  <a:gd name="T9" fmla="*/ 68 h 211"/>
                  <a:gd name="T10" fmla="*/ 170 w 180"/>
                  <a:gd name="T11" fmla="*/ 73 h 211"/>
                  <a:gd name="T12" fmla="*/ 161 w 180"/>
                  <a:gd name="T13" fmla="*/ 103 h 211"/>
                  <a:gd name="T14" fmla="*/ 135 w 180"/>
                  <a:gd name="T15" fmla="*/ 144 h 211"/>
                  <a:gd name="T16" fmla="*/ 130 w 180"/>
                  <a:gd name="T17" fmla="*/ 211 h 211"/>
                  <a:gd name="T18" fmla="*/ 29 w 180"/>
                  <a:gd name="T19" fmla="*/ 8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211">
                    <a:moveTo>
                      <a:pt x="29" y="88"/>
                    </a:moveTo>
                    <a:cubicBezTo>
                      <a:pt x="0" y="42"/>
                      <a:pt x="79" y="0"/>
                      <a:pt x="109" y="0"/>
                    </a:cubicBezTo>
                    <a:cubicBezTo>
                      <a:pt x="138" y="1"/>
                      <a:pt x="131" y="27"/>
                      <a:pt x="131" y="27"/>
                    </a:cubicBezTo>
                    <a:cubicBezTo>
                      <a:pt x="131" y="27"/>
                      <a:pt x="150" y="10"/>
                      <a:pt x="165" y="18"/>
                    </a:cubicBezTo>
                    <a:cubicBezTo>
                      <a:pt x="180" y="25"/>
                      <a:pt x="160" y="68"/>
                      <a:pt x="160" y="68"/>
                    </a:cubicBezTo>
                    <a:cubicBezTo>
                      <a:pt x="160" y="68"/>
                      <a:pt x="168" y="60"/>
                      <a:pt x="170" y="73"/>
                    </a:cubicBezTo>
                    <a:cubicBezTo>
                      <a:pt x="172" y="85"/>
                      <a:pt x="161" y="103"/>
                      <a:pt x="161" y="103"/>
                    </a:cubicBezTo>
                    <a:cubicBezTo>
                      <a:pt x="161" y="103"/>
                      <a:pt x="158" y="132"/>
                      <a:pt x="135" y="144"/>
                    </a:cubicBezTo>
                    <a:cubicBezTo>
                      <a:pt x="106" y="159"/>
                      <a:pt x="130" y="211"/>
                      <a:pt x="130" y="211"/>
                    </a:cubicBezTo>
                    <a:lnTo>
                      <a:pt x="29" y="88"/>
                    </a:ln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8" name="Freeform 135">
                <a:extLst>
                  <a:ext uri="{FF2B5EF4-FFF2-40B4-BE49-F238E27FC236}">
                    <a16:creationId xmlns:a16="http://schemas.microsoft.com/office/drawing/2014/main" id="{91DFF602-9775-4131-ADCF-4BAA4176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6813" y="1452563"/>
                <a:ext cx="438150" cy="620713"/>
              </a:xfrm>
              <a:custGeom>
                <a:avLst/>
                <a:gdLst>
                  <a:gd name="T0" fmla="*/ 125 w 139"/>
                  <a:gd name="T1" fmla="*/ 129 h 196"/>
                  <a:gd name="T2" fmla="*/ 139 w 139"/>
                  <a:gd name="T3" fmla="*/ 117 h 196"/>
                  <a:gd name="T4" fmla="*/ 54 w 139"/>
                  <a:gd name="T5" fmla="*/ 63 h 196"/>
                  <a:gd name="T6" fmla="*/ 54 w 139"/>
                  <a:gd name="T7" fmla="*/ 0 h 196"/>
                  <a:gd name="T8" fmla="*/ 19 w 139"/>
                  <a:gd name="T9" fmla="*/ 73 h 196"/>
                  <a:gd name="T10" fmla="*/ 120 w 139"/>
                  <a:gd name="T11" fmla="*/ 196 h 196"/>
                  <a:gd name="T12" fmla="*/ 125 w 139"/>
                  <a:gd name="T13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96">
                    <a:moveTo>
                      <a:pt x="125" y="129"/>
                    </a:moveTo>
                    <a:cubicBezTo>
                      <a:pt x="131" y="126"/>
                      <a:pt x="136" y="121"/>
                      <a:pt x="139" y="117"/>
                    </a:cubicBezTo>
                    <a:cubicBezTo>
                      <a:pt x="106" y="127"/>
                      <a:pt x="68" y="104"/>
                      <a:pt x="54" y="63"/>
                    </a:cubicBezTo>
                    <a:cubicBezTo>
                      <a:pt x="46" y="41"/>
                      <a:pt x="47" y="19"/>
                      <a:pt x="54" y="0"/>
                    </a:cubicBezTo>
                    <a:cubicBezTo>
                      <a:pt x="26" y="16"/>
                      <a:pt x="0" y="44"/>
                      <a:pt x="19" y="73"/>
                    </a:cubicBezTo>
                    <a:cubicBezTo>
                      <a:pt x="120" y="196"/>
                      <a:pt x="120" y="196"/>
                      <a:pt x="120" y="196"/>
                    </a:cubicBezTo>
                    <a:cubicBezTo>
                      <a:pt x="120" y="196"/>
                      <a:pt x="96" y="144"/>
                      <a:pt x="125" y="12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9" name="Freeform 136">
                <a:extLst>
                  <a:ext uri="{FF2B5EF4-FFF2-40B4-BE49-F238E27FC236}">
                    <a16:creationId xmlns:a16="http://schemas.microsoft.com/office/drawing/2014/main" id="{00C9A724-915A-4F38-8DC6-6C27BB558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1" y="1601788"/>
                <a:ext cx="414338" cy="590550"/>
              </a:xfrm>
              <a:custGeom>
                <a:avLst/>
                <a:gdLst>
                  <a:gd name="T0" fmla="*/ 9 w 131"/>
                  <a:gd name="T1" fmla="*/ 91 h 187"/>
                  <a:gd name="T2" fmla="*/ 17 w 131"/>
                  <a:gd name="T3" fmla="*/ 154 h 187"/>
                  <a:gd name="T4" fmla="*/ 90 w 131"/>
                  <a:gd name="T5" fmla="*/ 187 h 187"/>
                  <a:gd name="T6" fmla="*/ 116 w 131"/>
                  <a:gd name="T7" fmla="*/ 107 h 187"/>
                  <a:gd name="T8" fmla="*/ 130 w 131"/>
                  <a:gd name="T9" fmla="*/ 64 h 187"/>
                  <a:gd name="T10" fmla="*/ 98 w 131"/>
                  <a:gd name="T11" fmla="*/ 3 h 187"/>
                  <a:gd name="T12" fmla="*/ 9 w 131"/>
                  <a:gd name="T13" fmla="*/ 9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87">
                    <a:moveTo>
                      <a:pt x="9" y="91"/>
                    </a:moveTo>
                    <a:cubicBezTo>
                      <a:pt x="9" y="91"/>
                      <a:pt x="6" y="146"/>
                      <a:pt x="17" y="154"/>
                    </a:cubicBezTo>
                    <a:cubicBezTo>
                      <a:pt x="28" y="163"/>
                      <a:pt x="55" y="181"/>
                      <a:pt x="90" y="187"/>
                    </a:cubicBezTo>
                    <a:cubicBezTo>
                      <a:pt x="90" y="187"/>
                      <a:pt x="120" y="130"/>
                      <a:pt x="116" y="107"/>
                    </a:cubicBezTo>
                    <a:cubicBezTo>
                      <a:pt x="111" y="76"/>
                      <a:pt x="131" y="82"/>
                      <a:pt x="130" y="64"/>
                    </a:cubicBezTo>
                    <a:cubicBezTo>
                      <a:pt x="130" y="60"/>
                      <a:pt x="116" y="4"/>
                      <a:pt x="98" y="3"/>
                    </a:cubicBezTo>
                    <a:cubicBezTo>
                      <a:pt x="60" y="0"/>
                      <a:pt x="0" y="26"/>
                      <a:pt x="9" y="91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0" name="Freeform 137">
                <a:extLst>
                  <a:ext uri="{FF2B5EF4-FFF2-40B4-BE49-F238E27FC236}">
                    <a16:creationId xmlns:a16="http://schemas.microsoft.com/office/drawing/2014/main" id="{8C7E270A-0A2B-403A-9EFB-445F5EC4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5688" y="1544638"/>
                <a:ext cx="350838" cy="446088"/>
              </a:xfrm>
              <a:custGeom>
                <a:avLst/>
                <a:gdLst>
                  <a:gd name="T0" fmla="*/ 57 w 111"/>
                  <a:gd name="T1" fmla="*/ 141 h 141"/>
                  <a:gd name="T2" fmla="*/ 71 w 111"/>
                  <a:gd name="T3" fmla="*/ 15 h 141"/>
                  <a:gd name="T4" fmla="*/ 57 w 111"/>
                  <a:gd name="T5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41">
                    <a:moveTo>
                      <a:pt x="57" y="141"/>
                    </a:moveTo>
                    <a:cubicBezTo>
                      <a:pt x="37" y="105"/>
                      <a:pt x="0" y="43"/>
                      <a:pt x="71" y="15"/>
                    </a:cubicBezTo>
                    <a:cubicBezTo>
                      <a:pt x="111" y="0"/>
                      <a:pt x="57" y="141"/>
                      <a:pt x="57" y="141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1" name="Freeform 138">
                <a:extLst>
                  <a:ext uri="{FF2B5EF4-FFF2-40B4-BE49-F238E27FC236}">
                    <a16:creationId xmlns:a16="http://schemas.microsoft.com/office/drawing/2014/main" id="{0097D9EB-2D9B-4301-94C0-E6C312F24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7288" y="1825626"/>
                <a:ext cx="103188" cy="174625"/>
              </a:xfrm>
              <a:custGeom>
                <a:avLst/>
                <a:gdLst>
                  <a:gd name="T0" fmla="*/ 1 w 33"/>
                  <a:gd name="T1" fmla="*/ 17 h 55"/>
                  <a:gd name="T2" fmla="*/ 32 w 33"/>
                  <a:gd name="T3" fmla="*/ 17 h 55"/>
                  <a:gd name="T4" fmla="*/ 25 w 33"/>
                  <a:gd name="T5" fmla="*/ 51 h 55"/>
                  <a:gd name="T6" fmla="*/ 1 w 33"/>
                  <a:gd name="T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5">
                    <a:moveTo>
                      <a:pt x="1" y="17"/>
                    </a:moveTo>
                    <a:cubicBezTo>
                      <a:pt x="3" y="0"/>
                      <a:pt x="31" y="1"/>
                      <a:pt x="32" y="17"/>
                    </a:cubicBezTo>
                    <a:cubicBezTo>
                      <a:pt x="33" y="33"/>
                      <a:pt x="33" y="55"/>
                      <a:pt x="25" y="51"/>
                    </a:cubicBezTo>
                    <a:cubicBezTo>
                      <a:pt x="17" y="48"/>
                      <a:pt x="0" y="35"/>
                      <a:pt x="1" y="17"/>
                    </a:cubicBezTo>
                    <a:close/>
                  </a:path>
                </a:pathLst>
              </a:custGeom>
              <a:solidFill>
                <a:srgbClr val="FFC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2" name="Freeform 139">
                <a:extLst>
                  <a:ext uri="{FF2B5EF4-FFF2-40B4-BE49-F238E27FC236}">
                    <a16:creationId xmlns:a16="http://schemas.microsoft.com/office/drawing/2014/main" id="{EC9E979D-0861-40DB-AE3B-4D693F2A9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9988" y="1854201"/>
                <a:ext cx="68263" cy="111125"/>
              </a:xfrm>
              <a:custGeom>
                <a:avLst/>
                <a:gdLst>
                  <a:gd name="T0" fmla="*/ 1 w 22"/>
                  <a:gd name="T1" fmla="*/ 11 h 35"/>
                  <a:gd name="T2" fmla="*/ 21 w 22"/>
                  <a:gd name="T3" fmla="*/ 11 h 35"/>
                  <a:gd name="T4" fmla="*/ 17 w 22"/>
                  <a:gd name="T5" fmla="*/ 33 h 35"/>
                  <a:gd name="T6" fmla="*/ 1 w 22"/>
                  <a:gd name="T7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5">
                    <a:moveTo>
                      <a:pt x="1" y="11"/>
                    </a:moveTo>
                    <a:cubicBezTo>
                      <a:pt x="2" y="0"/>
                      <a:pt x="21" y="0"/>
                      <a:pt x="21" y="11"/>
                    </a:cubicBezTo>
                    <a:cubicBezTo>
                      <a:pt x="22" y="21"/>
                      <a:pt x="22" y="35"/>
                      <a:pt x="17" y="33"/>
                    </a:cubicBezTo>
                    <a:cubicBezTo>
                      <a:pt x="12" y="31"/>
                      <a:pt x="0" y="22"/>
                      <a:pt x="1" y="11"/>
                    </a:cubicBez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3" name="Freeform 140">
                <a:extLst>
                  <a:ext uri="{FF2B5EF4-FFF2-40B4-BE49-F238E27FC236}">
                    <a16:creationId xmlns:a16="http://schemas.microsoft.com/office/drawing/2014/main" id="{D1204CE9-DF27-450F-A841-69805FE2E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6976" y="1905001"/>
                <a:ext cx="38100" cy="63500"/>
              </a:xfrm>
              <a:custGeom>
                <a:avLst/>
                <a:gdLst>
                  <a:gd name="T0" fmla="*/ 1 w 12"/>
                  <a:gd name="T1" fmla="*/ 6 h 20"/>
                  <a:gd name="T2" fmla="*/ 12 w 12"/>
                  <a:gd name="T3" fmla="*/ 6 h 20"/>
                  <a:gd name="T4" fmla="*/ 9 w 12"/>
                  <a:gd name="T5" fmla="*/ 18 h 20"/>
                  <a:gd name="T6" fmla="*/ 1 w 12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" y="6"/>
                    </a:moveTo>
                    <a:cubicBezTo>
                      <a:pt x="1" y="0"/>
                      <a:pt x="11" y="0"/>
                      <a:pt x="12" y="6"/>
                    </a:cubicBezTo>
                    <a:cubicBezTo>
                      <a:pt x="12" y="12"/>
                      <a:pt x="12" y="20"/>
                      <a:pt x="9" y="18"/>
                    </a:cubicBezTo>
                    <a:cubicBezTo>
                      <a:pt x="6" y="17"/>
                      <a:pt x="0" y="13"/>
                      <a:pt x="1" y="6"/>
                    </a:cubicBezTo>
                    <a:close/>
                  </a:path>
                </a:pathLst>
              </a:custGeom>
              <a:solidFill>
                <a:srgbClr val="FFC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4" name="Freeform 141">
                <a:extLst>
                  <a:ext uri="{FF2B5EF4-FFF2-40B4-BE49-F238E27FC236}">
                    <a16:creationId xmlns:a16="http://schemas.microsoft.com/office/drawing/2014/main" id="{B23E2DBA-7FA7-4D08-A3E7-381F65A16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1101" y="1563688"/>
                <a:ext cx="215900" cy="411163"/>
              </a:xfrm>
              <a:custGeom>
                <a:avLst/>
                <a:gdLst>
                  <a:gd name="T0" fmla="*/ 24 w 68"/>
                  <a:gd name="T1" fmla="*/ 129 h 130"/>
                  <a:gd name="T2" fmla="*/ 21 w 68"/>
                  <a:gd name="T3" fmla="*/ 90 h 130"/>
                  <a:gd name="T4" fmla="*/ 38 w 68"/>
                  <a:gd name="T5" fmla="*/ 19 h 130"/>
                  <a:gd name="T6" fmla="*/ 33 w 68"/>
                  <a:gd name="T7" fmla="*/ 130 h 130"/>
                  <a:gd name="T8" fmla="*/ 24 w 68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30">
                    <a:moveTo>
                      <a:pt x="24" y="129"/>
                    </a:moveTo>
                    <a:cubicBezTo>
                      <a:pt x="24" y="129"/>
                      <a:pt x="28" y="92"/>
                      <a:pt x="21" y="90"/>
                    </a:cubicBezTo>
                    <a:cubicBezTo>
                      <a:pt x="21" y="90"/>
                      <a:pt x="0" y="29"/>
                      <a:pt x="38" y="19"/>
                    </a:cubicBezTo>
                    <a:cubicBezTo>
                      <a:pt x="38" y="19"/>
                      <a:pt x="68" y="0"/>
                      <a:pt x="33" y="130"/>
                    </a:cubicBezTo>
                    <a:lnTo>
                      <a:pt x="24" y="129"/>
                    </a:ln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5" name="Freeform 142">
                <a:extLst>
                  <a:ext uri="{FF2B5EF4-FFF2-40B4-BE49-F238E27FC236}">
                    <a16:creationId xmlns:a16="http://schemas.microsoft.com/office/drawing/2014/main" id="{70C5C305-9274-4C49-B54C-B3C7995D1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4151" y="1825626"/>
                <a:ext cx="93663" cy="254000"/>
              </a:xfrm>
              <a:custGeom>
                <a:avLst/>
                <a:gdLst>
                  <a:gd name="T0" fmla="*/ 25 w 30"/>
                  <a:gd name="T1" fmla="*/ 8 h 80"/>
                  <a:gd name="T2" fmla="*/ 27 w 30"/>
                  <a:gd name="T3" fmla="*/ 77 h 80"/>
                  <a:gd name="T4" fmla="*/ 0 w 30"/>
                  <a:gd name="T5" fmla="*/ 69 h 80"/>
                  <a:gd name="T6" fmla="*/ 25 w 30"/>
                  <a:gd name="T7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0">
                    <a:moveTo>
                      <a:pt x="25" y="8"/>
                    </a:moveTo>
                    <a:cubicBezTo>
                      <a:pt x="22" y="27"/>
                      <a:pt x="30" y="74"/>
                      <a:pt x="27" y="77"/>
                    </a:cubicBezTo>
                    <a:cubicBezTo>
                      <a:pt x="24" y="80"/>
                      <a:pt x="0" y="69"/>
                      <a:pt x="0" y="69"/>
                    </a:cubicBezTo>
                    <a:cubicBezTo>
                      <a:pt x="0" y="69"/>
                      <a:pt x="27" y="0"/>
                      <a:pt x="25" y="8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6" name="Freeform 143">
                <a:extLst>
                  <a:ext uri="{FF2B5EF4-FFF2-40B4-BE49-F238E27FC236}">
                    <a16:creationId xmlns:a16="http://schemas.microsoft.com/office/drawing/2014/main" id="{BA7B9B98-46ED-4907-AE06-5EC7F2960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9238" y="1449388"/>
                <a:ext cx="127000" cy="142875"/>
              </a:xfrm>
              <a:custGeom>
                <a:avLst/>
                <a:gdLst>
                  <a:gd name="T0" fmla="*/ 3 w 40"/>
                  <a:gd name="T1" fmla="*/ 45 h 45"/>
                  <a:gd name="T2" fmla="*/ 10 w 40"/>
                  <a:gd name="T3" fmla="*/ 12 h 45"/>
                  <a:gd name="T4" fmla="*/ 40 w 40"/>
                  <a:gd name="T5" fmla="*/ 2 h 45"/>
                  <a:gd name="T6" fmla="*/ 3 w 40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5">
                    <a:moveTo>
                      <a:pt x="3" y="45"/>
                    </a:moveTo>
                    <a:cubicBezTo>
                      <a:pt x="0" y="32"/>
                      <a:pt x="1" y="21"/>
                      <a:pt x="10" y="12"/>
                    </a:cubicBezTo>
                    <a:cubicBezTo>
                      <a:pt x="20" y="3"/>
                      <a:pt x="35" y="0"/>
                      <a:pt x="40" y="2"/>
                    </a:cubicBezTo>
                    <a:cubicBezTo>
                      <a:pt x="18" y="12"/>
                      <a:pt x="9" y="23"/>
                      <a:pt x="3" y="45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7" name="Freeform 144">
                <a:extLst>
                  <a:ext uri="{FF2B5EF4-FFF2-40B4-BE49-F238E27FC236}">
                    <a16:creationId xmlns:a16="http://schemas.microsoft.com/office/drawing/2014/main" id="{5924B38C-B0B0-4A9F-874A-AD0B4E0D9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8326" y="2363788"/>
                <a:ext cx="95250" cy="139700"/>
              </a:xfrm>
              <a:custGeom>
                <a:avLst/>
                <a:gdLst>
                  <a:gd name="T0" fmla="*/ 30 w 30"/>
                  <a:gd name="T1" fmla="*/ 12 h 44"/>
                  <a:gd name="T2" fmla="*/ 5 w 30"/>
                  <a:gd name="T3" fmla="*/ 6 h 44"/>
                  <a:gd name="T4" fmla="*/ 13 w 30"/>
                  <a:gd name="T5" fmla="*/ 44 h 44"/>
                  <a:gd name="T6" fmla="*/ 30 w 30"/>
                  <a:gd name="T7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4">
                    <a:moveTo>
                      <a:pt x="30" y="12"/>
                    </a:moveTo>
                    <a:cubicBezTo>
                      <a:pt x="12" y="18"/>
                      <a:pt x="10" y="0"/>
                      <a:pt x="5" y="6"/>
                    </a:cubicBezTo>
                    <a:cubicBezTo>
                      <a:pt x="0" y="11"/>
                      <a:pt x="13" y="44"/>
                      <a:pt x="13" y="44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7A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8" name="Freeform 145">
                <a:extLst>
                  <a:ext uri="{FF2B5EF4-FFF2-40B4-BE49-F238E27FC236}">
                    <a16:creationId xmlns:a16="http://schemas.microsoft.com/office/drawing/2014/main" id="{9D8A0559-5285-4441-ABAE-D7837B265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5726" y="3430588"/>
                <a:ext cx="63500" cy="50800"/>
              </a:xfrm>
              <a:custGeom>
                <a:avLst/>
                <a:gdLst>
                  <a:gd name="T0" fmla="*/ 40 w 40"/>
                  <a:gd name="T1" fmla="*/ 0 h 32"/>
                  <a:gd name="T2" fmla="*/ 2 w 40"/>
                  <a:gd name="T3" fmla="*/ 6 h 32"/>
                  <a:gd name="T4" fmla="*/ 0 w 40"/>
                  <a:gd name="T5" fmla="*/ 32 h 32"/>
                  <a:gd name="T6" fmla="*/ 38 w 40"/>
                  <a:gd name="T7" fmla="*/ 26 h 32"/>
                  <a:gd name="T8" fmla="*/ 40 w 4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lnTo>
                      <a:pt x="2" y="6"/>
                    </a:lnTo>
                    <a:lnTo>
                      <a:pt x="0" y="32"/>
                    </a:lnTo>
                    <a:lnTo>
                      <a:pt x="38" y="2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99" name="Freeform 146">
                <a:extLst>
                  <a:ext uri="{FF2B5EF4-FFF2-40B4-BE49-F238E27FC236}">
                    <a16:creationId xmlns:a16="http://schemas.microsoft.com/office/drawing/2014/main" id="{BD753F7A-1E24-47B9-B5D6-8C6DAEDC9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1751" y="3440113"/>
                <a:ext cx="31750" cy="227013"/>
              </a:xfrm>
              <a:custGeom>
                <a:avLst/>
                <a:gdLst>
                  <a:gd name="T0" fmla="*/ 14 w 20"/>
                  <a:gd name="T1" fmla="*/ 143 h 143"/>
                  <a:gd name="T2" fmla="*/ 0 w 20"/>
                  <a:gd name="T3" fmla="*/ 14 h 143"/>
                  <a:gd name="T4" fmla="*/ 20 w 20"/>
                  <a:gd name="T5" fmla="*/ 0 h 143"/>
                  <a:gd name="T6" fmla="*/ 20 w 20"/>
                  <a:gd name="T7" fmla="*/ 143 h 143"/>
                  <a:gd name="T8" fmla="*/ 14 w 2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3">
                    <a:moveTo>
                      <a:pt x="14" y="143"/>
                    </a:moveTo>
                    <a:lnTo>
                      <a:pt x="0" y="14"/>
                    </a:lnTo>
                    <a:lnTo>
                      <a:pt x="20" y="0"/>
                    </a:lnTo>
                    <a:lnTo>
                      <a:pt x="20" y="143"/>
                    </a:lnTo>
                    <a:lnTo>
                      <a:pt x="14" y="143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0" name="Freeform 147">
                <a:extLst>
                  <a:ext uri="{FF2B5EF4-FFF2-40B4-BE49-F238E27FC236}">
                    <a16:creationId xmlns:a16="http://schemas.microsoft.com/office/drawing/2014/main" id="{F0E69DF7-E660-494B-93C6-AAAC80F23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9188" y="2605088"/>
                <a:ext cx="147638" cy="100013"/>
              </a:xfrm>
              <a:custGeom>
                <a:avLst/>
                <a:gdLst>
                  <a:gd name="T0" fmla="*/ 0 w 93"/>
                  <a:gd name="T1" fmla="*/ 0 h 63"/>
                  <a:gd name="T2" fmla="*/ 8 w 93"/>
                  <a:gd name="T3" fmla="*/ 35 h 63"/>
                  <a:gd name="T4" fmla="*/ 69 w 93"/>
                  <a:gd name="T5" fmla="*/ 63 h 63"/>
                  <a:gd name="T6" fmla="*/ 93 w 93"/>
                  <a:gd name="T7" fmla="*/ 43 h 63"/>
                  <a:gd name="T8" fmla="*/ 89 w 93"/>
                  <a:gd name="T9" fmla="*/ 2 h 63"/>
                  <a:gd name="T10" fmla="*/ 0 w 93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63">
                    <a:moveTo>
                      <a:pt x="0" y="0"/>
                    </a:moveTo>
                    <a:lnTo>
                      <a:pt x="8" y="35"/>
                    </a:lnTo>
                    <a:lnTo>
                      <a:pt x="69" y="63"/>
                    </a:lnTo>
                    <a:lnTo>
                      <a:pt x="93" y="43"/>
                    </a:lnTo>
                    <a:lnTo>
                      <a:pt x="8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1" name="Freeform 148">
                <a:extLst>
                  <a:ext uri="{FF2B5EF4-FFF2-40B4-BE49-F238E27FC236}">
                    <a16:creationId xmlns:a16="http://schemas.microsoft.com/office/drawing/2014/main" id="{F8CD6E3B-AEFC-4BD5-9B43-696454E2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9701" y="2605088"/>
                <a:ext cx="144463" cy="100013"/>
              </a:xfrm>
              <a:custGeom>
                <a:avLst/>
                <a:gdLst>
                  <a:gd name="T0" fmla="*/ 0 w 91"/>
                  <a:gd name="T1" fmla="*/ 0 h 63"/>
                  <a:gd name="T2" fmla="*/ 6 w 91"/>
                  <a:gd name="T3" fmla="*/ 35 h 63"/>
                  <a:gd name="T4" fmla="*/ 67 w 91"/>
                  <a:gd name="T5" fmla="*/ 63 h 63"/>
                  <a:gd name="T6" fmla="*/ 91 w 91"/>
                  <a:gd name="T7" fmla="*/ 43 h 63"/>
                  <a:gd name="T8" fmla="*/ 87 w 91"/>
                  <a:gd name="T9" fmla="*/ 2 h 63"/>
                  <a:gd name="T10" fmla="*/ 0 w 9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63">
                    <a:moveTo>
                      <a:pt x="0" y="0"/>
                    </a:moveTo>
                    <a:lnTo>
                      <a:pt x="6" y="35"/>
                    </a:lnTo>
                    <a:lnTo>
                      <a:pt x="67" y="63"/>
                    </a:lnTo>
                    <a:lnTo>
                      <a:pt x="91" y="43"/>
                    </a:lnTo>
                    <a:lnTo>
                      <a:pt x="8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2" name="Freeform 149">
                <a:extLst>
                  <a:ext uri="{FF2B5EF4-FFF2-40B4-BE49-F238E27FC236}">
                    <a16:creationId xmlns:a16="http://schemas.microsoft.com/office/drawing/2014/main" id="{0F3DB481-06DD-4C76-86A6-EEA99AC4C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7851" y="2366963"/>
                <a:ext cx="69850" cy="57150"/>
              </a:xfrm>
              <a:custGeom>
                <a:avLst/>
                <a:gdLst>
                  <a:gd name="T0" fmla="*/ 21 w 22"/>
                  <a:gd name="T1" fmla="*/ 16 h 18"/>
                  <a:gd name="T2" fmla="*/ 15 w 22"/>
                  <a:gd name="T3" fmla="*/ 5 h 18"/>
                  <a:gd name="T4" fmla="*/ 2 w 22"/>
                  <a:gd name="T5" fmla="*/ 3 h 18"/>
                  <a:gd name="T6" fmla="*/ 8 w 22"/>
                  <a:gd name="T7" fmla="*/ 14 h 18"/>
                  <a:gd name="T8" fmla="*/ 21 w 22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1" y="16"/>
                    </a:moveTo>
                    <a:cubicBezTo>
                      <a:pt x="22" y="13"/>
                      <a:pt x="20" y="9"/>
                      <a:pt x="15" y="5"/>
                    </a:cubicBezTo>
                    <a:cubicBezTo>
                      <a:pt x="9" y="1"/>
                      <a:pt x="4" y="0"/>
                      <a:pt x="2" y="3"/>
                    </a:cubicBezTo>
                    <a:cubicBezTo>
                      <a:pt x="0" y="5"/>
                      <a:pt x="3" y="10"/>
                      <a:pt x="8" y="14"/>
                    </a:cubicBezTo>
                    <a:cubicBezTo>
                      <a:pt x="13" y="17"/>
                      <a:pt x="19" y="18"/>
                      <a:pt x="21" y="16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3" name="Freeform 150">
                <a:extLst>
                  <a:ext uri="{FF2B5EF4-FFF2-40B4-BE49-F238E27FC236}">
                    <a16:creationId xmlns:a16="http://schemas.microsoft.com/office/drawing/2014/main" id="{FDB17EE9-38EE-4408-A03B-B674A0671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4201" y="2395538"/>
                <a:ext cx="136525" cy="177800"/>
              </a:xfrm>
              <a:custGeom>
                <a:avLst/>
                <a:gdLst>
                  <a:gd name="T0" fmla="*/ 18 w 43"/>
                  <a:gd name="T1" fmla="*/ 12 h 56"/>
                  <a:gd name="T2" fmla="*/ 0 w 43"/>
                  <a:gd name="T3" fmla="*/ 8 h 56"/>
                  <a:gd name="T4" fmla="*/ 7 w 43"/>
                  <a:gd name="T5" fmla="*/ 41 h 56"/>
                  <a:gd name="T6" fmla="*/ 18 w 43"/>
                  <a:gd name="T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6">
                    <a:moveTo>
                      <a:pt x="18" y="12"/>
                    </a:moveTo>
                    <a:cubicBezTo>
                      <a:pt x="8" y="11"/>
                      <a:pt x="0" y="0"/>
                      <a:pt x="0" y="8"/>
                    </a:cubicBezTo>
                    <a:cubicBezTo>
                      <a:pt x="0" y="17"/>
                      <a:pt x="7" y="33"/>
                      <a:pt x="7" y="41"/>
                    </a:cubicBezTo>
                    <a:cubicBezTo>
                      <a:pt x="6" y="56"/>
                      <a:pt x="43" y="13"/>
                      <a:pt x="18" y="12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6" name="Freeform 151">
                <a:extLst>
                  <a:ext uri="{FF2B5EF4-FFF2-40B4-BE49-F238E27FC236}">
                    <a16:creationId xmlns:a16="http://schemas.microsoft.com/office/drawing/2014/main" id="{4C44CFD9-6751-4419-BF06-2073A553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2776" y="2338388"/>
                <a:ext cx="34925" cy="50800"/>
              </a:xfrm>
              <a:custGeom>
                <a:avLst/>
                <a:gdLst>
                  <a:gd name="T0" fmla="*/ 10 w 11"/>
                  <a:gd name="T1" fmla="*/ 9 h 16"/>
                  <a:gd name="T2" fmla="*/ 8 w 11"/>
                  <a:gd name="T3" fmla="*/ 1 h 16"/>
                  <a:gd name="T4" fmla="*/ 1 w 11"/>
                  <a:gd name="T5" fmla="*/ 6 h 16"/>
                  <a:gd name="T6" fmla="*/ 3 w 11"/>
                  <a:gd name="T7" fmla="*/ 15 h 16"/>
                  <a:gd name="T8" fmla="*/ 10 w 11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9"/>
                    </a:moveTo>
                    <a:cubicBezTo>
                      <a:pt x="11" y="6"/>
                      <a:pt x="10" y="2"/>
                      <a:pt x="8" y="1"/>
                    </a:cubicBezTo>
                    <a:cubicBezTo>
                      <a:pt x="6" y="0"/>
                      <a:pt x="3" y="3"/>
                      <a:pt x="1" y="6"/>
                    </a:cubicBezTo>
                    <a:cubicBezTo>
                      <a:pt x="0" y="10"/>
                      <a:pt x="1" y="14"/>
                      <a:pt x="3" y="15"/>
                    </a:cubicBezTo>
                    <a:cubicBezTo>
                      <a:pt x="5" y="1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4" name="Freeform 199">
                <a:extLst>
                  <a:ext uri="{FF2B5EF4-FFF2-40B4-BE49-F238E27FC236}">
                    <a16:creationId xmlns:a16="http://schemas.microsoft.com/office/drawing/2014/main" id="{145F8243-FFBE-484F-9DB1-7CB4FEDF8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1676" y="2192338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0 h 120"/>
                  <a:gd name="T4" fmla="*/ 68 w 72"/>
                  <a:gd name="T5" fmla="*/ 84 h 120"/>
                  <a:gd name="T6" fmla="*/ 0 w 7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0"/>
                    </a:lnTo>
                    <a:lnTo>
                      <a:pt x="68" y="8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6A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5" name="Freeform 200">
                <a:extLst>
                  <a:ext uri="{FF2B5EF4-FFF2-40B4-BE49-F238E27FC236}">
                    <a16:creationId xmlns:a16="http://schemas.microsoft.com/office/drawing/2014/main" id="{A509827D-033C-4977-AEBF-87E200B6B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6713" y="2230438"/>
                <a:ext cx="619125" cy="398463"/>
              </a:xfrm>
              <a:custGeom>
                <a:avLst/>
                <a:gdLst>
                  <a:gd name="T0" fmla="*/ 390 w 390"/>
                  <a:gd name="T1" fmla="*/ 28 h 251"/>
                  <a:gd name="T2" fmla="*/ 334 w 390"/>
                  <a:gd name="T3" fmla="*/ 0 h 251"/>
                  <a:gd name="T4" fmla="*/ 223 w 390"/>
                  <a:gd name="T5" fmla="*/ 82 h 251"/>
                  <a:gd name="T6" fmla="*/ 28 w 390"/>
                  <a:gd name="T7" fmla="*/ 12 h 251"/>
                  <a:gd name="T8" fmla="*/ 0 w 390"/>
                  <a:gd name="T9" fmla="*/ 40 h 251"/>
                  <a:gd name="T10" fmla="*/ 189 w 390"/>
                  <a:gd name="T11" fmla="*/ 251 h 251"/>
                  <a:gd name="T12" fmla="*/ 390 w 390"/>
                  <a:gd name="T13" fmla="*/ 2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251">
                    <a:moveTo>
                      <a:pt x="390" y="28"/>
                    </a:moveTo>
                    <a:lnTo>
                      <a:pt x="334" y="0"/>
                    </a:lnTo>
                    <a:lnTo>
                      <a:pt x="223" y="82"/>
                    </a:lnTo>
                    <a:lnTo>
                      <a:pt x="28" y="12"/>
                    </a:lnTo>
                    <a:lnTo>
                      <a:pt x="0" y="40"/>
                    </a:lnTo>
                    <a:lnTo>
                      <a:pt x="189" y="251"/>
                    </a:lnTo>
                    <a:lnTo>
                      <a:pt x="390" y="28"/>
                    </a:lnTo>
                    <a:close/>
                  </a:path>
                </a:pathLst>
              </a:custGeom>
              <a:solidFill>
                <a:srgbClr val="EDC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6" name="Freeform 201">
                <a:extLst>
                  <a:ext uri="{FF2B5EF4-FFF2-40B4-BE49-F238E27FC236}">
                    <a16:creationId xmlns:a16="http://schemas.microsoft.com/office/drawing/2014/main" id="{9A27ADBC-0F01-4F4B-99C2-27A7E583D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4151" y="2246313"/>
                <a:ext cx="839788" cy="573088"/>
              </a:xfrm>
              <a:custGeom>
                <a:avLst/>
                <a:gdLst>
                  <a:gd name="T0" fmla="*/ 0 w 529"/>
                  <a:gd name="T1" fmla="*/ 325 h 361"/>
                  <a:gd name="T2" fmla="*/ 97 w 529"/>
                  <a:gd name="T3" fmla="*/ 20 h 361"/>
                  <a:gd name="T4" fmla="*/ 352 w 529"/>
                  <a:gd name="T5" fmla="*/ 100 h 361"/>
                  <a:gd name="T6" fmla="*/ 529 w 529"/>
                  <a:gd name="T7" fmla="*/ 0 h 361"/>
                  <a:gd name="T8" fmla="*/ 394 w 529"/>
                  <a:gd name="T9" fmla="*/ 293 h 361"/>
                  <a:gd name="T10" fmla="*/ 260 w 529"/>
                  <a:gd name="T11" fmla="*/ 361 h 361"/>
                  <a:gd name="T12" fmla="*/ 0 w 529"/>
                  <a:gd name="T13" fmla="*/ 325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361">
                    <a:moveTo>
                      <a:pt x="0" y="325"/>
                    </a:moveTo>
                    <a:lnTo>
                      <a:pt x="97" y="20"/>
                    </a:lnTo>
                    <a:lnTo>
                      <a:pt x="352" y="100"/>
                    </a:lnTo>
                    <a:lnTo>
                      <a:pt x="529" y="0"/>
                    </a:lnTo>
                    <a:lnTo>
                      <a:pt x="394" y="293"/>
                    </a:lnTo>
                    <a:lnTo>
                      <a:pt x="260" y="361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7" name="Freeform 202">
                <a:extLst>
                  <a:ext uri="{FF2B5EF4-FFF2-40B4-BE49-F238E27FC236}">
                    <a16:creationId xmlns:a16="http://schemas.microsoft.com/office/drawing/2014/main" id="{92379217-F582-4586-8639-4604ABCB6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8826" y="2332038"/>
                <a:ext cx="195263" cy="158750"/>
              </a:xfrm>
              <a:custGeom>
                <a:avLst/>
                <a:gdLst>
                  <a:gd name="T0" fmla="*/ 12 w 123"/>
                  <a:gd name="T1" fmla="*/ 70 h 100"/>
                  <a:gd name="T2" fmla="*/ 0 w 123"/>
                  <a:gd name="T3" fmla="*/ 100 h 100"/>
                  <a:gd name="T4" fmla="*/ 99 w 123"/>
                  <a:gd name="T5" fmla="*/ 46 h 100"/>
                  <a:gd name="T6" fmla="*/ 123 w 123"/>
                  <a:gd name="T7" fmla="*/ 0 h 100"/>
                  <a:gd name="T8" fmla="*/ 12 w 123"/>
                  <a:gd name="T9" fmla="*/ 7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0">
                    <a:moveTo>
                      <a:pt x="12" y="70"/>
                    </a:moveTo>
                    <a:lnTo>
                      <a:pt x="0" y="100"/>
                    </a:lnTo>
                    <a:lnTo>
                      <a:pt x="99" y="46"/>
                    </a:lnTo>
                    <a:lnTo>
                      <a:pt x="123" y="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C99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8" name="Freeform 203">
                <a:extLst>
                  <a:ext uri="{FF2B5EF4-FFF2-40B4-BE49-F238E27FC236}">
                    <a16:creationId xmlns:a16="http://schemas.microsoft.com/office/drawing/2014/main" id="{6E4BD461-6FAF-4BDD-9875-7490C6802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4151" y="2278063"/>
                <a:ext cx="558800" cy="541338"/>
              </a:xfrm>
              <a:custGeom>
                <a:avLst/>
                <a:gdLst>
                  <a:gd name="T0" fmla="*/ 0 w 352"/>
                  <a:gd name="T1" fmla="*/ 305 h 341"/>
                  <a:gd name="T2" fmla="*/ 97 w 352"/>
                  <a:gd name="T3" fmla="*/ 0 h 341"/>
                  <a:gd name="T4" fmla="*/ 352 w 352"/>
                  <a:gd name="T5" fmla="*/ 80 h 341"/>
                  <a:gd name="T6" fmla="*/ 260 w 352"/>
                  <a:gd name="T7" fmla="*/ 341 h 341"/>
                  <a:gd name="T8" fmla="*/ 0 w 352"/>
                  <a:gd name="T9" fmla="*/ 30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341">
                    <a:moveTo>
                      <a:pt x="0" y="305"/>
                    </a:moveTo>
                    <a:lnTo>
                      <a:pt x="97" y="0"/>
                    </a:lnTo>
                    <a:lnTo>
                      <a:pt x="352" y="80"/>
                    </a:lnTo>
                    <a:lnTo>
                      <a:pt x="260" y="341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9" name="Freeform 204">
                <a:extLst>
                  <a:ext uri="{FF2B5EF4-FFF2-40B4-BE49-F238E27FC236}">
                    <a16:creationId xmlns:a16="http://schemas.microsoft.com/office/drawing/2014/main" id="{93E820A0-2920-482D-B574-7AB75FD87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4151" y="2246313"/>
                <a:ext cx="839788" cy="515938"/>
              </a:xfrm>
              <a:custGeom>
                <a:avLst/>
                <a:gdLst>
                  <a:gd name="T0" fmla="*/ 99 w 529"/>
                  <a:gd name="T1" fmla="*/ 32 h 325"/>
                  <a:gd name="T2" fmla="*/ 354 w 529"/>
                  <a:gd name="T3" fmla="*/ 112 h 325"/>
                  <a:gd name="T4" fmla="*/ 521 w 529"/>
                  <a:gd name="T5" fmla="*/ 20 h 325"/>
                  <a:gd name="T6" fmla="*/ 529 w 529"/>
                  <a:gd name="T7" fmla="*/ 0 h 325"/>
                  <a:gd name="T8" fmla="*/ 352 w 529"/>
                  <a:gd name="T9" fmla="*/ 100 h 325"/>
                  <a:gd name="T10" fmla="*/ 97 w 529"/>
                  <a:gd name="T11" fmla="*/ 20 h 325"/>
                  <a:gd name="T12" fmla="*/ 0 w 529"/>
                  <a:gd name="T13" fmla="*/ 325 h 325"/>
                  <a:gd name="T14" fmla="*/ 6 w 529"/>
                  <a:gd name="T15" fmla="*/ 325 h 325"/>
                  <a:gd name="T16" fmla="*/ 99 w 529"/>
                  <a:gd name="T17" fmla="*/ 3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325">
                    <a:moveTo>
                      <a:pt x="99" y="32"/>
                    </a:moveTo>
                    <a:lnTo>
                      <a:pt x="354" y="112"/>
                    </a:lnTo>
                    <a:lnTo>
                      <a:pt x="521" y="20"/>
                    </a:lnTo>
                    <a:lnTo>
                      <a:pt x="529" y="0"/>
                    </a:lnTo>
                    <a:lnTo>
                      <a:pt x="352" y="100"/>
                    </a:lnTo>
                    <a:lnTo>
                      <a:pt x="97" y="20"/>
                    </a:lnTo>
                    <a:lnTo>
                      <a:pt x="0" y="325"/>
                    </a:lnTo>
                    <a:lnTo>
                      <a:pt x="6" y="325"/>
                    </a:lnTo>
                    <a:lnTo>
                      <a:pt x="99" y="32"/>
                    </a:lnTo>
                    <a:close/>
                  </a:path>
                </a:pathLst>
              </a:custGeom>
              <a:solidFill>
                <a:srgbClr val="C484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" name="Freeform 206">
                <a:extLst>
                  <a:ext uri="{FF2B5EF4-FFF2-40B4-BE49-F238E27FC236}">
                    <a16:creationId xmlns:a16="http://schemas.microsoft.com/office/drawing/2014/main" id="{FEF287AF-16B7-4245-AE65-058C86346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6600" y="2509838"/>
                <a:ext cx="746125" cy="481013"/>
              </a:xfrm>
              <a:custGeom>
                <a:avLst/>
                <a:gdLst>
                  <a:gd name="T0" fmla="*/ 31 w 236"/>
                  <a:gd name="T1" fmla="*/ 0 h 152"/>
                  <a:gd name="T2" fmla="*/ 7 w 236"/>
                  <a:gd name="T3" fmla="*/ 112 h 152"/>
                  <a:gd name="T4" fmla="*/ 236 w 236"/>
                  <a:gd name="T5" fmla="*/ 75 h 152"/>
                  <a:gd name="T6" fmla="*/ 216 w 236"/>
                  <a:gd name="T7" fmla="*/ 62 h 152"/>
                  <a:gd name="T8" fmla="*/ 19 w 236"/>
                  <a:gd name="T9" fmla="*/ 89 h 152"/>
                  <a:gd name="T10" fmla="*/ 75 w 236"/>
                  <a:gd name="T11" fmla="*/ 12 h 152"/>
                  <a:gd name="T12" fmla="*/ 31 w 23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152">
                    <a:moveTo>
                      <a:pt x="31" y="0"/>
                    </a:moveTo>
                    <a:cubicBezTo>
                      <a:pt x="17" y="40"/>
                      <a:pt x="0" y="87"/>
                      <a:pt x="7" y="112"/>
                    </a:cubicBezTo>
                    <a:cubicBezTo>
                      <a:pt x="19" y="152"/>
                      <a:pt x="236" y="75"/>
                      <a:pt x="236" y="75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27" y="103"/>
                      <a:pt x="19" y="89"/>
                    </a:cubicBezTo>
                    <a:cubicBezTo>
                      <a:pt x="10" y="75"/>
                      <a:pt x="75" y="12"/>
                      <a:pt x="75" y="12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" name="Freeform 207">
                <a:extLst>
                  <a:ext uri="{FF2B5EF4-FFF2-40B4-BE49-F238E27FC236}">
                    <a16:creationId xmlns:a16="http://schemas.microsoft.com/office/drawing/2014/main" id="{FB830F80-B52C-4E7C-9758-960DA311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7475" y="2579688"/>
                <a:ext cx="296863" cy="220663"/>
              </a:xfrm>
              <a:custGeom>
                <a:avLst/>
                <a:gdLst>
                  <a:gd name="T0" fmla="*/ 65 w 94"/>
                  <a:gd name="T1" fmla="*/ 65 h 70"/>
                  <a:gd name="T2" fmla="*/ 84 w 94"/>
                  <a:gd name="T3" fmla="*/ 57 h 70"/>
                  <a:gd name="T4" fmla="*/ 67 w 94"/>
                  <a:gd name="T5" fmla="*/ 57 h 70"/>
                  <a:gd name="T6" fmla="*/ 56 w 94"/>
                  <a:gd name="T7" fmla="*/ 56 h 70"/>
                  <a:gd name="T8" fmla="*/ 74 w 94"/>
                  <a:gd name="T9" fmla="*/ 52 h 70"/>
                  <a:gd name="T10" fmla="*/ 92 w 94"/>
                  <a:gd name="T11" fmla="*/ 42 h 70"/>
                  <a:gd name="T12" fmla="*/ 71 w 94"/>
                  <a:gd name="T13" fmla="*/ 43 h 70"/>
                  <a:gd name="T14" fmla="*/ 55 w 94"/>
                  <a:gd name="T15" fmla="*/ 42 h 70"/>
                  <a:gd name="T16" fmla="*/ 69 w 94"/>
                  <a:gd name="T17" fmla="*/ 36 h 70"/>
                  <a:gd name="T18" fmla="*/ 81 w 94"/>
                  <a:gd name="T19" fmla="*/ 24 h 70"/>
                  <a:gd name="T20" fmla="*/ 62 w 94"/>
                  <a:gd name="T21" fmla="*/ 29 h 70"/>
                  <a:gd name="T22" fmla="*/ 31 w 94"/>
                  <a:gd name="T23" fmla="*/ 34 h 70"/>
                  <a:gd name="T24" fmla="*/ 46 w 94"/>
                  <a:gd name="T25" fmla="*/ 5 h 70"/>
                  <a:gd name="T26" fmla="*/ 6 w 94"/>
                  <a:gd name="T27" fmla="*/ 51 h 70"/>
                  <a:gd name="T28" fmla="*/ 65 w 9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70">
                    <a:moveTo>
                      <a:pt x="65" y="65"/>
                    </a:moveTo>
                    <a:cubicBezTo>
                      <a:pt x="76" y="64"/>
                      <a:pt x="86" y="60"/>
                      <a:pt x="84" y="57"/>
                    </a:cubicBezTo>
                    <a:cubicBezTo>
                      <a:pt x="83" y="54"/>
                      <a:pt x="75" y="57"/>
                      <a:pt x="67" y="57"/>
                    </a:cubicBezTo>
                    <a:cubicBezTo>
                      <a:pt x="59" y="57"/>
                      <a:pt x="57" y="57"/>
                      <a:pt x="56" y="56"/>
                    </a:cubicBezTo>
                    <a:cubicBezTo>
                      <a:pt x="56" y="55"/>
                      <a:pt x="65" y="53"/>
                      <a:pt x="74" y="52"/>
                    </a:cubicBezTo>
                    <a:cubicBezTo>
                      <a:pt x="87" y="49"/>
                      <a:pt x="94" y="46"/>
                      <a:pt x="92" y="42"/>
                    </a:cubicBezTo>
                    <a:cubicBezTo>
                      <a:pt x="90" y="39"/>
                      <a:pt x="83" y="42"/>
                      <a:pt x="71" y="43"/>
                    </a:cubicBezTo>
                    <a:cubicBezTo>
                      <a:pt x="61" y="45"/>
                      <a:pt x="57" y="46"/>
                      <a:pt x="55" y="42"/>
                    </a:cubicBezTo>
                    <a:cubicBezTo>
                      <a:pt x="54" y="41"/>
                      <a:pt x="60" y="39"/>
                      <a:pt x="69" y="36"/>
                    </a:cubicBezTo>
                    <a:cubicBezTo>
                      <a:pt x="79" y="31"/>
                      <a:pt x="83" y="27"/>
                      <a:pt x="81" y="24"/>
                    </a:cubicBezTo>
                    <a:cubicBezTo>
                      <a:pt x="77" y="20"/>
                      <a:pt x="75" y="25"/>
                      <a:pt x="62" y="29"/>
                    </a:cubicBezTo>
                    <a:cubicBezTo>
                      <a:pt x="45" y="34"/>
                      <a:pt x="43" y="37"/>
                      <a:pt x="31" y="34"/>
                    </a:cubicBezTo>
                    <a:cubicBezTo>
                      <a:pt x="20" y="31"/>
                      <a:pt x="55" y="8"/>
                      <a:pt x="46" y="5"/>
                    </a:cubicBezTo>
                    <a:cubicBezTo>
                      <a:pt x="33" y="0"/>
                      <a:pt x="0" y="41"/>
                      <a:pt x="6" y="51"/>
                    </a:cubicBezTo>
                    <a:cubicBezTo>
                      <a:pt x="16" y="64"/>
                      <a:pt x="31" y="70"/>
                      <a:pt x="65" y="65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" name="Freeform 208">
                <a:extLst>
                  <a:ext uri="{FF2B5EF4-FFF2-40B4-BE49-F238E27FC236}">
                    <a16:creationId xmlns:a16="http://schemas.microsoft.com/office/drawing/2014/main" id="{91C7BE82-6E31-4703-9903-9926BB927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8500" y="2149476"/>
                <a:ext cx="498475" cy="793750"/>
              </a:xfrm>
              <a:custGeom>
                <a:avLst/>
                <a:gdLst>
                  <a:gd name="T0" fmla="*/ 4 w 158"/>
                  <a:gd name="T1" fmla="*/ 217 h 251"/>
                  <a:gd name="T2" fmla="*/ 103 w 158"/>
                  <a:gd name="T3" fmla="*/ 10 h 251"/>
                  <a:gd name="T4" fmla="*/ 56 w 158"/>
                  <a:gd name="T5" fmla="*/ 221 h 251"/>
                  <a:gd name="T6" fmla="*/ 4 w 158"/>
                  <a:gd name="T7" fmla="*/ 21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251">
                    <a:moveTo>
                      <a:pt x="4" y="217"/>
                    </a:moveTo>
                    <a:cubicBezTo>
                      <a:pt x="9" y="180"/>
                      <a:pt x="73" y="14"/>
                      <a:pt x="103" y="10"/>
                    </a:cubicBezTo>
                    <a:cubicBezTo>
                      <a:pt x="158" y="0"/>
                      <a:pt x="61" y="211"/>
                      <a:pt x="56" y="221"/>
                    </a:cubicBezTo>
                    <a:cubicBezTo>
                      <a:pt x="45" y="243"/>
                      <a:pt x="0" y="251"/>
                      <a:pt x="4" y="217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" name="Freeform 209">
                <a:extLst>
                  <a:ext uri="{FF2B5EF4-FFF2-40B4-BE49-F238E27FC236}">
                    <a16:creationId xmlns:a16="http://schemas.microsoft.com/office/drawing/2014/main" id="{D74ADD5C-1047-4DD4-804D-3BDEBD9D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2950" y="2354263"/>
                <a:ext cx="315913" cy="566738"/>
              </a:xfrm>
              <a:custGeom>
                <a:avLst/>
                <a:gdLst>
                  <a:gd name="T0" fmla="*/ 32 w 100"/>
                  <a:gd name="T1" fmla="*/ 154 h 179"/>
                  <a:gd name="T2" fmla="*/ 0 w 100"/>
                  <a:gd name="T3" fmla="*/ 173 h 179"/>
                  <a:gd name="T4" fmla="*/ 45 w 100"/>
                  <a:gd name="T5" fmla="*/ 156 h 179"/>
                  <a:gd name="T6" fmla="*/ 100 w 100"/>
                  <a:gd name="T7" fmla="*/ 0 h 179"/>
                  <a:gd name="T8" fmla="*/ 32 w 100"/>
                  <a:gd name="T9" fmla="*/ 15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79">
                    <a:moveTo>
                      <a:pt x="32" y="154"/>
                    </a:moveTo>
                    <a:cubicBezTo>
                      <a:pt x="26" y="166"/>
                      <a:pt x="12" y="173"/>
                      <a:pt x="0" y="173"/>
                    </a:cubicBezTo>
                    <a:cubicBezTo>
                      <a:pt x="13" y="179"/>
                      <a:pt x="38" y="171"/>
                      <a:pt x="45" y="156"/>
                    </a:cubicBezTo>
                    <a:cubicBezTo>
                      <a:pt x="49" y="148"/>
                      <a:pt x="100" y="52"/>
                      <a:pt x="100" y="0"/>
                    </a:cubicBezTo>
                    <a:cubicBezTo>
                      <a:pt x="87" y="48"/>
                      <a:pt x="36" y="147"/>
                      <a:pt x="32" y="15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" name="Freeform 210">
                <a:extLst>
                  <a:ext uri="{FF2B5EF4-FFF2-40B4-BE49-F238E27FC236}">
                    <a16:creationId xmlns:a16="http://schemas.microsoft.com/office/drawing/2014/main" id="{BC0C1430-2E66-4A83-B4C1-F314490F0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4525" y="2711451"/>
                <a:ext cx="341313" cy="212725"/>
              </a:xfrm>
              <a:custGeom>
                <a:avLst/>
                <a:gdLst>
                  <a:gd name="T0" fmla="*/ 52 w 108"/>
                  <a:gd name="T1" fmla="*/ 67 h 67"/>
                  <a:gd name="T2" fmla="*/ 89 w 108"/>
                  <a:gd name="T3" fmla="*/ 10 h 67"/>
                  <a:gd name="T4" fmla="*/ 52 w 108"/>
                  <a:gd name="T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67">
                    <a:moveTo>
                      <a:pt x="52" y="67"/>
                    </a:moveTo>
                    <a:cubicBezTo>
                      <a:pt x="94" y="43"/>
                      <a:pt x="108" y="19"/>
                      <a:pt x="89" y="10"/>
                    </a:cubicBezTo>
                    <a:cubicBezTo>
                      <a:pt x="70" y="0"/>
                      <a:pt x="0" y="54"/>
                      <a:pt x="52" y="67"/>
                    </a:cubicBezTo>
                    <a:close/>
                  </a:path>
                </a:pathLst>
              </a:custGeom>
              <a:solidFill>
                <a:srgbClr val="868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601" name="Rectangle: Rounded Corners 600">
            <a:extLst>
              <a:ext uri="{FF2B5EF4-FFF2-40B4-BE49-F238E27FC236}">
                <a16:creationId xmlns:a16="http://schemas.microsoft.com/office/drawing/2014/main" id="{BEFCE04B-5904-4ED0-858B-5C4105C82C13}"/>
              </a:ext>
            </a:extLst>
          </p:cNvPr>
          <p:cNvSpPr/>
          <p:nvPr/>
        </p:nvSpPr>
        <p:spPr>
          <a:xfrm>
            <a:off x="4938337" y="2785795"/>
            <a:ext cx="5024769" cy="153005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7B3010B8-C1FC-4AE0-837F-6B6938125F14}"/>
              </a:ext>
            </a:extLst>
          </p:cNvPr>
          <p:cNvGrpSpPr/>
          <p:nvPr/>
        </p:nvGrpSpPr>
        <p:grpSpPr>
          <a:xfrm>
            <a:off x="4719386" y="2572671"/>
            <a:ext cx="2043363" cy="1616523"/>
            <a:chOff x="4468700" y="2100924"/>
            <a:chExt cx="2043363" cy="1616523"/>
          </a:xfrm>
        </p:grpSpPr>
        <p:sp>
          <p:nvSpPr>
            <p:cNvPr id="604" name="Text Placeholder 2">
              <a:extLst>
                <a:ext uri="{FF2B5EF4-FFF2-40B4-BE49-F238E27FC236}">
                  <a16:creationId xmlns:a16="http://schemas.microsoft.com/office/drawing/2014/main" id="{6168A034-B0A8-4EF9-8447-F814214DA078}"/>
                </a:ext>
              </a:extLst>
            </p:cNvPr>
            <p:cNvSpPr txBox="1">
              <a:spLocks/>
            </p:cNvSpPr>
            <p:nvPr/>
          </p:nvSpPr>
          <p:spPr>
            <a:xfrm>
              <a:off x="4468700" y="2855673"/>
              <a:ext cx="2043363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5616BB16-6161-4E68-A6EE-12195AB653C1}"/>
                </a:ext>
              </a:extLst>
            </p:cNvPr>
            <p:cNvGrpSpPr/>
            <p:nvPr/>
          </p:nvGrpSpPr>
          <p:grpSpPr>
            <a:xfrm>
              <a:off x="4468701" y="2100924"/>
              <a:ext cx="643132" cy="579252"/>
              <a:chOff x="4468701" y="2100924"/>
              <a:chExt cx="643132" cy="579252"/>
            </a:xfrm>
          </p:grpSpPr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92A1B272-5D80-463B-B77E-E6DCEEE218AE}"/>
                  </a:ext>
                </a:extLst>
              </p:cNvPr>
              <p:cNvGrpSpPr/>
              <p:nvPr/>
            </p:nvGrpSpPr>
            <p:grpSpPr>
              <a:xfrm>
                <a:off x="4468701" y="2100924"/>
                <a:ext cx="643132" cy="579252"/>
                <a:chOff x="5035809" y="4247797"/>
                <a:chExt cx="394930" cy="355704"/>
              </a:xfrm>
            </p:grpSpPr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D87AA81A-BE38-4ACB-A19C-375900D20E78}"/>
                    </a:ext>
                  </a:extLst>
                </p:cNvPr>
                <p:cNvSpPr/>
                <p:nvPr/>
              </p:nvSpPr>
              <p:spPr>
                <a:xfrm>
                  <a:off x="5075036" y="4247797"/>
                  <a:ext cx="355703" cy="35570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CE040E93-0A20-4D18-A985-AFB094ED02EE}"/>
                    </a:ext>
                  </a:extLst>
                </p:cNvPr>
                <p:cNvSpPr/>
                <p:nvPr/>
              </p:nvSpPr>
              <p:spPr>
                <a:xfrm>
                  <a:off x="5035809" y="4247797"/>
                  <a:ext cx="355703" cy="35570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51744B35-AEF7-46CA-AA0D-11AA7EADF889}"/>
                  </a:ext>
                </a:extLst>
              </p:cNvPr>
              <p:cNvSpPr txBox="1"/>
              <p:nvPr/>
            </p:nvSpPr>
            <p:spPr>
              <a:xfrm>
                <a:off x="4607525" y="2236662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D" sz="2000" b="1" i="1" dirty="0">
                    <a:latin typeface="+mj-lt"/>
                  </a:rPr>
                  <a:t>01.</a:t>
                </a:r>
              </a:p>
            </p:txBody>
          </p:sp>
        </p:grpSp>
      </p:grpSp>
      <p:sp>
        <p:nvSpPr>
          <p:cNvPr id="652" name="Text Placeholder 2">
            <a:extLst>
              <a:ext uri="{FF2B5EF4-FFF2-40B4-BE49-F238E27FC236}">
                <a16:creationId xmlns:a16="http://schemas.microsoft.com/office/drawing/2014/main" id="{7B7284BF-D91C-4677-AAB5-B47E8F62A1D7}"/>
              </a:ext>
            </a:extLst>
          </p:cNvPr>
          <p:cNvSpPr txBox="1">
            <a:spLocks/>
          </p:cNvSpPr>
          <p:nvPr/>
        </p:nvSpPr>
        <p:spPr>
          <a:xfrm>
            <a:off x="4752005" y="1864618"/>
            <a:ext cx="6202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Lorem Ipsum is simply dummy text of the printing and typesetting industry. Lorem Ipsum has been the industry's standard.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C9B01676-56A0-41BF-927D-D21426050D32}"/>
              </a:ext>
            </a:extLst>
          </p:cNvPr>
          <p:cNvGrpSpPr/>
          <p:nvPr/>
        </p:nvGrpSpPr>
        <p:grpSpPr>
          <a:xfrm>
            <a:off x="7093900" y="2572671"/>
            <a:ext cx="2043363" cy="1616523"/>
            <a:chOff x="4468700" y="2100924"/>
            <a:chExt cx="2043363" cy="1616523"/>
          </a:xfrm>
        </p:grpSpPr>
        <p:sp>
          <p:nvSpPr>
            <p:cNvPr id="654" name="Text Placeholder 2">
              <a:extLst>
                <a:ext uri="{FF2B5EF4-FFF2-40B4-BE49-F238E27FC236}">
                  <a16:creationId xmlns:a16="http://schemas.microsoft.com/office/drawing/2014/main" id="{3DF8EB9A-35C6-41B9-A39B-2A5366EDC7B5}"/>
                </a:ext>
              </a:extLst>
            </p:cNvPr>
            <p:cNvSpPr txBox="1">
              <a:spLocks/>
            </p:cNvSpPr>
            <p:nvPr/>
          </p:nvSpPr>
          <p:spPr>
            <a:xfrm>
              <a:off x="4468700" y="2855673"/>
              <a:ext cx="2043363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9CE668EA-E67A-4ADF-8F86-00EF84F2E586}"/>
                </a:ext>
              </a:extLst>
            </p:cNvPr>
            <p:cNvGrpSpPr/>
            <p:nvPr/>
          </p:nvGrpSpPr>
          <p:grpSpPr>
            <a:xfrm>
              <a:off x="4468701" y="2100924"/>
              <a:ext cx="643132" cy="579252"/>
              <a:chOff x="4468701" y="2100924"/>
              <a:chExt cx="643132" cy="579252"/>
            </a:xfrm>
          </p:grpSpPr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D1FBEBA8-C501-4D2A-9B76-24C93FBB6A18}"/>
                  </a:ext>
                </a:extLst>
              </p:cNvPr>
              <p:cNvGrpSpPr/>
              <p:nvPr/>
            </p:nvGrpSpPr>
            <p:grpSpPr>
              <a:xfrm>
                <a:off x="4468701" y="2100924"/>
                <a:ext cx="643132" cy="579252"/>
                <a:chOff x="5035809" y="4247797"/>
                <a:chExt cx="394930" cy="355704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0DFE4DCE-5FA9-4261-B3D8-05CEB8354AF0}"/>
                    </a:ext>
                  </a:extLst>
                </p:cNvPr>
                <p:cNvSpPr/>
                <p:nvPr/>
              </p:nvSpPr>
              <p:spPr>
                <a:xfrm>
                  <a:off x="5075036" y="4247797"/>
                  <a:ext cx="355703" cy="35570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57DB3489-F584-4AC9-BB6F-508D3376716A}"/>
                    </a:ext>
                  </a:extLst>
                </p:cNvPr>
                <p:cNvSpPr/>
                <p:nvPr/>
              </p:nvSpPr>
              <p:spPr>
                <a:xfrm>
                  <a:off x="5035809" y="4247797"/>
                  <a:ext cx="355703" cy="35570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657" name="TextBox 656">
                <a:extLst>
                  <a:ext uri="{FF2B5EF4-FFF2-40B4-BE49-F238E27FC236}">
                    <a16:creationId xmlns:a16="http://schemas.microsoft.com/office/drawing/2014/main" id="{F2344850-E8AD-4093-A8B2-895018BDA2E0}"/>
                  </a:ext>
                </a:extLst>
              </p:cNvPr>
              <p:cNvSpPr txBox="1"/>
              <p:nvPr/>
            </p:nvSpPr>
            <p:spPr>
              <a:xfrm>
                <a:off x="4607525" y="2236662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D" sz="2000" b="1" i="1" dirty="0">
                    <a:latin typeface="+mj-lt"/>
                  </a:rPr>
                  <a:t>02.</a:t>
                </a:r>
              </a:p>
            </p:txBody>
          </p:sp>
        </p:grp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669540EA-0D29-4D2D-85AB-4A594AC8FD03}"/>
              </a:ext>
            </a:extLst>
          </p:cNvPr>
          <p:cNvGrpSpPr/>
          <p:nvPr/>
        </p:nvGrpSpPr>
        <p:grpSpPr>
          <a:xfrm>
            <a:off x="9468414" y="2572671"/>
            <a:ext cx="2043363" cy="1616523"/>
            <a:chOff x="4468700" y="2100924"/>
            <a:chExt cx="2043363" cy="1616523"/>
          </a:xfrm>
        </p:grpSpPr>
        <p:sp>
          <p:nvSpPr>
            <p:cNvPr id="661" name="Text Placeholder 2">
              <a:extLst>
                <a:ext uri="{FF2B5EF4-FFF2-40B4-BE49-F238E27FC236}">
                  <a16:creationId xmlns:a16="http://schemas.microsoft.com/office/drawing/2014/main" id="{FE832469-041F-4789-8EA3-7F4DB9CCA57C}"/>
                </a:ext>
              </a:extLst>
            </p:cNvPr>
            <p:cNvSpPr txBox="1">
              <a:spLocks/>
            </p:cNvSpPr>
            <p:nvPr/>
          </p:nvSpPr>
          <p:spPr>
            <a:xfrm>
              <a:off x="4468700" y="2855673"/>
              <a:ext cx="2043363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Lorem Ipsum is simply dummy text of the printing and typesetting industry.</a:t>
              </a:r>
            </a:p>
          </p:txBody>
        </p: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BAA8E9ED-8732-4C71-8E98-E871A6D77A2D}"/>
                </a:ext>
              </a:extLst>
            </p:cNvPr>
            <p:cNvGrpSpPr/>
            <p:nvPr/>
          </p:nvGrpSpPr>
          <p:grpSpPr>
            <a:xfrm>
              <a:off x="4468701" y="2100924"/>
              <a:ext cx="643132" cy="579252"/>
              <a:chOff x="4468701" y="2100924"/>
              <a:chExt cx="643132" cy="579252"/>
            </a:xfrm>
          </p:grpSpPr>
          <p:grpSp>
            <p:nvGrpSpPr>
              <p:cNvPr id="663" name="Group 662">
                <a:extLst>
                  <a:ext uri="{FF2B5EF4-FFF2-40B4-BE49-F238E27FC236}">
                    <a16:creationId xmlns:a16="http://schemas.microsoft.com/office/drawing/2014/main" id="{C5FCEFF1-A359-4C04-8E15-0712927FB59F}"/>
                  </a:ext>
                </a:extLst>
              </p:cNvPr>
              <p:cNvGrpSpPr/>
              <p:nvPr/>
            </p:nvGrpSpPr>
            <p:grpSpPr>
              <a:xfrm>
                <a:off x="4468701" y="2100924"/>
                <a:ext cx="643132" cy="579252"/>
                <a:chOff x="5035809" y="4247797"/>
                <a:chExt cx="394930" cy="355704"/>
              </a:xfrm>
            </p:grpSpPr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23F0D686-4060-4B14-8E9B-2E22820F1347}"/>
                    </a:ext>
                  </a:extLst>
                </p:cNvPr>
                <p:cNvSpPr/>
                <p:nvPr/>
              </p:nvSpPr>
              <p:spPr>
                <a:xfrm>
                  <a:off x="5075036" y="4247797"/>
                  <a:ext cx="355703" cy="35570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7802CEEA-3D31-4117-A2D9-3A718F614799}"/>
                    </a:ext>
                  </a:extLst>
                </p:cNvPr>
                <p:cNvSpPr/>
                <p:nvPr/>
              </p:nvSpPr>
              <p:spPr>
                <a:xfrm>
                  <a:off x="5035809" y="4247797"/>
                  <a:ext cx="355703" cy="35570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664" name="TextBox 663">
                <a:extLst>
                  <a:ext uri="{FF2B5EF4-FFF2-40B4-BE49-F238E27FC236}">
                    <a16:creationId xmlns:a16="http://schemas.microsoft.com/office/drawing/2014/main" id="{5952015A-2DA1-4658-AC18-34A8D29296B0}"/>
                  </a:ext>
                </a:extLst>
              </p:cNvPr>
              <p:cNvSpPr txBox="1"/>
              <p:nvPr/>
            </p:nvSpPr>
            <p:spPr>
              <a:xfrm>
                <a:off x="4607525" y="2236662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D" sz="2000" b="1" i="1" dirty="0">
                    <a:latin typeface="+mj-lt"/>
                  </a:rPr>
                  <a:t>03.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72C1B931-F13C-430A-87C1-D21B15E771D4}"/>
              </a:ext>
            </a:extLst>
          </p:cNvPr>
          <p:cNvGrpSpPr/>
          <p:nvPr/>
        </p:nvGrpSpPr>
        <p:grpSpPr>
          <a:xfrm flipH="1">
            <a:off x="0" y="5142469"/>
            <a:ext cx="1491629" cy="1715531"/>
            <a:chOff x="9916950" y="4245469"/>
            <a:chExt cx="2271558" cy="2612531"/>
          </a:xfrm>
        </p:grpSpPr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157DFEC2-58FC-4211-ADC6-E9DB05AB03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90130" y="4245469"/>
              <a:ext cx="1498378" cy="2509759"/>
            </a:xfrm>
            <a:custGeom>
              <a:avLst/>
              <a:gdLst>
                <a:gd name="connsiteX0" fmla="*/ 0 w 1498378"/>
                <a:gd name="connsiteY0" fmla="*/ 1956523 h 2509759"/>
                <a:gd name="connsiteX1" fmla="*/ 0 w 1498378"/>
                <a:gd name="connsiteY1" fmla="*/ 2247396 h 2509759"/>
                <a:gd name="connsiteX2" fmla="*/ 62229 w 1498378"/>
                <a:gd name="connsiteY2" fmla="*/ 2289976 h 2509759"/>
                <a:gd name="connsiteX3" fmla="*/ 262099 w 1498378"/>
                <a:gd name="connsiteY3" fmla="*/ 2397335 h 2509759"/>
                <a:gd name="connsiteX4" fmla="*/ 970008 w 1498378"/>
                <a:gd name="connsiteY4" fmla="*/ 2471368 h 2509759"/>
                <a:gd name="connsiteX5" fmla="*/ 329015 w 1498378"/>
                <a:gd name="connsiteY5" fmla="*/ 2097675 h 2509759"/>
                <a:gd name="connsiteX6" fmla="*/ 41977 w 1498378"/>
                <a:gd name="connsiteY6" fmla="*/ 1969439 h 2509759"/>
                <a:gd name="connsiteX7" fmla="*/ 199747 w 1498378"/>
                <a:gd name="connsiteY7" fmla="*/ 85154 h 2509759"/>
                <a:gd name="connsiteX8" fmla="*/ 351250 w 1498378"/>
                <a:gd name="connsiteY8" fmla="*/ 635560 h 2509759"/>
                <a:gd name="connsiteX9" fmla="*/ 520371 w 1498378"/>
                <a:gd name="connsiteY9" fmla="*/ 967214 h 2509759"/>
                <a:gd name="connsiteX10" fmla="*/ 471044 w 1498378"/>
                <a:gd name="connsiteY10" fmla="*/ 600277 h 2509759"/>
                <a:gd name="connsiteX11" fmla="*/ 199747 w 1498378"/>
                <a:gd name="connsiteY11" fmla="*/ 85154 h 2509759"/>
                <a:gd name="connsiteX12" fmla="*/ 568128 w 1498378"/>
                <a:gd name="connsiteY12" fmla="*/ 38917 h 2509759"/>
                <a:gd name="connsiteX13" fmla="*/ 600020 w 1498378"/>
                <a:gd name="connsiteY13" fmla="*/ 493397 h 2509759"/>
                <a:gd name="connsiteX14" fmla="*/ 699238 w 1498378"/>
                <a:gd name="connsiteY14" fmla="*/ 792860 h 2509759"/>
                <a:gd name="connsiteX15" fmla="*/ 709868 w 1498378"/>
                <a:gd name="connsiteY15" fmla="*/ 489874 h 2509759"/>
                <a:gd name="connsiteX16" fmla="*/ 568128 w 1498378"/>
                <a:gd name="connsiteY16" fmla="*/ 38917 h 2509759"/>
                <a:gd name="connsiteX17" fmla="*/ 948876 w 1498378"/>
                <a:gd name="connsiteY17" fmla="*/ 59 h 2509759"/>
                <a:gd name="connsiteX18" fmla="*/ 839696 w 1498378"/>
                <a:gd name="connsiteY18" fmla="*/ 384328 h 2509759"/>
                <a:gd name="connsiteX19" fmla="*/ 853784 w 1498378"/>
                <a:gd name="connsiteY19" fmla="*/ 676937 h 2509759"/>
                <a:gd name="connsiteX20" fmla="*/ 860828 w 1498378"/>
                <a:gd name="connsiteY20" fmla="*/ 676937 h 2509759"/>
                <a:gd name="connsiteX21" fmla="*/ 734038 w 1498378"/>
                <a:gd name="connsiteY21" fmla="*/ 775648 h 2509759"/>
                <a:gd name="connsiteX22" fmla="*/ 730516 w 1498378"/>
                <a:gd name="connsiteY22" fmla="*/ 779173 h 2509759"/>
                <a:gd name="connsiteX23" fmla="*/ 336059 w 1498378"/>
                <a:gd name="connsiteY23" fmla="*/ 1188120 h 2509759"/>
                <a:gd name="connsiteX24" fmla="*/ 226879 w 1498378"/>
                <a:gd name="connsiteY24" fmla="*/ 782699 h 2509759"/>
                <a:gd name="connsiteX25" fmla="*/ 51739 w 1498378"/>
                <a:gd name="connsiteY25" fmla="*/ 451222 h 2509759"/>
                <a:gd name="connsiteX26" fmla="*/ 0 w 1498378"/>
                <a:gd name="connsiteY26" fmla="*/ 372279 h 2509759"/>
                <a:gd name="connsiteX27" fmla="*/ 0 w 1498378"/>
                <a:gd name="connsiteY27" fmla="*/ 605291 h 2509759"/>
                <a:gd name="connsiteX28" fmla="*/ 43388 w 1498378"/>
                <a:gd name="connsiteY28" fmla="*/ 713279 h 2509759"/>
                <a:gd name="connsiteX29" fmla="*/ 96568 w 1498378"/>
                <a:gd name="connsiteY29" fmla="*/ 842631 h 2509759"/>
                <a:gd name="connsiteX30" fmla="*/ 318450 w 1498378"/>
                <a:gd name="connsiteY30" fmla="*/ 1205747 h 2509759"/>
                <a:gd name="connsiteX31" fmla="*/ 329015 w 1498378"/>
                <a:gd name="connsiteY31" fmla="*/ 1198697 h 2509759"/>
                <a:gd name="connsiteX32" fmla="*/ 110655 w 1498378"/>
                <a:gd name="connsiteY32" fmla="*/ 1519509 h 2509759"/>
                <a:gd name="connsiteX33" fmla="*/ 103612 w 1498378"/>
                <a:gd name="connsiteY33" fmla="*/ 1526559 h 2509759"/>
                <a:gd name="connsiteX34" fmla="*/ 18046 w 1498378"/>
                <a:gd name="connsiteY34" fmla="*/ 1149837 h 2509759"/>
                <a:gd name="connsiteX35" fmla="*/ 0 w 1498378"/>
                <a:gd name="connsiteY35" fmla="*/ 1104139 h 2509759"/>
                <a:gd name="connsiteX36" fmla="*/ 0 w 1498378"/>
                <a:gd name="connsiteY36" fmla="*/ 1511299 h 2509759"/>
                <a:gd name="connsiteX37" fmla="*/ 155 w 1498378"/>
                <a:gd name="connsiteY37" fmla="*/ 1511576 h 2509759"/>
                <a:gd name="connsiteX38" fmla="*/ 82480 w 1498378"/>
                <a:gd name="connsiteY38" fmla="*/ 1551237 h 2509759"/>
                <a:gd name="connsiteX39" fmla="*/ 96568 w 1498378"/>
                <a:gd name="connsiteY39" fmla="*/ 1537136 h 2509759"/>
                <a:gd name="connsiteX40" fmla="*/ 96568 w 1498378"/>
                <a:gd name="connsiteY40" fmla="*/ 1540661 h 2509759"/>
                <a:gd name="connsiteX41" fmla="*/ 0 w 1498378"/>
                <a:gd name="connsiteY41" fmla="*/ 1712463 h 2509759"/>
                <a:gd name="connsiteX42" fmla="*/ 0 w 1498378"/>
                <a:gd name="connsiteY42" fmla="*/ 1770574 h 2509759"/>
                <a:gd name="connsiteX43" fmla="*/ 155 w 1498378"/>
                <a:gd name="connsiteY43" fmla="*/ 1770253 h 2509759"/>
                <a:gd name="connsiteX44" fmla="*/ 89524 w 1498378"/>
                <a:gd name="connsiteY44" fmla="*/ 1604118 h 2509759"/>
                <a:gd name="connsiteX45" fmla="*/ 424108 w 1498378"/>
                <a:gd name="connsiteY45" fmla="*/ 1850897 h 2509759"/>
                <a:gd name="connsiteX46" fmla="*/ 1001705 w 1498378"/>
                <a:gd name="connsiteY46" fmla="*/ 1953134 h 2509759"/>
                <a:gd name="connsiteX47" fmla="*/ 469893 w 1498378"/>
                <a:gd name="connsiteY47" fmla="*/ 1625271 h 2509759"/>
                <a:gd name="connsiteX48" fmla="*/ 149397 w 1498378"/>
                <a:gd name="connsiteY48" fmla="*/ 1505407 h 2509759"/>
                <a:gd name="connsiteX49" fmla="*/ 318450 w 1498378"/>
                <a:gd name="connsiteY49" fmla="*/ 1248052 h 2509759"/>
                <a:gd name="connsiteX50" fmla="*/ 593161 w 1498378"/>
                <a:gd name="connsiteY50" fmla="*/ 1498356 h 2509759"/>
                <a:gd name="connsiteX51" fmla="*/ 1086232 w 1498378"/>
                <a:gd name="connsiteY51" fmla="*/ 1667576 h 2509759"/>
                <a:gd name="connsiteX52" fmla="*/ 642468 w 1498378"/>
                <a:gd name="connsiteY52" fmla="*/ 1315035 h 2509759"/>
                <a:gd name="connsiteX53" fmla="*/ 367757 w 1498378"/>
                <a:gd name="connsiteY53" fmla="*/ 1184595 h 2509759"/>
                <a:gd name="connsiteX54" fmla="*/ 526244 w 1498378"/>
                <a:gd name="connsiteY54" fmla="*/ 994223 h 2509759"/>
                <a:gd name="connsiteX55" fmla="*/ 790389 w 1498378"/>
                <a:gd name="connsiteY55" fmla="*/ 1181070 h 2509759"/>
                <a:gd name="connsiteX56" fmla="*/ 1223587 w 1498378"/>
                <a:gd name="connsiteY56" fmla="*/ 1248052 h 2509759"/>
                <a:gd name="connsiteX57" fmla="*/ 815042 w 1498378"/>
                <a:gd name="connsiteY57" fmla="*/ 1018901 h 2509759"/>
                <a:gd name="connsiteX58" fmla="*/ 564985 w 1498378"/>
                <a:gd name="connsiteY58" fmla="*/ 951918 h 2509759"/>
                <a:gd name="connsiteX59" fmla="*/ 719950 w 1498378"/>
                <a:gd name="connsiteY59" fmla="*/ 807377 h 2509759"/>
                <a:gd name="connsiteX60" fmla="*/ 941832 w 1498378"/>
                <a:gd name="connsiteY60" fmla="*/ 969545 h 2509759"/>
                <a:gd name="connsiteX61" fmla="*/ 1308114 w 1498378"/>
                <a:gd name="connsiteY61" fmla="*/ 1054155 h 2509759"/>
                <a:gd name="connsiteX62" fmla="*/ 962964 w 1498378"/>
                <a:gd name="connsiteY62" fmla="*/ 835580 h 2509759"/>
                <a:gd name="connsiteX63" fmla="*/ 762214 w 1498378"/>
                <a:gd name="connsiteY63" fmla="*/ 768597 h 2509759"/>
                <a:gd name="connsiteX64" fmla="*/ 874916 w 1498378"/>
                <a:gd name="connsiteY64" fmla="*/ 680462 h 2509759"/>
                <a:gd name="connsiteX65" fmla="*/ 1093276 w 1498378"/>
                <a:gd name="connsiteY65" fmla="*/ 800326 h 2509759"/>
                <a:gd name="connsiteX66" fmla="*/ 1431381 w 1498378"/>
                <a:gd name="connsiteY66" fmla="*/ 817953 h 2509759"/>
                <a:gd name="connsiteX67" fmla="*/ 1103841 w 1498378"/>
                <a:gd name="connsiteY67" fmla="*/ 673411 h 2509759"/>
                <a:gd name="connsiteX68" fmla="*/ 938310 w 1498378"/>
                <a:gd name="connsiteY68" fmla="*/ 638157 h 2509759"/>
                <a:gd name="connsiteX69" fmla="*/ 977052 w 1498378"/>
                <a:gd name="connsiteY69" fmla="*/ 609954 h 2509759"/>
                <a:gd name="connsiteX70" fmla="*/ 1065100 w 1498378"/>
                <a:gd name="connsiteY70" fmla="*/ 560598 h 2509759"/>
                <a:gd name="connsiteX71" fmla="*/ 1061578 w 1498378"/>
                <a:gd name="connsiteY71" fmla="*/ 571174 h 2509759"/>
                <a:gd name="connsiteX72" fmla="*/ 1234153 w 1498378"/>
                <a:gd name="connsiteY72" fmla="*/ 655784 h 2509759"/>
                <a:gd name="connsiteX73" fmla="*/ 1498298 w 1498378"/>
                <a:gd name="connsiteY73" fmla="*/ 645208 h 2509759"/>
                <a:gd name="connsiteX74" fmla="*/ 1237675 w 1498378"/>
                <a:gd name="connsiteY74" fmla="*/ 553547 h 2509759"/>
                <a:gd name="connsiteX75" fmla="*/ 1089754 w 1498378"/>
                <a:gd name="connsiteY75" fmla="*/ 542971 h 2509759"/>
                <a:gd name="connsiteX76" fmla="*/ 1153148 w 1498378"/>
                <a:gd name="connsiteY76" fmla="*/ 370226 h 2509759"/>
                <a:gd name="connsiteX77" fmla="*/ 1216543 w 1498378"/>
                <a:gd name="connsiteY77" fmla="*/ 49414 h 2509759"/>
                <a:gd name="connsiteX78" fmla="*/ 1079188 w 1498378"/>
                <a:gd name="connsiteY78" fmla="*/ 331447 h 2509759"/>
                <a:gd name="connsiteX79" fmla="*/ 1058056 w 1498378"/>
                <a:gd name="connsiteY79" fmla="*/ 553547 h 2509759"/>
                <a:gd name="connsiteX80" fmla="*/ 1065100 w 1498378"/>
                <a:gd name="connsiteY80" fmla="*/ 557073 h 2509759"/>
                <a:gd name="connsiteX81" fmla="*/ 973530 w 1498378"/>
                <a:gd name="connsiteY81" fmla="*/ 602903 h 2509759"/>
                <a:gd name="connsiteX82" fmla="*/ 920701 w 1498378"/>
                <a:gd name="connsiteY82" fmla="*/ 638157 h 2509759"/>
                <a:gd name="connsiteX83" fmla="*/ 896047 w 1498378"/>
                <a:gd name="connsiteY83" fmla="*/ 641683 h 2509759"/>
                <a:gd name="connsiteX84" fmla="*/ 941832 w 1498378"/>
                <a:gd name="connsiteY84" fmla="*/ 416057 h 2509759"/>
                <a:gd name="connsiteX85" fmla="*/ 948876 w 1498378"/>
                <a:gd name="connsiteY85" fmla="*/ 59 h 250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498378" h="2509759">
                  <a:moveTo>
                    <a:pt x="0" y="1956523"/>
                  </a:moveTo>
                  <a:lnTo>
                    <a:pt x="0" y="2247396"/>
                  </a:lnTo>
                  <a:lnTo>
                    <a:pt x="62229" y="2289976"/>
                  </a:lnTo>
                  <a:cubicBezTo>
                    <a:pt x="114618" y="2322861"/>
                    <a:pt x="180214" y="2358556"/>
                    <a:pt x="262099" y="2397335"/>
                  </a:cubicBezTo>
                  <a:cubicBezTo>
                    <a:pt x="635424" y="2566554"/>
                    <a:pt x="966486" y="2503097"/>
                    <a:pt x="970008" y="2471368"/>
                  </a:cubicBezTo>
                  <a:cubicBezTo>
                    <a:pt x="973530" y="2436114"/>
                    <a:pt x="688253" y="2266895"/>
                    <a:pt x="329015" y="2097675"/>
                  </a:cubicBezTo>
                  <a:cubicBezTo>
                    <a:pt x="198703" y="2032455"/>
                    <a:pt x="107133" y="1991913"/>
                    <a:pt x="41977" y="1969439"/>
                  </a:cubicBezTo>
                  <a:close/>
                  <a:moveTo>
                    <a:pt x="199747" y="85154"/>
                  </a:moveTo>
                  <a:cubicBezTo>
                    <a:pt x="182130" y="88682"/>
                    <a:pt x="245550" y="321546"/>
                    <a:pt x="351250" y="635560"/>
                  </a:cubicBezTo>
                  <a:cubicBezTo>
                    <a:pt x="456951" y="960158"/>
                    <a:pt x="488661" y="984855"/>
                    <a:pt x="520371" y="967214"/>
                  </a:cubicBezTo>
                  <a:cubicBezTo>
                    <a:pt x="552081" y="956629"/>
                    <a:pt x="573221" y="914290"/>
                    <a:pt x="471044" y="600277"/>
                  </a:cubicBezTo>
                  <a:cubicBezTo>
                    <a:pt x="368867" y="300377"/>
                    <a:pt x="217363" y="85154"/>
                    <a:pt x="199747" y="85154"/>
                  </a:cubicBezTo>
                  <a:close/>
                  <a:moveTo>
                    <a:pt x="568128" y="38917"/>
                  </a:moveTo>
                  <a:cubicBezTo>
                    <a:pt x="553954" y="38917"/>
                    <a:pt x="561041" y="229164"/>
                    <a:pt x="600020" y="493397"/>
                  </a:cubicBezTo>
                  <a:cubicBezTo>
                    <a:pt x="642542" y="771721"/>
                    <a:pt x="670890" y="799906"/>
                    <a:pt x="699238" y="792860"/>
                  </a:cubicBezTo>
                  <a:cubicBezTo>
                    <a:pt x="727586" y="792860"/>
                    <a:pt x="752390" y="761152"/>
                    <a:pt x="709868" y="489874"/>
                  </a:cubicBezTo>
                  <a:cubicBezTo>
                    <a:pt x="670890" y="229164"/>
                    <a:pt x="582302" y="38917"/>
                    <a:pt x="568128" y="38917"/>
                  </a:cubicBezTo>
                  <a:close/>
                  <a:moveTo>
                    <a:pt x="948876" y="59"/>
                  </a:moveTo>
                  <a:cubicBezTo>
                    <a:pt x="934788" y="-3467"/>
                    <a:pt x="874916" y="151651"/>
                    <a:pt x="839696" y="384328"/>
                  </a:cubicBezTo>
                  <a:cubicBezTo>
                    <a:pt x="804477" y="634632"/>
                    <a:pt x="825608" y="666360"/>
                    <a:pt x="853784" y="676937"/>
                  </a:cubicBezTo>
                  <a:cubicBezTo>
                    <a:pt x="857306" y="676937"/>
                    <a:pt x="857306" y="676937"/>
                    <a:pt x="860828" y="676937"/>
                  </a:cubicBezTo>
                  <a:cubicBezTo>
                    <a:pt x="818564" y="708665"/>
                    <a:pt x="776301" y="740394"/>
                    <a:pt x="734038" y="775648"/>
                  </a:cubicBezTo>
                  <a:cubicBezTo>
                    <a:pt x="734038" y="775648"/>
                    <a:pt x="730516" y="775648"/>
                    <a:pt x="730516" y="779173"/>
                  </a:cubicBezTo>
                  <a:cubicBezTo>
                    <a:pt x="593161" y="891986"/>
                    <a:pt x="462849" y="1025952"/>
                    <a:pt x="336059" y="1188120"/>
                  </a:cubicBezTo>
                  <a:cubicBezTo>
                    <a:pt x="353669" y="1152866"/>
                    <a:pt x="346625" y="1064731"/>
                    <a:pt x="226879" y="782699"/>
                  </a:cubicBezTo>
                  <a:cubicBezTo>
                    <a:pt x="171409" y="655785"/>
                    <a:pt x="109004" y="542751"/>
                    <a:pt x="51739" y="451222"/>
                  </a:cubicBezTo>
                  <a:lnTo>
                    <a:pt x="0" y="372279"/>
                  </a:lnTo>
                  <a:lnTo>
                    <a:pt x="0" y="605291"/>
                  </a:lnTo>
                  <a:lnTo>
                    <a:pt x="43388" y="713279"/>
                  </a:lnTo>
                  <a:cubicBezTo>
                    <a:pt x="60303" y="754882"/>
                    <a:pt x="78078" y="798123"/>
                    <a:pt x="96568" y="842631"/>
                  </a:cubicBezTo>
                  <a:cubicBezTo>
                    <a:pt x="248011" y="1209273"/>
                    <a:pt x="283230" y="1230425"/>
                    <a:pt x="318450" y="1205747"/>
                  </a:cubicBezTo>
                  <a:cubicBezTo>
                    <a:pt x="321972" y="1202222"/>
                    <a:pt x="325494" y="1202222"/>
                    <a:pt x="329015" y="1198697"/>
                  </a:cubicBezTo>
                  <a:cubicBezTo>
                    <a:pt x="255055" y="1293883"/>
                    <a:pt x="181094" y="1403170"/>
                    <a:pt x="110655" y="1519509"/>
                  </a:cubicBezTo>
                  <a:cubicBezTo>
                    <a:pt x="107133" y="1519509"/>
                    <a:pt x="103612" y="1523034"/>
                    <a:pt x="103612" y="1526559"/>
                  </a:cubicBezTo>
                  <a:cubicBezTo>
                    <a:pt x="119020" y="1486458"/>
                    <a:pt x="110160" y="1392374"/>
                    <a:pt x="18046" y="1149837"/>
                  </a:cubicBezTo>
                  <a:lnTo>
                    <a:pt x="0" y="1104139"/>
                  </a:lnTo>
                  <a:lnTo>
                    <a:pt x="0" y="1511299"/>
                  </a:lnTo>
                  <a:lnTo>
                    <a:pt x="155" y="1511576"/>
                  </a:lnTo>
                  <a:cubicBezTo>
                    <a:pt x="37575" y="1569746"/>
                    <a:pt x="59587" y="1567102"/>
                    <a:pt x="82480" y="1551237"/>
                  </a:cubicBezTo>
                  <a:cubicBezTo>
                    <a:pt x="86002" y="1547712"/>
                    <a:pt x="93046" y="1544186"/>
                    <a:pt x="96568" y="1537136"/>
                  </a:cubicBezTo>
                  <a:cubicBezTo>
                    <a:pt x="96568" y="1540661"/>
                    <a:pt x="96568" y="1540661"/>
                    <a:pt x="96568" y="1540661"/>
                  </a:cubicBezTo>
                  <a:lnTo>
                    <a:pt x="0" y="1712463"/>
                  </a:lnTo>
                  <a:lnTo>
                    <a:pt x="0" y="1770574"/>
                  </a:lnTo>
                  <a:lnTo>
                    <a:pt x="155" y="1770253"/>
                  </a:lnTo>
                  <a:cubicBezTo>
                    <a:pt x="29651" y="1712525"/>
                    <a:pt x="59588" y="1657000"/>
                    <a:pt x="89524" y="1604118"/>
                  </a:cubicBezTo>
                  <a:cubicBezTo>
                    <a:pt x="103612" y="1656999"/>
                    <a:pt x="174050" y="1734558"/>
                    <a:pt x="424108" y="1850897"/>
                  </a:cubicBezTo>
                  <a:cubicBezTo>
                    <a:pt x="734038" y="1995438"/>
                    <a:pt x="998183" y="1981337"/>
                    <a:pt x="1001705" y="1953134"/>
                  </a:cubicBezTo>
                  <a:cubicBezTo>
                    <a:pt x="1005227" y="1924930"/>
                    <a:pt x="769257" y="1766287"/>
                    <a:pt x="469893" y="1625271"/>
                  </a:cubicBezTo>
                  <a:cubicBezTo>
                    <a:pt x="286752" y="1537136"/>
                    <a:pt x="198704" y="1505407"/>
                    <a:pt x="149397" y="1505407"/>
                  </a:cubicBezTo>
                  <a:cubicBezTo>
                    <a:pt x="205748" y="1413746"/>
                    <a:pt x="262099" y="1329137"/>
                    <a:pt x="318450" y="1248052"/>
                  </a:cubicBezTo>
                  <a:cubicBezTo>
                    <a:pt x="321972" y="1293883"/>
                    <a:pt x="371279" y="1360865"/>
                    <a:pt x="593161" y="1498356"/>
                  </a:cubicBezTo>
                  <a:cubicBezTo>
                    <a:pt x="853784" y="1656999"/>
                    <a:pt x="1082710" y="1692253"/>
                    <a:pt x="1086232" y="1667576"/>
                  </a:cubicBezTo>
                  <a:cubicBezTo>
                    <a:pt x="1089754" y="1642898"/>
                    <a:pt x="896047" y="1470153"/>
                    <a:pt x="642468" y="1315035"/>
                  </a:cubicBezTo>
                  <a:cubicBezTo>
                    <a:pt x="483981" y="1219849"/>
                    <a:pt x="406498" y="1184595"/>
                    <a:pt x="367757" y="1184595"/>
                  </a:cubicBezTo>
                  <a:cubicBezTo>
                    <a:pt x="420586" y="1114087"/>
                    <a:pt x="473415" y="1050630"/>
                    <a:pt x="526244" y="994223"/>
                  </a:cubicBezTo>
                  <a:cubicBezTo>
                    <a:pt x="522722" y="1036528"/>
                    <a:pt x="540332" y="1085884"/>
                    <a:pt x="790389" y="1181070"/>
                  </a:cubicBezTo>
                  <a:cubicBezTo>
                    <a:pt x="1029881" y="1272730"/>
                    <a:pt x="1223587" y="1269205"/>
                    <a:pt x="1223587" y="1248052"/>
                  </a:cubicBezTo>
                  <a:cubicBezTo>
                    <a:pt x="1223587" y="1226900"/>
                    <a:pt x="1047490" y="1107036"/>
                    <a:pt x="815042" y="1018901"/>
                  </a:cubicBezTo>
                  <a:cubicBezTo>
                    <a:pt x="670643" y="966020"/>
                    <a:pt x="600204" y="948393"/>
                    <a:pt x="564985" y="951918"/>
                  </a:cubicBezTo>
                  <a:cubicBezTo>
                    <a:pt x="617814" y="899037"/>
                    <a:pt x="667121" y="849681"/>
                    <a:pt x="719950" y="807377"/>
                  </a:cubicBezTo>
                  <a:cubicBezTo>
                    <a:pt x="716428" y="839105"/>
                    <a:pt x="737560" y="881410"/>
                    <a:pt x="941832" y="969545"/>
                  </a:cubicBezTo>
                  <a:cubicBezTo>
                    <a:pt x="1142582" y="1057680"/>
                    <a:pt x="1304592" y="1071782"/>
                    <a:pt x="1308114" y="1054155"/>
                  </a:cubicBezTo>
                  <a:cubicBezTo>
                    <a:pt x="1308114" y="1036528"/>
                    <a:pt x="1160192" y="923715"/>
                    <a:pt x="962964" y="835580"/>
                  </a:cubicBezTo>
                  <a:cubicBezTo>
                    <a:pt x="853784" y="789750"/>
                    <a:pt x="797433" y="772123"/>
                    <a:pt x="762214" y="768597"/>
                  </a:cubicBezTo>
                  <a:cubicBezTo>
                    <a:pt x="800955" y="736868"/>
                    <a:pt x="836174" y="708665"/>
                    <a:pt x="874916" y="680462"/>
                  </a:cubicBezTo>
                  <a:cubicBezTo>
                    <a:pt x="874916" y="715716"/>
                    <a:pt x="903091" y="747445"/>
                    <a:pt x="1093276" y="800326"/>
                  </a:cubicBezTo>
                  <a:cubicBezTo>
                    <a:pt x="1283460" y="849681"/>
                    <a:pt x="1431381" y="835580"/>
                    <a:pt x="1431381" y="817953"/>
                  </a:cubicBezTo>
                  <a:cubicBezTo>
                    <a:pt x="1434903" y="800326"/>
                    <a:pt x="1294026" y="722767"/>
                    <a:pt x="1103841" y="673411"/>
                  </a:cubicBezTo>
                  <a:cubicBezTo>
                    <a:pt x="1022837" y="648733"/>
                    <a:pt x="970008" y="638157"/>
                    <a:pt x="938310" y="638157"/>
                  </a:cubicBezTo>
                  <a:cubicBezTo>
                    <a:pt x="952398" y="627581"/>
                    <a:pt x="962964" y="620530"/>
                    <a:pt x="977052" y="609954"/>
                  </a:cubicBezTo>
                  <a:cubicBezTo>
                    <a:pt x="1019315" y="585276"/>
                    <a:pt x="1058056" y="564124"/>
                    <a:pt x="1065100" y="560598"/>
                  </a:cubicBezTo>
                  <a:cubicBezTo>
                    <a:pt x="1061578" y="564124"/>
                    <a:pt x="1061578" y="567649"/>
                    <a:pt x="1061578" y="571174"/>
                  </a:cubicBezTo>
                  <a:cubicBezTo>
                    <a:pt x="1061578" y="599378"/>
                    <a:pt x="1072144" y="627581"/>
                    <a:pt x="1234153" y="655784"/>
                  </a:cubicBezTo>
                  <a:cubicBezTo>
                    <a:pt x="1382074" y="680462"/>
                    <a:pt x="1498298" y="659310"/>
                    <a:pt x="1498298" y="645208"/>
                  </a:cubicBezTo>
                  <a:cubicBezTo>
                    <a:pt x="1501820" y="631106"/>
                    <a:pt x="1389118" y="578225"/>
                    <a:pt x="1237675" y="553547"/>
                  </a:cubicBezTo>
                  <a:cubicBezTo>
                    <a:pt x="1156670" y="539446"/>
                    <a:pt x="1114407" y="535920"/>
                    <a:pt x="1089754" y="542971"/>
                  </a:cubicBezTo>
                  <a:cubicBezTo>
                    <a:pt x="1103841" y="518293"/>
                    <a:pt x="1124973" y="468938"/>
                    <a:pt x="1153148" y="370226"/>
                  </a:cubicBezTo>
                  <a:cubicBezTo>
                    <a:pt x="1205977" y="193956"/>
                    <a:pt x="1227109" y="52940"/>
                    <a:pt x="1216543" y="49414"/>
                  </a:cubicBezTo>
                  <a:cubicBezTo>
                    <a:pt x="1209499" y="42364"/>
                    <a:pt x="1132017" y="158702"/>
                    <a:pt x="1079188" y="331447"/>
                  </a:cubicBezTo>
                  <a:cubicBezTo>
                    <a:pt x="1022837" y="518293"/>
                    <a:pt x="1036924" y="542971"/>
                    <a:pt x="1058056" y="553547"/>
                  </a:cubicBezTo>
                  <a:cubicBezTo>
                    <a:pt x="1061578" y="557073"/>
                    <a:pt x="1061578" y="557073"/>
                    <a:pt x="1065100" y="557073"/>
                  </a:cubicBezTo>
                  <a:cubicBezTo>
                    <a:pt x="1058056" y="557073"/>
                    <a:pt x="1019315" y="574700"/>
                    <a:pt x="973530" y="602903"/>
                  </a:cubicBezTo>
                  <a:cubicBezTo>
                    <a:pt x="955920" y="613479"/>
                    <a:pt x="938310" y="624055"/>
                    <a:pt x="920701" y="638157"/>
                  </a:cubicBezTo>
                  <a:cubicBezTo>
                    <a:pt x="910135" y="638157"/>
                    <a:pt x="903091" y="638157"/>
                    <a:pt x="896047" y="641683"/>
                  </a:cubicBezTo>
                  <a:cubicBezTo>
                    <a:pt x="910135" y="606428"/>
                    <a:pt x="924222" y="539446"/>
                    <a:pt x="941832" y="416057"/>
                  </a:cubicBezTo>
                  <a:cubicBezTo>
                    <a:pt x="973530" y="183380"/>
                    <a:pt x="962964" y="3584"/>
                    <a:pt x="948876" y="59"/>
                  </a:cubicBezTo>
                  <a:close/>
                </a:path>
              </a:pathLst>
            </a:custGeom>
            <a:solidFill>
              <a:srgbClr val="68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1A20CEE3-502E-49A0-9485-C06D39C72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16950" y="5175744"/>
              <a:ext cx="2219254" cy="1682256"/>
            </a:xfrm>
            <a:custGeom>
              <a:avLst/>
              <a:gdLst>
                <a:gd name="connsiteX0" fmla="*/ 1662411 w 2219254"/>
                <a:gd name="connsiteY0" fmla="*/ 356487 h 1682256"/>
                <a:gd name="connsiteX1" fmla="*/ 1461291 w 2219254"/>
                <a:gd name="connsiteY1" fmla="*/ 765137 h 1682256"/>
                <a:gd name="connsiteX2" fmla="*/ 1397780 w 2219254"/>
                <a:gd name="connsiteY2" fmla="*/ 1075147 h 1682256"/>
                <a:gd name="connsiteX3" fmla="*/ 1556558 w 2219254"/>
                <a:gd name="connsiteY3" fmla="*/ 814456 h 1682256"/>
                <a:gd name="connsiteX4" fmla="*/ 1662411 w 2219254"/>
                <a:gd name="connsiteY4" fmla="*/ 356487 h 1682256"/>
                <a:gd name="connsiteX5" fmla="*/ 637002 w 2219254"/>
                <a:gd name="connsiteY5" fmla="*/ 106044 h 1682256"/>
                <a:gd name="connsiteX6" fmla="*/ 481265 w 2219254"/>
                <a:gd name="connsiteY6" fmla="*/ 913707 h 1682256"/>
                <a:gd name="connsiteX7" fmla="*/ 484805 w 2219254"/>
                <a:gd name="connsiteY7" fmla="*/ 1428637 h 1682256"/>
                <a:gd name="connsiteX8" fmla="*/ 500596 w 2219254"/>
                <a:gd name="connsiteY8" fmla="*/ 1425056 h 1682256"/>
                <a:gd name="connsiteX9" fmla="*/ 499155 w 2219254"/>
                <a:gd name="connsiteY9" fmla="*/ 1426213 h 1682256"/>
                <a:gd name="connsiteX10" fmla="*/ 313589 w 2219254"/>
                <a:gd name="connsiteY10" fmla="*/ 1536101 h 1682256"/>
                <a:gd name="connsiteX11" fmla="*/ 100579 w 2219254"/>
                <a:gd name="connsiteY11" fmla="*/ 1677534 h 1682256"/>
                <a:gd name="connsiteX12" fmla="*/ 94136 w 2219254"/>
                <a:gd name="connsiteY12" fmla="*/ 1682256 h 1682256"/>
                <a:gd name="connsiteX13" fmla="*/ 150306 w 2219254"/>
                <a:gd name="connsiteY13" fmla="*/ 1682256 h 1682256"/>
                <a:gd name="connsiteX14" fmla="*/ 340899 w 2219254"/>
                <a:gd name="connsiteY14" fmla="*/ 1553382 h 1682256"/>
                <a:gd name="connsiteX15" fmla="*/ 467708 w 2219254"/>
                <a:gd name="connsiteY15" fmla="*/ 1477211 h 1682256"/>
                <a:gd name="connsiteX16" fmla="*/ 463590 w 2219254"/>
                <a:gd name="connsiteY16" fmla="*/ 1505534 h 1682256"/>
                <a:gd name="connsiteX17" fmla="*/ 497826 w 2219254"/>
                <a:gd name="connsiteY17" fmla="*/ 1631346 h 1682256"/>
                <a:gd name="connsiteX18" fmla="*/ 525200 w 2219254"/>
                <a:gd name="connsiteY18" fmla="*/ 1682256 h 1682256"/>
                <a:gd name="connsiteX19" fmla="*/ 784679 w 2219254"/>
                <a:gd name="connsiteY19" fmla="*/ 1682256 h 1682256"/>
                <a:gd name="connsiteX20" fmla="*/ 784417 w 2219254"/>
                <a:gd name="connsiteY20" fmla="*/ 1681855 h 1682256"/>
                <a:gd name="connsiteX21" fmla="*/ 580520 w 2219254"/>
                <a:gd name="connsiteY21" fmla="*/ 1427041 h 1682256"/>
                <a:gd name="connsiteX22" fmla="*/ 566271 w 2219254"/>
                <a:gd name="connsiteY22" fmla="*/ 1419040 h 1682256"/>
                <a:gd name="connsiteX23" fmla="*/ 757093 w 2219254"/>
                <a:gd name="connsiteY23" fmla="*/ 1319364 h 1682256"/>
                <a:gd name="connsiteX24" fmla="*/ 841543 w 2219254"/>
                <a:gd name="connsiteY24" fmla="*/ 1280925 h 1682256"/>
                <a:gd name="connsiteX25" fmla="*/ 836490 w 2219254"/>
                <a:gd name="connsiteY25" fmla="*/ 1288627 h 1682256"/>
                <a:gd name="connsiteX26" fmla="*/ 956885 w 2219254"/>
                <a:gd name="connsiteY26" fmla="*/ 1632526 h 1682256"/>
                <a:gd name="connsiteX27" fmla="*/ 986644 w 2219254"/>
                <a:gd name="connsiteY27" fmla="*/ 1682256 h 1682256"/>
                <a:gd name="connsiteX28" fmla="*/ 1180166 w 2219254"/>
                <a:gd name="connsiteY28" fmla="*/ 1682256 h 1682256"/>
                <a:gd name="connsiteX29" fmla="*/ 1087244 w 2219254"/>
                <a:gd name="connsiteY29" fmla="*/ 1498622 h 1682256"/>
                <a:gd name="connsiteX30" fmla="*/ 930461 w 2219254"/>
                <a:gd name="connsiteY30" fmla="*/ 1259445 h 1682256"/>
                <a:gd name="connsiteX31" fmla="*/ 915290 w 2219254"/>
                <a:gd name="connsiteY31" fmla="*/ 1248797 h 1682256"/>
                <a:gd name="connsiteX32" fmla="*/ 1017658 w 2219254"/>
                <a:gd name="connsiteY32" fmla="*/ 1207791 h 1682256"/>
                <a:gd name="connsiteX33" fmla="*/ 1149319 w 2219254"/>
                <a:gd name="connsiteY33" fmla="*/ 1163527 h 1682256"/>
                <a:gd name="connsiteX34" fmla="*/ 1135020 w 2219254"/>
                <a:gd name="connsiteY34" fmla="*/ 1192012 h 1682256"/>
                <a:gd name="connsiteX35" fmla="*/ 1284474 w 2219254"/>
                <a:gd name="connsiteY35" fmla="*/ 1456161 h 1682256"/>
                <a:gd name="connsiteX36" fmla="*/ 1511900 w 2219254"/>
                <a:gd name="connsiteY36" fmla="*/ 1673811 h 1682256"/>
                <a:gd name="connsiteX37" fmla="*/ 1524455 w 2219254"/>
                <a:gd name="connsiteY37" fmla="*/ 1682256 h 1682256"/>
                <a:gd name="connsiteX38" fmla="*/ 1612066 w 2219254"/>
                <a:gd name="connsiteY38" fmla="*/ 1682256 h 1682256"/>
                <a:gd name="connsiteX39" fmla="*/ 1595398 w 2219254"/>
                <a:gd name="connsiteY39" fmla="*/ 1646935 h 1682256"/>
                <a:gd name="connsiteX40" fmla="*/ 1383011 w 2219254"/>
                <a:gd name="connsiteY40" fmla="*/ 1329528 h 1682256"/>
                <a:gd name="connsiteX41" fmla="*/ 1215410 w 2219254"/>
                <a:gd name="connsiteY41" fmla="*/ 1154088 h 1682256"/>
                <a:gd name="connsiteX42" fmla="*/ 1200970 w 2219254"/>
                <a:gd name="connsiteY42" fmla="*/ 1147356 h 1682256"/>
                <a:gd name="connsiteX43" fmla="*/ 1347408 w 2219254"/>
                <a:gd name="connsiteY43" fmla="*/ 1108978 h 1682256"/>
                <a:gd name="connsiteX44" fmla="*/ 1411587 w 2219254"/>
                <a:gd name="connsiteY44" fmla="*/ 1097242 h 1682256"/>
                <a:gd name="connsiteX45" fmla="*/ 1401655 w 2219254"/>
                <a:gd name="connsiteY45" fmla="*/ 1115985 h 1682256"/>
                <a:gd name="connsiteX46" fmla="*/ 1520908 w 2219254"/>
                <a:gd name="connsiteY46" fmla="*/ 1347542 h 1682256"/>
                <a:gd name="connsiteX47" fmla="*/ 1795371 w 2219254"/>
                <a:gd name="connsiteY47" fmla="*/ 1604936 h 1682256"/>
                <a:gd name="connsiteX48" fmla="*/ 1605358 w 2219254"/>
                <a:gd name="connsiteY48" fmla="*/ 1245289 h 1682256"/>
                <a:gd name="connsiteX49" fmla="*/ 1468127 w 2219254"/>
                <a:gd name="connsiteY49" fmla="*/ 1087062 h 1682256"/>
                <a:gd name="connsiteX50" fmla="*/ 1467904 w 2219254"/>
                <a:gd name="connsiteY50" fmla="*/ 1086944 h 1682256"/>
                <a:gd name="connsiteX51" fmla="*/ 1528160 w 2219254"/>
                <a:gd name="connsiteY51" fmla="*/ 1075926 h 1682256"/>
                <a:gd name="connsiteX52" fmla="*/ 1607463 w 2219254"/>
                <a:gd name="connsiteY52" fmla="*/ 1068500 h 1682256"/>
                <a:gd name="connsiteX53" fmla="*/ 1601585 w 2219254"/>
                <a:gd name="connsiteY53" fmla="*/ 1081782 h 1682256"/>
                <a:gd name="connsiteX54" fmla="*/ 1735706 w 2219254"/>
                <a:gd name="connsiteY54" fmla="*/ 1275576 h 1682256"/>
                <a:gd name="connsiteX55" fmla="*/ 2020775 w 2219254"/>
                <a:gd name="connsiteY55" fmla="*/ 1462377 h 1682256"/>
                <a:gd name="connsiteX56" fmla="*/ 1809613 w 2219254"/>
                <a:gd name="connsiteY56" fmla="*/ 1169840 h 1682256"/>
                <a:gd name="connsiteX57" fmla="*/ 1686318 w 2219254"/>
                <a:gd name="connsiteY57" fmla="*/ 1061667 h 1682256"/>
                <a:gd name="connsiteX58" fmla="*/ 1685516 w 2219254"/>
                <a:gd name="connsiteY58" fmla="*/ 1061191 h 1682256"/>
                <a:gd name="connsiteX59" fmla="*/ 1729086 w 2219254"/>
                <a:gd name="connsiteY59" fmla="*/ 1057111 h 1682256"/>
                <a:gd name="connsiteX60" fmla="*/ 1801781 w 2219254"/>
                <a:gd name="connsiteY60" fmla="*/ 1054024 h 1682256"/>
                <a:gd name="connsiteX61" fmla="*/ 1834012 w 2219254"/>
                <a:gd name="connsiteY61" fmla="*/ 1053594 h 1682256"/>
                <a:gd name="connsiteX62" fmla="*/ 1823525 w 2219254"/>
                <a:gd name="connsiteY62" fmla="*/ 1064732 h 1682256"/>
                <a:gd name="connsiteX63" fmla="*/ 1929115 w 2219254"/>
                <a:gd name="connsiteY63" fmla="*/ 1219685 h 1682256"/>
                <a:gd name="connsiteX64" fmla="*/ 2164933 w 2219254"/>
                <a:gd name="connsiteY64" fmla="*/ 1342943 h 1682256"/>
                <a:gd name="connsiteX65" fmla="*/ 1985430 w 2219254"/>
                <a:gd name="connsiteY65" fmla="*/ 1135165 h 1682256"/>
                <a:gd name="connsiteX66" fmla="*/ 1882232 w 2219254"/>
                <a:gd name="connsiteY66" fmla="*/ 1059952 h 1682256"/>
                <a:gd name="connsiteX67" fmla="*/ 1859637 w 2219254"/>
                <a:gd name="connsiteY67" fmla="*/ 1051107 h 1682256"/>
                <a:gd name="connsiteX68" fmla="*/ 1867220 w 2219254"/>
                <a:gd name="connsiteY68" fmla="*/ 1048669 h 1682256"/>
                <a:gd name="connsiteX69" fmla="*/ 2004097 w 2219254"/>
                <a:gd name="connsiteY69" fmla="*/ 934160 h 1682256"/>
                <a:gd name="connsiteX70" fmla="*/ 2218874 w 2219254"/>
                <a:gd name="connsiteY70" fmla="*/ 687526 h 1682256"/>
                <a:gd name="connsiteX71" fmla="*/ 1958325 w 2219254"/>
                <a:gd name="connsiteY71" fmla="*/ 863693 h 1682256"/>
                <a:gd name="connsiteX72" fmla="*/ 1828050 w 2219254"/>
                <a:gd name="connsiteY72" fmla="*/ 1046907 h 1682256"/>
                <a:gd name="connsiteX73" fmla="*/ 1835155 w 2219254"/>
                <a:gd name="connsiteY73" fmla="*/ 1052381 h 1682256"/>
                <a:gd name="connsiteX74" fmla="*/ 1834153 w 2219254"/>
                <a:gd name="connsiteY74" fmla="*/ 1053445 h 1682256"/>
                <a:gd name="connsiteX75" fmla="*/ 1830381 w 2219254"/>
                <a:gd name="connsiteY75" fmla="*/ 1052668 h 1682256"/>
                <a:gd name="connsiteX76" fmla="*/ 1804865 w 2219254"/>
                <a:gd name="connsiteY76" fmla="*/ 1047411 h 1682256"/>
                <a:gd name="connsiteX77" fmla="*/ 1732610 w 2219254"/>
                <a:gd name="connsiteY77" fmla="*/ 1046529 h 1682256"/>
                <a:gd name="connsiteX78" fmla="*/ 1669279 w 2219254"/>
                <a:gd name="connsiteY78" fmla="*/ 1051544 h 1682256"/>
                <a:gd name="connsiteX79" fmla="*/ 1662239 w 2219254"/>
                <a:gd name="connsiteY79" fmla="*/ 1047362 h 1682256"/>
                <a:gd name="connsiteX80" fmla="*/ 1645373 w 2219254"/>
                <a:gd name="connsiteY80" fmla="*/ 1041691 h 1682256"/>
                <a:gd name="connsiteX81" fmla="*/ 1668203 w 2219254"/>
                <a:gd name="connsiteY81" fmla="*/ 1021631 h 1682256"/>
                <a:gd name="connsiteX82" fmla="*/ 1796294 w 2219254"/>
                <a:gd name="connsiteY82" fmla="*/ 870575 h 1682256"/>
                <a:gd name="connsiteX83" fmla="*/ 2011135 w 2219254"/>
                <a:gd name="connsiteY83" fmla="*/ 510309 h 1682256"/>
                <a:gd name="connsiteX84" fmla="*/ 1725855 w 2219254"/>
                <a:gd name="connsiteY84" fmla="*/ 789338 h 1682256"/>
                <a:gd name="connsiteX85" fmla="*/ 1592020 w 2219254"/>
                <a:gd name="connsiteY85" fmla="*/ 1050708 h 1682256"/>
                <a:gd name="connsiteX86" fmla="*/ 1603652 w 2219254"/>
                <a:gd name="connsiteY86" fmla="*/ 1056742 h 1682256"/>
                <a:gd name="connsiteX87" fmla="*/ 1530356 w 2219254"/>
                <a:gd name="connsiteY87" fmla="*/ 1062547 h 1682256"/>
                <a:gd name="connsiteX88" fmla="*/ 1444008 w 2219254"/>
                <a:gd name="connsiteY88" fmla="*/ 1076973 h 1682256"/>
                <a:gd name="connsiteX89" fmla="*/ 1436128 w 2219254"/>
                <a:gd name="connsiteY89" fmla="*/ 1076208 h 1682256"/>
                <a:gd name="connsiteX90" fmla="*/ 1431996 w 2219254"/>
                <a:gd name="connsiteY90" fmla="*/ 1078980 h 1682256"/>
                <a:gd name="connsiteX91" fmla="*/ 1348409 w 2219254"/>
                <a:gd name="connsiteY91" fmla="*/ 1092945 h 1682256"/>
                <a:gd name="connsiteX92" fmla="*/ 1174737 w 2219254"/>
                <a:gd name="connsiteY92" fmla="*/ 1136495 h 1682256"/>
                <a:gd name="connsiteX93" fmla="*/ 1183038 w 2219254"/>
                <a:gd name="connsiteY93" fmla="*/ 1132271 h 1682256"/>
                <a:gd name="connsiteX94" fmla="*/ 1295147 w 2219254"/>
                <a:gd name="connsiteY94" fmla="*/ 793991 h 1682256"/>
                <a:gd name="connsiteX95" fmla="*/ 1316312 w 2219254"/>
                <a:gd name="connsiteY95" fmla="*/ 212005 h 1682256"/>
                <a:gd name="connsiteX96" fmla="*/ 1171684 w 2219254"/>
                <a:gd name="connsiteY96" fmla="*/ 762246 h 1682256"/>
                <a:gd name="connsiteX97" fmla="*/ 1157574 w 2219254"/>
                <a:gd name="connsiteY97" fmla="*/ 1139656 h 1682256"/>
                <a:gd name="connsiteX98" fmla="*/ 1163411 w 2219254"/>
                <a:gd name="connsiteY98" fmla="*/ 1139335 h 1682256"/>
                <a:gd name="connsiteX99" fmla="*/ 1161006 w 2219254"/>
                <a:gd name="connsiteY99" fmla="*/ 1139938 h 1682256"/>
                <a:gd name="connsiteX100" fmla="*/ 1016408 w 2219254"/>
                <a:gd name="connsiteY100" fmla="*/ 1186824 h 1682256"/>
                <a:gd name="connsiteX101" fmla="*/ 893920 w 2219254"/>
                <a:gd name="connsiteY101" fmla="*/ 1234231 h 1682256"/>
                <a:gd name="connsiteX102" fmla="*/ 895249 w 2219254"/>
                <a:gd name="connsiteY102" fmla="*/ 1233393 h 1682256"/>
                <a:gd name="connsiteX103" fmla="*/ 992601 w 2219254"/>
                <a:gd name="connsiteY103" fmla="*/ 832889 h 1682256"/>
                <a:gd name="connsiteX104" fmla="*/ 964345 w 2219254"/>
                <a:gd name="connsiteY104" fmla="*/ 152605 h 1682256"/>
                <a:gd name="connsiteX105" fmla="*/ 847788 w 2219254"/>
                <a:gd name="connsiteY105" fmla="*/ 818789 h 1682256"/>
                <a:gd name="connsiteX106" fmla="*/ 865448 w 2219254"/>
                <a:gd name="connsiteY106" fmla="*/ 1245289 h 1682256"/>
                <a:gd name="connsiteX107" fmla="*/ 865864 w 2219254"/>
                <a:gd name="connsiteY107" fmla="*/ 1245222 h 1682256"/>
                <a:gd name="connsiteX108" fmla="*/ 715393 w 2219254"/>
                <a:gd name="connsiteY108" fmla="*/ 1312806 h 1682256"/>
                <a:gd name="connsiteX109" fmla="*/ 526836 w 2219254"/>
                <a:gd name="connsiteY109" fmla="*/ 1410454 h 1682256"/>
                <a:gd name="connsiteX110" fmla="*/ 519813 w 2219254"/>
                <a:gd name="connsiteY110" fmla="*/ 1413236 h 1682256"/>
                <a:gd name="connsiteX111" fmla="*/ 521195 w 2219254"/>
                <a:gd name="connsiteY111" fmla="*/ 1412325 h 1682256"/>
                <a:gd name="connsiteX112" fmla="*/ 647621 w 2219254"/>
                <a:gd name="connsiteY112" fmla="*/ 924288 h 1682256"/>
                <a:gd name="connsiteX113" fmla="*/ 637002 w 2219254"/>
                <a:gd name="connsiteY113" fmla="*/ 106044 h 1682256"/>
                <a:gd name="connsiteX114" fmla="*/ 244682 w 2219254"/>
                <a:gd name="connsiteY114" fmla="*/ 79 h 1682256"/>
                <a:gd name="connsiteX115" fmla="*/ 62109 w 2219254"/>
                <a:gd name="connsiteY115" fmla="*/ 1053983 h 1682256"/>
                <a:gd name="connsiteX116" fmla="*/ 9204 w 2219254"/>
                <a:gd name="connsiteY116" fmla="*/ 1659561 h 1682256"/>
                <a:gd name="connsiteX117" fmla="*/ 22002 w 2219254"/>
                <a:gd name="connsiteY117" fmla="*/ 1682256 h 1682256"/>
                <a:gd name="connsiteX118" fmla="*/ 93377 w 2219254"/>
                <a:gd name="connsiteY118" fmla="*/ 1682256 h 1682256"/>
                <a:gd name="connsiteX119" fmla="*/ 115213 w 2219254"/>
                <a:gd name="connsiteY119" fmla="*/ 1664979 h 1682256"/>
                <a:gd name="connsiteX120" fmla="*/ 269259 w 2219254"/>
                <a:gd name="connsiteY120" fmla="*/ 1043409 h 1682256"/>
                <a:gd name="connsiteX121" fmla="*/ 244682 w 2219254"/>
                <a:gd name="connsiteY121" fmla="*/ 79 h 168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219254" h="1682256">
                  <a:moveTo>
                    <a:pt x="1662411" y="356487"/>
                  </a:moveTo>
                  <a:cubicBezTo>
                    <a:pt x="1648297" y="349442"/>
                    <a:pt x="1556558" y="515015"/>
                    <a:pt x="1461291" y="765137"/>
                  </a:cubicBezTo>
                  <a:cubicBezTo>
                    <a:pt x="1358967" y="1029350"/>
                    <a:pt x="1369552" y="1064578"/>
                    <a:pt x="1397780" y="1075147"/>
                  </a:cubicBezTo>
                  <a:cubicBezTo>
                    <a:pt x="1422478" y="1089238"/>
                    <a:pt x="1457763" y="1075147"/>
                    <a:pt x="1556558" y="814456"/>
                  </a:cubicBezTo>
                  <a:cubicBezTo>
                    <a:pt x="1651826" y="571381"/>
                    <a:pt x="1672996" y="363533"/>
                    <a:pt x="1662411" y="356487"/>
                  </a:cubicBezTo>
                  <a:close/>
                  <a:moveTo>
                    <a:pt x="637002" y="106044"/>
                  </a:moveTo>
                  <a:cubicBezTo>
                    <a:pt x="615766" y="98990"/>
                    <a:pt x="555594" y="448154"/>
                    <a:pt x="481265" y="913707"/>
                  </a:cubicBezTo>
                  <a:cubicBezTo>
                    <a:pt x="403397" y="1393368"/>
                    <a:pt x="431713" y="1432164"/>
                    <a:pt x="484805" y="1428637"/>
                  </a:cubicBezTo>
                  <a:lnTo>
                    <a:pt x="500596" y="1425056"/>
                  </a:lnTo>
                  <a:lnTo>
                    <a:pt x="499155" y="1426213"/>
                  </a:lnTo>
                  <a:lnTo>
                    <a:pt x="313589" y="1536101"/>
                  </a:lnTo>
                  <a:cubicBezTo>
                    <a:pt x="244002" y="1579822"/>
                    <a:pt x="173034" y="1626909"/>
                    <a:pt x="100579" y="1677534"/>
                  </a:cubicBezTo>
                  <a:lnTo>
                    <a:pt x="94136" y="1682256"/>
                  </a:lnTo>
                  <a:lnTo>
                    <a:pt x="150306" y="1682256"/>
                  </a:lnTo>
                  <a:lnTo>
                    <a:pt x="340899" y="1553382"/>
                  </a:lnTo>
                  <a:lnTo>
                    <a:pt x="467708" y="1477211"/>
                  </a:lnTo>
                  <a:lnTo>
                    <a:pt x="463590" y="1505534"/>
                  </a:lnTo>
                  <a:cubicBezTo>
                    <a:pt x="463144" y="1535309"/>
                    <a:pt x="472052" y="1575202"/>
                    <a:pt x="497826" y="1631346"/>
                  </a:cubicBezTo>
                  <a:lnTo>
                    <a:pt x="525200" y="1682256"/>
                  </a:lnTo>
                  <a:lnTo>
                    <a:pt x="784679" y="1682256"/>
                  </a:lnTo>
                  <a:lnTo>
                    <a:pt x="784417" y="1681855"/>
                  </a:lnTo>
                  <a:cubicBezTo>
                    <a:pt x="682468" y="1531965"/>
                    <a:pt x="621827" y="1457901"/>
                    <a:pt x="580520" y="1427041"/>
                  </a:cubicBezTo>
                  <a:lnTo>
                    <a:pt x="566271" y="1419040"/>
                  </a:lnTo>
                  <a:lnTo>
                    <a:pt x="757093" y="1319364"/>
                  </a:lnTo>
                  <a:lnTo>
                    <a:pt x="841543" y="1280925"/>
                  </a:lnTo>
                  <a:lnTo>
                    <a:pt x="836490" y="1288627"/>
                  </a:lnTo>
                  <a:cubicBezTo>
                    <a:pt x="822122" y="1331903"/>
                    <a:pt x="837976" y="1415813"/>
                    <a:pt x="956885" y="1632526"/>
                  </a:cubicBezTo>
                  <a:lnTo>
                    <a:pt x="986644" y="1682256"/>
                  </a:lnTo>
                  <a:lnTo>
                    <a:pt x="1180166" y="1682256"/>
                  </a:lnTo>
                  <a:lnTo>
                    <a:pt x="1087244" y="1498622"/>
                  </a:lnTo>
                  <a:cubicBezTo>
                    <a:pt x="1011495" y="1359433"/>
                    <a:pt x="963932" y="1289838"/>
                    <a:pt x="930461" y="1259445"/>
                  </a:cubicBezTo>
                  <a:lnTo>
                    <a:pt x="915290" y="1248797"/>
                  </a:lnTo>
                  <a:lnTo>
                    <a:pt x="1017658" y="1207791"/>
                  </a:lnTo>
                  <a:lnTo>
                    <a:pt x="1149319" y="1163527"/>
                  </a:lnTo>
                  <a:lnTo>
                    <a:pt x="1135020" y="1192012"/>
                  </a:lnTo>
                  <a:cubicBezTo>
                    <a:pt x="1127432" y="1230596"/>
                    <a:pt x="1152505" y="1297870"/>
                    <a:pt x="1284474" y="1456161"/>
                  </a:cubicBezTo>
                  <a:cubicBezTo>
                    <a:pt x="1365415" y="1554653"/>
                    <a:pt x="1448115" y="1627643"/>
                    <a:pt x="1511900" y="1673811"/>
                  </a:cubicBezTo>
                  <a:lnTo>
                    <a:pt x="1524455" y="1682256"/>
                  </a:lnTo>
                  <a:lnTo>
                    <a:pt x="1612066" y="1682256"/>
                  </a:lnTo>
                  <a:lnTo>
                    <a:pt x="1595398" y="1646935"/>
                  </a:lnTo>
                  <a:cubicBezTo>
                    <a:pt x="1556220" y="1569988"/>
                    <a:pt x="1481988" y="1450445"/>
                    <a:pt x="1383011" y="1329528"/>
                  </a:cubicBezTo>
                  <a:cubicBezTo>
                    <a:pt x="1298551" y="1225759"/>
                    <a:pt x="1248403" y="1174754"/>
                    <a:pt x="1215410" y="1154088"/>
                  </a:cubicBezTo>
                  <a:lnTo>
                    <a:pt x="1200970" y="1147356"/>
                  </a:lnTo>
                  <a:lnTo>
                    <a:pt x="1347408" y="1108978"/>
                  </a:lnTo>
                  <a:lnTo>
                    <a:pt x="1411587" y="1097242"/>
                  </a:lnTo>
                  <a:lnTo>
                    <a:pt x="1401655" y="1115985"/>
                  </a:lnTo>
                  <a:cubicBezTo>
                    <a:pt x="1394893" y="1148545"/>
                    <a:pt x="1415345" y="1207385"/>
                    <a:pt x="1520908" y="1347542"/>
                  </a:cubicBezTo>
                  <a:cubicBezTo>
                    <a:pt x="1651102" y="1527365"/>
                    <a:pt x="1784814" y="1619040"/>
                    <a:pt x="1795371" y="1604936"/>
                  </a:cubicBezTo>
                  <a:cubicBezTo>
                    <a:pt x="1805927" y="1590833"/>
                    <a:pt x="1735552" y="1418061"/>
                    <a:pt x="1605358" y="1245289"/>
                  </a:cubicBezTo>
                  <a:cubicBezTo>
                    <a:pt x="1536742" y="1151851"/>
                    <a:pt x="1495397" y="1106014"/>
                    <a:pt x="1468127" y="1087062"/>
                  </a:cubicBezTo>
                  <a:lnTo>
                    <a:pt x="1467904" y="1086944"/>
                  </a:lnTo>
                  <a:lnTo>
                    <a:pt x="1528160" y="1075926"/>
                  </a:lnTo>
                  <a:lnTo>
                    <a:pt x="1607463" y="1068500"/>
                  </a:lnTo>
                  <a:lnTo>
                    <a:pt x="1601585" y="1081782"/>
                  </a:lnTo>
                  <a:cubicBezTo>
                    <a:pt x="1597791" y="1111685"/>
                    <a:pt x="1622206" y="1161910"/>
                    <a:pt x="1735706" y="1275576"/>
                  </a:cubicBezTo>
                  <a:cubicBezTo>
                    <a:pt x="1876481" y="1416558"/>
                    <a:pt x="2013736" y="1476475"/>
                    <a:pt x="2020775" y="1462377"/>
                  </a:cubicBezTo>
                  <a:cubicBezTo>
                    <a:pt x="2031333" y="1448279"/>
                    <a:pt x="1946868" y="1307297"/>
                    <a:pt x="1809613" y="1169840"/>
                  </a:cubicBezTo>
                  <a:cubicBezTo>
                    <a:pt x="1752863" y="1114329"/>
                    <a:pt x="1713930" y="1080625"/>
                    <a:pt x="1686318" y="1061667"/>
                  </a:cubicBezTo>
                  <a:lnTo>
                    <a:pt x="1685516" y="1061191"/>
                  </a:lnTo>
                  <a:lnTo>
                    <a:pt x="1729086" y="1057111"/>
                  </a:lnTo>
                  <a:cubicBezTo>
                    <a:pt x="1757283" y="1055347"/>
                    <a:pt x="1782836" y="1054465"/>
                    <a:pt x="1801781" y="1054024"/>
                  </a:cubicBezTo>
                  <a:lnTo>
                    <a:pt x="1834012" y="1053594"/>
                  </a:lnTo>
                  <a:lnTo>
                    <a:pt x="1823525" y="1064732"/>
                  </a:lnTo>
                  <a:cubicBezTo>
                    <a:pt x="1809447" y="1085862"/>
                    <a:pt x="1805927" y="1117557"/>
                    <a:pt x="1929115" y="1219685"/>
                  </a:cubicBezTo>
                  <a:cubicBezTo>
                    <a:pt x="2048784" y="1318291"/>
                    <a:pt x="2157893" y="1357029"/>
                    <a:pt x="2164933" y="1342943"/>
                  </a:cubicBezTo>
                  <a:cubicBezTo>
                    <a:pt x="2171972" y="1332378"/>
                    <a:pt x="2101579" y="1230250"/>
                    <a:pt x="1985430" y="1135165"/>
                  </a:cubicBezTo>
                  <a:cubicBezTo>
                    <a:pt x="1937914" y="1095546"/>
                    <a:pt x="1905247" y="1072270"/>
                    <a:pt x="1882232" y="1059952"/>
                  </a:cubicBezTo>
                  <a:lnTo>
                    <a:pt x="1859637" y="1051107"/>
                  </a:lnTo>
                  <a:lnTo>
                    <a:pt x="1867220" y="1048669"/>
                  </a:lnTo>
                  <a:cubicBezTo>
                    <a:pt x="1891427" y="1034576"/>
                    <a:pt x="1931917" y="1001103"/>
                    <a:pt x="2004097" y="934160"/>
                  </a:cubicBezTo>
                  <a:cubicBezTo>
                    <a:pt x="2134372" y="807319"/>
                    <a:pt x="2225916" y="694572"/>
                    <a:pt x="2218874" y="687526"/>
                  </a:cubicBezTo>
                  <a:cubicBezTo>
                    <a:pt x="2211832" y="676956"/>
                    <a:pt x="2088599" y="740376"/>
                    <a:pt x="1958325" y="863693"/>
                  </a:cubicBezTo>
                  <a:cubicBezTo>
                    <a:pt x="1817487" y="997580"/>
                    <a:pt x="1817487" y="1025767"/>
                    <a:pt x="1828050" y="1046907"/>
                  </a:cubicBezTo>
                  <a:lnTo>
                    <a:pt x="1835155" y="1052381"/>
                  </a:lnTo>
                  <a:lnTo>
                    <a:pt x="1834153" y="1053445"/>
                  </a:lnTo>
                  <a:lnTo>
                    <a:pt x="1830381" y="1052668"/>
                  </a:lnTo>
                  <a:lnTo>
                    <a:pt x="1804865" y="1047411"/>
                  </a:lnTo>
                  <a:cubicBezTo>
                    <a:pt x="1786361" y="1045647"/>
                    <a:pt x="1760807" y="1044765"/>
                    <a:pt x="1732610" y="1046529"/>
                  </a:cubicBezTo>
                  <a:lnTo>
                    <a:pt x="1669279" y="1051544"/>
                  </a:lnTo>
                  <a:lnTo>
                    <a:pt x="1662239" y="1047362"/>
                  </a:lnTo>
                  <a:lnTo>
                    <a:pt x="1645373" y="1041691"/>
                  </a:lnTo>
                  <a:lnTo>
                    <a:pt x="1668203" y="1021631"/>
                  </a:lnTo>
                  <a:cubicBezTo>
                    <a:pt x="1697404" y="993257"/>
                    <a:pt x="1738182" y="946072"/>
                    <a:pt x="1796294" y="870575"/>
                  </a:cubicBezTo>
                  <a:cubicBezTo>
                    <a:pt x="1940696" y="683378"/>
                    <a:pt x="2021701" y="520905"/>
                    <a:pt x="2011135" y="510309"/>
                  </a:cubicBezTo>
                  <a:cubicBezTo>
                    <a:pt x="2000569" y="499713"/>
                    <a:pt x="1866734" y="605673"/>
                    <a:pt x="1725855" y="789338"/>
                  </a:cubicBezTo>
                  <a:cubicBezTo>
                    <a:pt x="1570888" y="990663"/>
                    <a:pt x="1570888" y="1029516"/>
                    <a:pt x="1592020" y="1050708"/>
                  </a:cubicBezTo>
                  <a:lnTo>
                    <a:pt x="1603652" y="1056742"/>
                  </a:lnTo>
                  <a:lnTo>
                    <a:pt x="1530356" y="1062547"/>
                  </a:lnTo>
                  <a:lnTo>
                    <a:pt x="1444008" y="1076973"/>
                  </a:lnTo>
                  <a:lnTo>
                    <a:pt x="1436128" y="1076208"/>
                  </a:lnTo>
                  <a:lnTo>
                    <a:pt x="1431996" y="1078980"/>
                  </a:lnTo>
                  <a:lnTo>
                    <a:pt x="1348409" y="1092945"/>
                  </a:lnTo>
                  <a:lnTo>
                    <a:pt x="1174737" y="1136495"/>
                  </a:lnTo>
                  <a:lnTo>
                    <a:pt x="1183038" y="1132271"/>
                  </a:lnTo>
                  <a:cubicBezTo>
                    <a:pt x="1210487" y="1110777"/>
                    <a:pt x="1244880" y="1034722"/>
                    <a:pt x="1295147" y="793991"/>
                  </a:cubicBezTo>
                  <a:cubicBezTo>
                    <a:pt x="1355114" y="480071"/>
                    <a:pt x="1330422" y="219060"/>
                    <a:pt x="1316312" y="212005"/>
                  </a:cubicBezTo>
                  <a:cubicBezTo>
                    <a:pt x="1298674" y="204951"/>
                    <a:pt x="1238707" y="441272"/>
                    <a:pt x="1171684" y="762246"/>
                  </a:cubicBezTo>
                  <a:cubicBezTo>
                    <a:pt x="1104662" y="1097330"/>
                    <a:pt x="1118772" y="1132602"/>
                    <a:pt x="1157574" y="1139656"/>
                  </a:cubicBezTo>
                  <a:lnTo>
                    <a:pt x="1163411" y="1139335"/>
                  </a:lnTo>
                  <a:lnTo>
                    <a:pt x="1161006" y="1139938"/>
                  </a:lnTo>
                  <a:cubicBezTo>
                    <a:pt x="1113409" y="1153865"/>
                    <a:pt x="1065228" y="1169464"/>
                    <a:pt x="1016408" y="1186824"/>
                  </a:cubicBezTo>
                  <a:lnTo>
                    <a:pt x="893920" y="1234231"/>
                  </a:lnTo>
                  <a:lnTo>
                    <a:pt x="895249" y="1233393"/>
                  </a:lnTo>
                  <a:cubicBezTo>
                    <a:pt x="925713" y="1204975"/>
                    <a:pt x="958164" y="1113110"/>
                    <a:pt x="992601" y="832889"/>
                  </a:cubicBezTo>
                  <a:cubicBezTo>
                    <a:pt x="1031453" y="466311"/>
                    <a:pt x="982005" y="159654"/>
                    <a:pt x="964345" y="152605"/>
                  </a:cubicBezTo>
                  <a:cubicBezTo>
                    <a:pt x="946685" y="149080"/>
                    <a:pt x="897236" y="434588"/>
                    <a:pt x="847788" y="818789"/>
                  </a:cubicBezTo>
                  <a:cubicBezTo>
                    <a:pt x="798340" y="1210041"/>
                    <a:pt x="819532" y="1245289"/>
                    <a:pt x="865448" y="1245289"/>
                  </a:cubicBezTo>
                  <a:lnTo>
                    <a:pt x="865864" y="1245222"/>
                  </a:lnTo>
                  <a:lnTo>
                    <a:pt x="715393" y="1312806"/>
                  </a:lnTo>
                  <a:lnTo>
                    <a:pt x="526836" y="1410454"/>
                  </a:lnTo>
                  <a:lnTo>
                    <a:pt x="519813" y="1413236"/>
                  </a:lnTo>
                  <a:lnTo>
                    <a:pt x="521195" y="1412325"/>
                  </a:lnTo>
                  <a:cubicBezTo>
                    <a:pt x="559355" y="1376615"/>
                    <a:pt x="602493" y="1265517"/>
                    <a:pt x="647621" y="924288"/>
                  </a:cubicBezTo>
                  <a:cubicBezTo>
                    <a:pt x="707792" y="483424"/>
                    <a:pt x="654700" y="116624"/>
                    <a:pt x="637002" y="106044"/>
                  </a:cubicBezTo>
                  <a:close/>
                  <a:moveTo>
                    <a:pt x="244682" y="79"/>
                  </a:moveTo>
                  <a:cubicBezTo>
                    <a:pt x="223616" y="-6970"/>
                    <a:pt x="156907" y="454774"/>
                    <a:pt x="62109" y="1053983"/>
                  </a:cubicBezTo>
                  <a:cubicBezTo>
                    <a:pt x="-1528" y="1437301"/>
                    <a:pt x="-10305" y="1597568"/>
                    <a:pt x="9204" y="1659561"/>
                  </a:cubicBezTo>
                  <a:lnTo>
                    <a:pt x="22002" y="1682256"/>
                  </a:lnTo>
                  <a:lnTo>
                    <a:pt x="93377" y="1682256"/>
                  </a:lnTo>
                  <a:lnTo>
                    <a:pt x="115213" y="1664979"/>
                  </a:lnTo>
                  <a:cubicBezTo>
                    <a:pt x="162612" y="1614421"/>
                    <a:pt x="213961" y="1471668"/>
                    <a:pt x="269259" y="1043409"/>
                  </a:cubicBezTo>
                  <a:cubicBezTo>
                    <a:pt x="335968" y="482972"/>
                    <a:pt x="265748" y="10654"/>
                    <a:pt x="244682" y="79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12157-2A0E-4AA4-81F5-2FA1AB3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82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0A920C0-F692-40EA-8EC0-FBFD45DF36C0}"/>
              </a:ext>
            </a:extLst>
          </p:cNvPr>
          <p:cNvGrpSpPr/>
          <p:nvPr/>
        </p:nvGrpSpPr>
        <p:grpSpPr>
          <a:xfrm>
            <a:off x="-2" y="4155576"/>
            <a:ext cx="12185327" cy="2702424"/>
            <a:chOff x="-2" y="4155576"/>
            <a:chExt cx="12185327" cy="2702424"/>
          </a:xfrm>
        </p:grpSpPr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6CBF8A1-F9DF-4A9B-A06D-BBC3658B2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" y="4155576"/>
              <a:ext cx="12185327" cy="2702424"/>
            </a:xfrm>
            <a:custGeom>
              <a:avLst/>
              <a:gdLst>
                <a:gd name="connsiteX0" fmla="*/ 3290644 w 12185327"/>
                <a:gd name="connsiteY0" fmla="*/ 588 h 2702424"/>
                <a:gd name="connsiteX1" fmla="*/ 3445931 w 12185327"/>
                <a:gd name="connsiteY1" fmla="*/ 18862 h 2702424"/>
                <a:gd name="connsiteX2" fmla="*/ 5605667 w 12185327"/>
                <a:gd name="connsiteY2" fmla="*/ 1391730 h 2702424"/>
                <a:gd name="connsiteX3" fmla="*/ 9121516 w 12185327"/>
                <a:gd name="connsiteY3" fmla="*/ 1435412 h 2702424"/>
                <a:gd name="connsiteX4" fmla="*/ 12185327 w 12185327"/>
                <a:gd name="connsiteY4" fmla="*/ 1204521 h 2702424"/>
                <a:gd name="connsiteX5" fmla="*/ 12185327 w 12185327"/>
                <a:gd name="connsiteY5" fmla="*/ 2638427 h 2702424"/>
                <a:gd name="connsiteX6" fmla="*/ 12185327 w 12185327"/>
                <a:gd name="connsiteY6" fmla="*/ 2702424 h 2702424"/>
                <a:gd name="connsiteX7" fmla="*/ 0 w 12185327"/>
                <a:gd name="connsiteY7" fmla="*/ 2702424 h 2702424"/>
                <a:gd name="connsiteX8" fmla="*/ 0 w 12185327"/>
                <a:gd name="connsiteY8" fmla="*/ 1425272 h 2702424"/>
                <a:gd name="connsiteX9" fmla="*/ 5994 w 12185327"/>
                <a:gd name="connsiteY9" fmla="*/ 1426835 h 2702424"/>
                <a:gd name="connsiteX10" fmla="*/ 1374091 w 12185327"/>
                <a:gd name="connsiteY10" fmla="*/ 1266924 h 2702424"/>
                <a:gd name="connsiteX11" fmla="*/ 3290644 w 12185327"/>
                <a:gd name="connsiteY11" fmla="*/ 588 h 270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327" h="2702424">
                  <a:moveTo>
                    <a:pt x="3290644" y="588"/>
                  </a:moveTo>
                  <a:cubicBezTo>
                    <a:pt x="3341603" y="2384"/>
                    <a:pt x="3393350" y="8332"/>
                    <a:pt x="3445931" y="18862"/>
                  </a:cubicBezTo>
                  <a:cubicBezTo>
                    <a:pt x="4287224" y="193591"/>
                    <a:pt x="4720427" y="1366769"/>
                    <a:pt x="5605667" y="1391730"/>
                  </a:cubicBezTo>
                  <a:cubicBezTo>
                    <a:pt x="6497186" y="1410451"/>
                    <a:pt x="7143851" y="730258"/>
                    <a:pt x="9121516" y="1435412"/>
                  </a:cubicBezTo>
                  <a:cubicBezTo>
                    <a:pt x="11092902" y="2140567"/>
                    <a:pt x="12185327" y="1204521"/>
                    <a:pt x="12185327" y="1204521"/>
                  </a:cubicBezTo>
                  <a:cubicBezTo>
                    <a:pt x="12185327" y="1915916"/>
                    <a:pt x="12185327" y="2360538"/>
                    <a:pt x="12185327" y="2638427"/>
                  </a:cubicBezTo>
                  <a:lnTo>
                    <a:pt x="12185327" y="2702424"/>
                  </a:lnTo>
                  <a:lnTo>
                    <a:pt x="0" y="2702424"/>
                  </a:lnTo>
                  <a:lnTo>
                    <a:pt x="0" y="1425272"/>
                  </a:lnTo>
                  <a:lnTo>
                    <a:pt x="5994" y="1426835"/>
                  </a:lnTo>
                  <a:cubicBezTo>
                    <a:pt x="233034" y="1483043"/>
                    <a:pt x="884383" y="1601560"/>
                    <a:pt x="1374091" y="1266924"/>
                  </a:cubicBezTo>
                  <a:cubicBezTo>
                    <a:pt x="1939138" y="880805"/>
                    <a:pt x="2526258" y="-26355"/>
                    <a:pt x="3290644" y="58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EquipExtended-Light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C6010E4-12FB-481E-998E-A2BCE62D26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" y="4337438"/>
              <a:ext cx="12185327" cy="2520562"/>
            </a:xfrm>
            <a:custGeom>
              <a:avLst/>
              <a:gdLst>
                <a:gd name="connsiteX0" fmla="*/ 10854500 w 12185327"/>
                <a:gd name="connsiteY0" fmla="*/ 11 h 2520562"/>
                <a:gd name="connsiteX1" fmla="*/ 12185327 w 12185327"/>
                <a:gd name="connsiteY1" fmla="*/ 825698 h 2520562"/>
                <a:gd name="connsiteX2" fmla="*/ 12185327 w 12185327"/>
                <a:gd name="connsiteY2" fmla="*/ 2486504 h 2520562"/>
                <a:gd name="connsiteX3" fmla="*/ 12185327 w 12185327"/>
                <a:gd name="connsiteY3" fmla="*/ 2520562 h 2520562"/>
                <a:gd name="connsiteX4" fmla="*/ 0 w 12185327"/>
                <a:gd name="connsiteY4" fmla="*/ 2520562 h 2520562"/>
                <a:gd name="connsiteX5" fmla="*/ 0 w 12185327"/>
                <a:gd name="connsiteY5" fmla="*/ 712256 h 2520562"/>
                <a:gd name="connsiteX6" fmla="*/ 67841 w 12185327"/>
                <a:gd name="connsiteY6" fmla="*/ 788117 h 2520562"/>
                <a:gd name="connsiteX7" fmla="*/ 2497907 w 12185327"/>
                <a:gd name="connsiteY7" fmla="*/ 2330413 h 2520562"/>
                <a:gd name="connsiteX8" fmla="*/ 5084568 w 12185327"/>
                <a:gd name="connsiteY8" fmla="*/ 1524985 h 2520562"/>
                <a:gd name="connsiteX9" fmla="*/ 7551940 w 12185327"/>
                <a:gd name="connsiteY9" fmla="*/ 1855897 h 2520562"/>
                <a:gd name="connsiteX10" fmla="*/ 9542162 w 12185327"/>
                <a:gd name="connsiteY10" fmla="*/ 650876 h 2520562"/>
                <a:gd name="connsiteX11" fmla="*/ 10854500 w 12185327"/>
                <a:gd name="connsiteY11" fmla="*/ 11 h 25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327" h="2520562">
                  <a:moveTo>
                    <a:pt x="10854500" y="11"/>
                  </a:moveTo>
                  <a:cubicBezTo>
                    <a:pt x="11376824" y="2124"/>
                    <a:pt x="11835704" y="326988"/>
                    <a:pt x="12185327" y="825698"/>
                  </a:cubicBezTo>
                  <a:cubicBezTo>
                    <a:pt x="12185327" y="1774730"/>
                    <a:pt x="12185327" y="2249246"/>
                    <a:pt x="12185327" y="2486504"/>
                  </a:cubicBezTo>
                  <a:lnTo>
                    <a:pt x="12185327" y="2520562"/>
                  </a:lnTo>
                  <a:lnTo>
                    <a:pt x="0" y="2520562"/>
                  </a:lnTo>
                  <a:lnTo>
                    <a:pt x="0" y="712256"/>
                  </a:lnTo>
                  <a:lnTo>
                    <a:pt x="67841" y="788117"/>
                  </a:lnTo>
                  <a:cubicBezTo>
                    <a:pt x="433866" y="1190585"/>
                    <a:pt x="1503189" y="2269538"/>
                    <a:pt x="2497907" y="2330413"/>
                  </a:cubicBezTo>
                  <a:cubicBezTo>
                    <a:pt x="3722176" y="2411581"/>
                    <a:pt x="4236997" y="1549959"/>
                    <a:pt x="5084568" y="1524985"/>
                  </a:cubicBezTo>
                  <a:cubicBezTo>
                    <a:pt x="5938417" y="1493767"/>
                    <a:pt x="6892719" y="1980770"/>
                    <a:pt x="7551940" y="1855897"/>
                  </a:cubicBezTo>
                  <a:cubicBezTo>
                    <a:pt x="8204884" y="1731025"/>
                    <a:pt x="8487407" y="1699806"/>
                    <a:pt x="9542162" y="650876"/>
                  </a:cubicBezTo>
                  <a:cubicBezTo>
                    <a:pt x="10003617" y="191969"/>
                    <a:pt x="10448249" y="-1632"/>
                    <a:pt x="10854500" y="11"/>
                  </a:cubicBezTo>
                  <a:close/>
                </a:path>
              </a:pathLst>
            </a:custGeom>
            <a:solidFill>
              <a:schemeClr val="accent4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EquipExtended-Light"/>
              </a:endParaRPr>
            </a:p>
          </p:txBody>
        </p:sp>
      </p:grpSp>
      <p:sp>
        <p:nvSpPr>
          <p:cNvPr id="435" name="Freeform 9">
            <a:extLst>
              <a:ext uri="{FF2B5EF4-FFF2-40B4-BE49-F238E27FC236}">
                <a16:creationId xmlns:a16="http://schemas.microsoft.com/office/drawing/2014/main" id="{04139808-C772-4227-8F9E-1B4C60957B0F}"/>
              </a:ext>
            </a:extLst>
          </p:cNvPr>
          <p:cNvSpPr>
            <a:spLocks/>
          </p:cNvSpPr>
          <p:nvPr/>
        </p:nvSpPr>
        <p:spPr bwMode="auto">
          <a:xfrm flipH="1">
            <a:off x="7976429" y="5240383"/>
            <a:ext cx="514344" cy="1375961"/>
          </a:xfrm>
          <a:custGeom>
            <a:avLst/>
            <a:gdLst>
              <a:gd name="T0" fmla="*/ 0 w 138"/>
              <a:gd name="T1" fmla="*/ 0 h 368"/>
              <a:gd name="T2" fmla="*/ 0 w 138"/>
              <a:gd name="T3" fmla="*/ 368 h 368"/>
              <a:gd name="T4" fmla="*/ 110 w 138"/>
              <a:gd name="T5" fmla="*/ 368 h 368"/>
              <a:gd name="T6" fmla="*/ 115 w 138"/>
              <a:gd name="T7" fmla="*/ 330 h 368"/>
              <a:gd name="T8" fmla="*/ 58 w 138"/>
              <a:gd name="T9" fmla="*/ 235 h 368"/>
              <a:gd name="T10" fmla="*/ 86 w 138"/>
              <a:gd name="T11" fmla="*/ 234 h 368"/>
              <a:gd name="T12" fmla="*/ 93 w 138"/>
              <a:gd name="T13" fmla="*/ 199 h 368"/>
              <a:gd name="T14" fmla="*/ 42 w 138"/>
              <a:gd name="T15" fmla="*/ 127 h 368"/>
              <a:gd name="T16" fmla="*/ 60 w 138"/>
              <a:gd name="T17" fmla="*/ 127 h 368"/>
              <a:gd name="T18" fmla="*/ 57 w 138"/>
              <a:gd name="T19" fmla="*/ 82 h 368"/>
              <a:gd name="T20" fmla="*/ 0 w 138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368">
                <a:moveTo>
                  <a:pt x="0" y="0"/>
                </a:moveTo>
                <a:cubicBezTo>
                  <a:pt x="0" y="368"/>
                  <a:pt x="0" y="368"/>
                  <a:pt x="0" y="368"/>
                </a:cubicBezTo>
                <a:cubicBezTo>
                  <a:pt x="110" y="368"/>
                  <a:pt x="110" y="368"/>
                  <a:pt x="110" y="368"/>
                </a:cubicBezTo>
                <a:cubicBezTo>
                  <a:pt x="110" y="368"/>
                  <a:pt x="138" y="365"/>
                  <a:pt x="115" y="330"/>
                </a:cubicBezTo>
                <a:cubicBezTo>
                  <a:pt x="92" y="294"/>
                  <a:pt x="58" y="235"/>
                  <a:pt x="58" y="235"/>
                </a:cubicBezTo>
                <a:cubicBezTo>
                  <a:pt x="86" y="234"/>
                  <a:pt x="86" y="234"/>
                  <a:pt x="86" y="234"/>
                </a:cubicBezTo>
                <a:cubicBezTo>
                  <a:pt x="86" y="234"/>
                  <a:pt x="112" y="228"/>
                  <a:pt x="93" y="199"/>
                </a:cubicBezTo>
                <a:cubicBezTo>
                  <a:pt x="71" y="167"/>
                  <a:pt x="42" y="127"/>
                  <a:pt x="42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0" y="127"/>
                  <a:pt x="86" y="122"/>
                  <a:pt x="57" y="82"/>
                </a:cubicBezTo>
                <a:cubicBezTo>
                  <a:pt x="24" y="39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6" name="Freeform 10">
            <a:extLst>
              <a:ext uri="{FF2B5EF4-FFF2-40B4-BE49-F238E27FC236}">
                <a16:creationId xmlns:a16="http://schemas.microsoft.com/office/drawing/2014/main" id="{12703B3E-EC07-4051-9E62-57F514188630}"/>
              </a:ext>
            </a:extLst>
          </p:cNvPr>
          <p:cNvSpPr>
            <a:spLocks/>
          </p:cNvSpPr>
          <p:nvPr/>
        </p:nvSpPr>
        <p:spPr bwMode="auto">
          <a:xfrm flipH="1">
            <a:off x="8490772" y="5240383"/>
            <a:ext cx="516221" cy="1375961"/>
          </a:xfrm>
          <a:custGeom>
            <a:avLst/>
            <a:gdLst>
              <a:gd name="T0" fmla="*/ 138 w 138"/>
              <a:gd name="T1" fmla="*/ 0 h 368"/>
              <a:gd name="T2" fmla="*/ 138 w 138"/>
              <a:gd name="T3" fmla="*/ 368 h 368"/>
              <a:gd name="T4" fmla="*/ 28 w 138"/>
              <a:gd name="T5" fmla="*/ 368 h 368"/>
              <a:gd name="T6" fmla="*/ 22 w 138"/>
              <a:gd name="T7" fmla="*/ 330 h 368"/>
              <a:gd name="T8" fmla="*/ 80 w 138"/>
              <a:gd name="T9" fmla="*/ 235 h 368"/>
              <a:gd name="T10" fmla="*/ 51 w 138"/>
              <a:gd name="T11" fmla="*/ 234 h 368"/>
              <a:gd name="T12" fmla="*/ 45 w 138"/>
              <a:gd name="T13" fmla="*/ 199 h 368"/>
              <a:gd name="T14" fmla="*/ 96 w 138"/>
              <a:gd name="T15" fmla="*/ 127 h 368"/>
              <a:gd name="T16" fmla="*/ 78 w 138"/>
              <a:gd name="T17" fmla="*/ 127 h 368"/>
              <a:gd name="T18" fmla="*/ 81 w 138"/>
              <a:gd name="T19" fmla="*/ 82 h 368"/>
              <a:gd name="T20" fmla="*/ 138 w 138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368">
                <a:moveTo>
                  <a:pt x="138" y="0"/>
                </a:moveTo>
                <a:cubicBezTo>
                  <a:pt x="138" y="368"/>
                  <a:pt x="138" y="368"/>
                  <a:pt x="138" y="368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8" y="368"/>
                  <a:pt x="0" y="365"/>
                  <a:pt x="22" y="330"/>
                </a:cubicBezTo>
                <a:cubicBezTo>
                  <a:pt x="45" y="294"/>
                  <a:pt x="80" y="235"/>
                  <a:pt x="80" y="235"/>
                </a:cubicBezTo>
                <a:cubicBezTo>
                  <a:pt x="51" y="234"/>
                  <a:pt x="51" y="234"/>
                  <a:pt x="51" y="234"/>
                </a:cubicBezTo>
                <a:cubicBezTo>
                  <a:pt x="51" y="234"/>
                  <a:pt x="26" y="228"/>
                  <a:pt x="45" y="199"/>
                </a:cubicBezTo>
                <a:cubicBezTo>
                  <a:pt x="67" y="167"/>
                  <a:pt x="96" y="127"/>
                  <a:pt x="96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51" y="122"/>
                  <a:pt x="81" y="82"/>
                </a:cubicBezTo>
                <a:cubicBezTo>
                  <a:pt x="113" y="39"/>
                  <a:pt x="138" y="0"/>
                  <a:pt x="1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7" name="Freeform 11">
            <a:extLst>
              <a:ext uri="{FF2B5EF4-FFF2-40B4-BE49-F238E27FC236}">
                <a16:creationId xmlns:a16="http://schemas.microsoft.com/office/drawing/2014/main" id="{9A5780A0-378E-43D8-B46A-D89B615F9140}"/>
              </a:ext>
            </a:extLst>
          </p:cNvPr>
          <p:cNvSpPr>
            <a:spLocks/>
          </p:cNvSpPr>
          <p:nvPr/>
        </p:nvSpPr>
        <p:spPr bwMode="auto">
          <a:xfrm flipH="1">
            <a:off x="8761082" y="5157787"/>
            <a:ext cx="328504" cy="874758"/>
          </a:xfrm>
          <a:custGeom>
            <a:avLst/>
            <a:gdLst>
              <a:gd name="T0" fmla="*/ 0 w 88"/>
              <a:gd name="T1" fmla="*/ 0 h 234"/>
              <a:gd name="T2" fmla="*/ 0 w 88"/>
              <a:gd name="T3" fmla="*/ 234 h 234"/>
              <a:gd name="T4" fmla="*/ 70 w 88"/>
              <a:gd name="T5" fmla="*/ 234 h 234"/>
              <a:gd name="T6" fmla="*/ 74 w 88"/>
              <a:gd name="T7" fmla="*/ 210 h 234"/>
              <a:gd name="T8" fmla="*/ 37 w 88"/>
              <a:gd name="T9" fmla="*/ 149 h 234"/>
              <a:gd name="T10" fmla="*/ 55 w 88"/>
              <a:gd name="T11" fmla="*/ 149 h 234"/>
              <a:gd name="T12" fmla="*/ 59 w 88"/>
              <a:gd name="T13" fmla="*/ 127 h 234"/>
              <a:gd name="T14" fmla="*/ 27 w 88"/>
              <a:gd name="T15" fmla="*/ 81 h 234"/>
              <a:gd name="T16" fmla="*/ 39 w 88"/>
              <a:gd name="T17" fmla="*/ 81 h 234"/>
              <a:gd name="T18" fmla="*/ 36 w 88"/>
              <a:gd name="T19" fmla="*/ 52 h 234"/>
              <a:gd name="T20" fmla="*/ 0 w 8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34">
                <a:moveTo>
                  <a:pt x="0" y="0"/>
                </a:moveTo>
                <a:cubicBezTo>
                  <a:pt x="0" y="234"/>
                  <a:pt x="0" y="234"/>
                  <a:pt x="0" y="234"/>
                </a:cubicBezTo>
                <a:cubicBezTo>
                  <a:pt x="70" y="234"/>
                  <a:pt x="70" y="234"/>
                  <a:pt x="70" y="234"/>
                </a:cubicBezTo>
                <a:cubicBezTo>
                  <a:pt x="70" y="234"/>
                  <a:pt x="88" y="232"/>
                  <a:pt x="74" y="210"/>
                </a:cubicBezTo>
                <a:cubicBezTo>
                  <a:pt x="59" y="187"/>
                  <a:pt x="37" y="149"/>
                  <a:pt x="37" y="14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5" y="149"/>
                  <a:pt x="72" y="145"/>
                  <a:pt x="59" y="127"/>
                </a:cubicBezTo>
                <a:cubicBezTo>
                  <a:pt x="45" y="106"/>
                  <a:pt x="27" y="81"/>
                  <a:pt x="27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55" y="77"/>
                  <a:pt x="36" y="52"/>
                </a:cubicBezTo>
                <a:cubicBezTo>
                  <a:pt x="16" y="24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8" name="Freeform 12">
            <a:extLst>
              <a:ext uri="{FF2B5EF4-FFF2-40B4-BE49-F238E27FC236}">
                <a16:creationId xmlns:a16="http://schemas.microsoft.com/office/drawing/2014/main" id="{F2932C87-7DA1-446C-B27A-BB3A596CA6F8}"/>
              </a:ext>
            </a:extLst>
          </p:cNvPr>
          <p:cNvSpPr>
            <a:spLocks/>
          </p:cNvSpPr>
          <p:nvPr/>
        </p:nvSpPr>
        <p:spPr bwMode="auto">
          <a:xfrm flipH="1">
            <a:off x="9089585" y="5157787"/>
            <a:ext cx="328504" cy="874758"/>
          </a:xfrm>
          <a:custGeom>
            <a:avLst/>
            <a:gdLst>
              <a:gd name="T0" fmla="*/ 88 w 88"/>
              <a:gd name="T1" fmla="*/ 0 h 234"/>
              <a:gd name="T2" fmla="*/ 88 w 88"/>
              <a:gd name="T3" fmla="*/ 234 h 234"/>
              <a:gd name="T4" fmla="*/ 18 w 88"/>
              <a:gd name="T5" fmla="*/ 234 h 234"/>
              <a:gd name="T6" fmla="*/ 15 w 88"/>
              <a:gd name="T7" fmla="*/ 210 h 234"/>
              <a:gd name="T8" fmla="*/ 51 w 88"/>
              <a:gd name="T9" fmla="*/ 149 h 234"/>
              <a:gd name="T10" fmla="*/ 33 w 88"/>
              <a:gd name="T11" fmla="*/ 149 h 234"/>
              <a:gd name="T12" fmla="*/ 29 w 88"/>
              <a:gd name="T13" fmla="*/ 127 h 234"/>
              <a:gd name="T14" fmla="*/ 61 w 88"/>
              <a:gd name="T15" fmla="*/ 81 h 234"/>
              <a:gd name="T16" fmla="*/ 50 w 88"/>
              <a:gd name="T17" fmla="*/ 81 h 234"/>
              <a:gd name="T18" fmla="*/ 52 w 88"/>
              <a:gd name="T19" fmla="*/ 52 h 234"/>
              <a:gd name="T20" fmla="*/ 88 w 8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34">
                <a:moveTo>
                  <a:pt x="88" y="0"/>
                </a:moveTo>
                <a:cubicBezTo>
                  <a:pt x="88" y="234"/>
                  <a:pt x="88" y="234"/>
                  <a:pt x="88" y="234"/>
                </a:cubicBezTo>
                <a:cubicBezTo>
                  <a:pt x="18" y="234"/>
                  <a:pt x="18" y="234"/>
                  <a:pt x="18" y="234"/>
                </a:cubicBezTo>
                <a:cubicBezTo>
                  <a:pt x="18" y="234"/>
                  <a:pt x="0" y="232"/>
                  <a:pt x="15" y="210"/>
                </a:cubicBezTo>
                <a:cubicBezTo>
                  <a:pt x="29" y="187"/>
                  <a:pt x="51" y="149"/>
                  <a:pt x="51" y="149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17" y="145"/>
                  <a:pt x="29" y="127"/>
                </a:cubicBezTo>
                <a:cubicBezTo>
                  <a:pt x="43" y="106"/>
                  <a:pt x="61" y="81"/>
                  <a:pt x="6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0" y="81"/>
                  <a:pt x="33" y="77"/>
                  <a:pt x="52" y="52"/>
                </a:cubicBezTo>
                <a:cubicBezTo>
                  <a:pt x="73" y="24"/>
                  <a:pt x="88" y="0"/>
                  <a:pt x="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9" name="Freeform 13">
            <a:extLst>
              <a:ext uri="{FF2B5EF4-FFF2-40B4-BE49-F238E27FC236}">
                <a16:creationId xmlns:a16="http://schemas.microsoft.com/office/drawing/2014/main" id="{A990EEAD-188F-44B1-8725-CB049181A617}"/>
              </a:ext>
            </a:extLst>
          </p:cNvPr>
          <p:cNvSpPr>
            <a:spLocks/>
          </p:cNvSpPr>
          <p:nvPr/>
        </p:nvSpPr>
        <p:spPr bwMode="auto">
          <a:xfrm flipH="1">
            <a:off x="8464492" y="5311716"/>
            <a:ext cx="354785" cy="1006159"/>
          </a:xfrm>
          <a:custGeom>
            <a:avLst/>
            <a:gdLst>
              <a:gd name="T0" fmla="*/ 0 w 95"/>
              <a:gd name="T1" fmla="*/ 0 h 269"/>
              <a:gd name="T2" fmla="*/ 0 w 95"/>
              <a:gd name="T3" fmla="*/ 254 h 269"/>
              <a:gd name="T4" fmla="*/ 76 w 95"/>
              <a:gd name="T5" fmla="*/ 269 h 269"/>
              <a:gd name="T6" fmla="*/ 79 w 95"/>
              <a:gd name="T7" fmla="*/ 228 h 269"/>
              <a:gd name="T8" fmla="*/ 40 w 95"/>
              <a:gd name="T9" fmla="*/ 162 h 269"/>
              <a:gd name="T10" fmla="*/ 59 w 95"/>
              <a:gd name="T11" fmla="*/ 161 h 269"/>
              <a:gd name="T12" fmla="*/ 64 w 95"/>
              <a:gd name="T13" fmla="*/ 138 h 269"/>
              <a:gd name="T14" fmla="*/ 29 w 95"/>
              <a:gd name="T15" fmla="*/ 88 h 269"/>
              <a:gd name="T16" fmla="*/ 41 w 95"/>
              <a:gd name="T17" fmla="*/ 88 h 269"/>
              <a:gd name="T18" fmla="*/ 39 w 95"/>
              <a:gd name="T19" fmla="*/ 57 h 269"/>
              <a:gd name="T20" fmla="*/ 0 w 95"/>
              <a:gd name="T21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269">
                <a:moveTo>
                  <a:pt x="0" y="0"/>
                </a:moveTo>
                <a:cubicBezTo>
                  <a:pt x="0" y="254"/>
                  <a:pt x="0" y="254"/>
                  <a:pt x="0" y="254"/>
                </a:cubicBezTo>
                <a:cubicBezTo>
                  <a:pt x="76" y="269"/>
                  <a:pt x="76" y="269"/>
                  <a:pt x="76" y="269"/>
                </a:cubicBezTo>
                <a:cubicBezTo>
                  <a:pt x="76" y="269"/>
                  <a:pt x="95" y="252"/>
                  <a:pt x="79" y="228"/>
                </a:cubicBezTo>
                <a:cubicBezTo>
                  <a:pt x="64" y="203"/>
                  <a:pt x="40" y="162"/>
                  <a:pt x="40" y="162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59" y="161"/>
                  <a:pt x="77" y="157"/>
                  <a:pt x="64" y="138"/>
                </a:cubicBezTo>
                <a:cubicBezTo>
                  <a:pt x="49" y="115"/>
                  <a:pt x="29" y="88"/>
                  <a:pt x="29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88"/>
                  <a:pt x="59" y="84"/>
                  <a:pt x="39" y="57"/>
                </a:cubicBezTo>
                <a:cubicBezTo>
                  <a:pt x="16" y="27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0" name="Freeform 14">
            <a:extLst>
              <a:ext uri="{FF2B5EF4-FFF2-40B4-BE49-F238E27FC236}">
                <a16:creationId xmlns:a16="http://schemas.microsoft.com/office/drawing/2014/main" id="{192A035A-2A1C-48A2-A459-0099830A9660}"/>
              </a:ext>
            </a:extLst>
          </p:cNvPr>
          <p:cNvSpPr>
            <a:spLocks/>
          </p:cNvSpPr>
          <p:nvPr/>
        </p:nvSpPr>
        <p:spPr bwMode="auto">
          <a:xfrm flipH="1">
            <a:off x="8819274" y="5311716"/>
            <a:ext cx="358539" cy="1064352"/>
          </a:xfrm>
          <a:custGeom>
            <a:avLst/>
            <a:gdLst>
              <a:gd name="T0" fmla="*/ 96 w 96"/>
              <a:gd name="T1" fmla="*/ 0 h 285"/>
              <a:gd name="T2" fmla="*/ 96 w 96"/>
              <a:gd name="T3" fmla="*/ 254 h 285"/>
              <a:gd name="T4" fmla="*/ 15 w 96"/>
              <a:gd name="T5" fmla="*/ 285 h 285"/>
              <a:gd name="T6" fmla="*/ 16 w 96"/>
              <a:gd name="T7" fmla="*/ 228 h 285"/>
              <a:gd name="T8" fmla="*/ 55 w 96"/>
              <a:gd name="T9" fmla="*/ 162 h 285"/>
              <a:gd name="T10" fmla="*/ 36 w 96"/>
              <a:gd name="T11" fmla="*/ 161 h 285"/>
              <a:gd name="T12" fmla="*/ 31 w 96"/>
              <a:gd name="T13" fmla="*/ 138 h 285"/>
              <a:gd name="T14" fmla="*/ 66 w 96"/>
              <a:gd name="T15" fmla="*/ 88 h 285"/>
              <a:gd name="T16" fmla="*/ 54 w 96"/>
              <a:gd name="T17" fmla="*/ 88 h 285"/>
              <a:gd name="T18" fmla="*/ 56 w 96"/>
              <a:gd name="T19" fmla="*/ 57 h 285"/>
              <a:gd name="T20" fmla="*/ 96 w 96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285">
                <a:moveTo>
                  <a:pt x="96" y="0"/>
                </a:moveTo>
                <a:cubicBezTo>
                  <a:pt x="96" y="254"/>
                  <a:pt x="96" y="254"/>
                  <a:pt x="96" y="254"/>
                </a:cubicBezTo>
                <a:cubicBezTo>
                  <a:pt x="15" y="285"/>
                  <a:pt x="15" y="285"/>
                  <a:pt x="15" y="285"/>
                </a:cubicBezTo>
                <a:cubicBezTo>
                  <a:pt x="15" y="285"/>
                  <a:pt x="0" y="252"/>
                  <a:pt x="16" y="228"/>
                </a:cubicBezTo>
                <a:cubicBezTo>
                  <a:pt x="32" y="203"/>
                  <a:pt x="55" y="162"/>
                  <a:pt x="55" y="162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36" y="161"/>
                  <a:pt x="18" y="157"/>
                  <a:pt x="31" y="138"/>
                </a:cubicBezTo>
                <a:cubicBezTo>
                  <a:pt x="47" y="115"/>
                  <a:pt x="66" y="88"/>
                  <a:pt x="66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8"/>
                  <a:pt x="36" y="84"/>
                  <a:pt x="56" y="57"/>
                </a:cubicBezTo>
                <a:cubicBezTo>
                  <a:pt x="79" y="27"/>
                  <a:pt x="96" y="0"/>
                  <a:pt x="9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5" name="Freeform 22">
            <a:extLst>
              <a:ext uri="{FF2B5EF4-FFF2-40B4-BE49-F238E27FC236}">
                <a16:creationId xmlns:a16="http://schemas.microsoft.com/office/drawing/2014/main" id="{B9A4EEB0-045D-4419-A670-2B8FBF30A3D5}"/>
              </a:ext>
            </a:extLst>
          </p:cNvPr>
          <p:cNvSpPr>
            <a:spLocks/>
          </p:cNvSpPr>
          <p:nvPr/>
        </p:nvSpPr>
        <p:spPr bwMode="auto">
          <a:xfrm flipH="1">
            <a:off x="9459388" y="3873808"/>
            <a:ext cx="1873409" cy="1815217"/>
          </a:xfrm>
          <a:custGeom>
            <a:avLst/>
            <a:gdLst>
              <a:gd name="T0" fmla="*/ 186 w 502"/>
              <a:gd name="T1" fmla="*/ 59 h 485"/>
              <a:gd name="T2" fmla="*/ 110 w 502"/>
              <a:gd name="T3" fmla="*/ 45 h 485"/>
              <a:gd name="T4" fmla="*/ 59 w 502"/>
              <a:gd name="T5" fmla="*/ 69 h 485"/>
              <a:gd name="T6" fmla="*/ 0 w 502"/>
              <a:gd name="T7" fmla="*/ 25 h 485"/>
              <a:gd name="T8" fmla="*/ 0 w 502"/>
              <a:gd name="T9" fmla="*/ 301 h 485"/>
              <a:gd name="T10" fmla="*/ 0 w 502"/>
              <a:gd name="T11" fmla="*/ 355 h 485"/>
              <a:gd name="T12" fmla="*/ 37 w 502"/>
              <a:gd name="T13" fmla="*/ 387 h 485"/>
              <a:gd name="T14" fmla="*/ 62 w 502"/>
              <a:gd name="T15" fmla="*/ 382 h 485"/>
              <a:gd name="T16" fmla="*/ 144 w 502"/>
              <a:gd name="T17" fmla="*/ 329 h 485"/>
              <a:gd name="T18" fmla="*/ 257 w 502"/>
              <a:gd name="T19" fmla="*/ 397 h 485"/>
              <a:gd name="T20" fmla="*/ 352 w 502"/>
              <a:gd name="T21" fmla="*/ 450 h 485"/>
              <a:gd name="T22" fmla="*/ 455 w 502"/>
              <a:gd name="T23" fmla="*/ 439 h 485"/>
              <a:gd name="T24" fmla="*/ 502 w 502"/>
              <a:gd name="T25" fmla="*/ 485 h 485"/>
              <a:gd name="T26" fmla="*/ 186 w 502"/>
              <a:gd name="T27" fmla="*/ 59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2" h="485">
                <a:moveTo>
                  <a:pt x="186" y="59"/>
                </a:moveTo>
                <a:cubicBezTo>
                  <a:pt x="186" y="59"/>
                  <a:pt x="142" y="90"/>
                  <a:pt x="110" y="45"/>
                </a:cubicBezTo>
                <a:cubicBezTo>
                  <a:pt x="78" y="0"/>
                  <a:pt x="61" y="43"/>
                  <a:pt x="59" y="69"/>
                </a:cubicBezTo>
                <a:cubicBezTo>
                  <a:pt x="57" y="96"/>
                  <a:pt x="0" y="75"/>
                  <a:pt x="0" y="25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5" y="374"/>
                  <a:pt x="14" y="388"/>
                  <a:pt x="37" y="387"/>
                </a:cubicBezTo>
                <a:cubicBezTo>
                  <a:pt x="46" y="387"/>
                  <a:pt x="55" y="385"/>
                  <a:pt x="62" y="382"/>
                </a:cubicBezTo>
                <a:cubicBezTo>
                  <a:pt x="91" y="370"/>
                  <a:pt x="106" y="343"/>
                  <a:pt x="144" y="329"/>
                </a:cubicBezTo>
                <a:cubicBezTo>
                  <a:pt x="192" y="312"/>
                  <a:pt x="245" y="370"/>
                  <a:pt x="257" y="397"/>
                </a:cubicBezTo>
                <a:cubicBezTo>
                  <a:pt x="269" y="425"/>
                  <a:pt x="311" y="482"/>
                  <a:pt x="352" y="450"/>
                </a:cubicBezTo>
                <a:cubicBezTo>
                  <a:pt x="393" y="418"/>
                  <a:pt x="449" y="412"/>
                  <a:pt x="455" y="439"/>
                </a:cubicBezTo>
                <a:cubicBezTo>
                  <a:pt x="459" y="455"/>
                  <a:pt x="483" y="474"/>
                  <a:pt x="502" y="485"/>
                </a:cubicBezTo>
                <a:cubicBezTo>
                  <a:pt x="417" y="370"/>
                  <a:pt x="275" y="179"/>
                  <a:pt x="186" y="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4918FAC5-299E-4F6F-866F-08FA42CF6F48}"/>
              </a:ext>
            </a:extLst>
          </p:cNvPr>
          <p:cNvSpPr>
            <a:spLocks/>
          </p:cNvSpPr>
          <p:nvPr/>
        </p:nvSpPr>
        <p:spPr bwMode="auto">
          <a:xfrm flipH="1">
            <a:off x="11332800" y="3856407"/>
            <a:ext cx="856279" cy="1346437"/>
          </a:xfrm>
          <a:custGeom>
            <a:avLst/>
            <a:gdLst>
              <a:gd name="connsiteX0" fmla="*/ 823409 w 856279"/>
              <a:gd name="connsiteY0" fmla="*/ 928 h 1346437"/>
              <a:gd name="connsiteX1" fmla="*/ 718179 w 856279"/>
              <a:gd name="connsiteY1" fmla="*/ 217117 h 1346437"/>
              <a:gd name="connsiteX2" fmla="*/ 430781 w 856279"/>
              <a:gd name="connsiteY2" fmla="*/ 265730 h 1346437"/>
              <a:gd name="connsiteX3" fmla="*/ 262821 w 856279"/>
              <a:gd name="connsiteY3" fmla="*/ 228335 h 1346437"/>
              <a:gd name="connsiteX4" fmla="*/ 191905 w 856279"/>
              <a:gd name="connsiteY4" fmla="*/ 198419 h 1346437"/>
              <a:gd name="connsiteX5" fmla="*/ 162046 w 856279"/>
              <a:gd name="connsiteY5" fmla="*/ 235814 h 1346437"/>
              <a:gd name="connsiteX6" fmla="*/ 33218 w 856279"/>
              <a:gd name="connsiteY6" fmla="*/ 410108 h 1346437"/>
              <a:gd name="connsiteX7" fmla="*/ 0 w 856279"/>
              <a:gd name="connsiteY7" fmla="*/ 455021 h 1346437"/>
              <a:gd name="connsiteX8" fmla="*/ 0 w 856279"/>
              <a:gd name="connsiteY8" fmla="*/ 801951 h 1346437"/>
              <a:gd name="connsiteX9" fmla="*/ 16481 w 856279"/>
              <a:gd name="connsiteY9" fmla="*/ 804214 h 1346437"/>
              <a:gd name="connsiteX10" fmla="*/ 221765 w 856279"/>
              <a:gd name="connsiteY10" fmla="*/ 1107111 h 1346437"/>
              <a:gd name="connsiteX11" fmla="*/ 557684 w 856279"/>
              <a:gd name="connsiteY11" fmla="*/ 1174421 h 1346437"/>
              <a:gd name="connsiteX12" fmla="*/ 781630 w 856279"/>
              <a:gd name="connsiteY12" fmla="*/ 1047279 h 1346437"/>
              <a:gd name="connsiteX13" fmla="*/ 818955 w 856279"/>
              <a:gd name="connsiteY13" fmla="*/ 1099632 h 1346437"/>
              <a:gd name="connsiteX14" fmla="*/ 856279 w 856279"/>
              <a:gd name="connsiteY14" fmla="*/ 1346437 h 1346437"/>
              <a:gd name="connsiteX15" fmla="*/ 856279 w 856279"/>
              <a:gd name="connsiteY15" fmla="*/ 1144506 h 1346437"/>
              <a:gd name="connsiteX16" fmla="*/ 856279 w 856279"/>
              <a:gd name="connsiteY16" fmla="*/ 112411 h 1346437"/>
              <a:gd name="connsiteX17" fmla="*/ 823409 w 856279"/>
              <a:gd name="connsiteY17" fmla="*/ 928 h 134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6279" h="1346437">
                <a:moveTo>
                  <a:pt x="823409" y="928"/>
                </a:moveTo>
                <a:cubicBezTo>
                  <a:pt x="791370" y="-9297"/>
                  <a:pt x="743840" y="65201"/>
                  <a:pt x="718179" y="217117"/>
                </a:cubicBezTo>
                <a:cubicBezTo>
                  <a:pt x="677122" y="460182"/>
                  <a:pt x="415851" y="434006"/>
                  <a:pt x="430781" y="265730"/>
                </a:cubicBezTo>
                <a:cubicBezTo>
                  <a:pt x="445711" y="97453"/>
                  <a:pt x="412119" y="157285"/>
                  <a:pt x="262821" y="228335"/>
                </a:cubicBezTo>
                <a:cubicBezTo>
                  <a:pt x="113524" y="303124"/>
                  <a:pt x="191905" y="198419"/>
                  <a:pt x="191905" y="198419"/>
                </a:cubicBezTo>
                <a:cubicBezTo>
                  <a:pt x="180708" y="209638"/>
                  <a:pt x="173243" y="224595"/>
                  <a:pt x="162046" y="235814"/>
                </a:cubicBezTo>
                <a:cubicBezTo>
                  <a:pt x="121922" y="290036"/>
                  <a:pt x="78766" y="348466"/>
                  <a:pt x="33218" y="410108"/>
                </a:cubicBezTo>
                <a:lnTo>
                  <a:pt x="0" y="455021"/>
                </a:lnTo>
                <a:lnTo>
                  <a:pt x="0" y="801951"/>
                </a:lnTo>
                <a:lnTo>
                  <a:pt x="16481" y="804214"/>
                </a:lnTo>
                <a:cubicBezTo>
                  <a:pt x="113524" y="841608"/>
                  <a:pt x="173243" y="1006145"/>
                  <a:pt x="221765" y="1107111"/>
                </a:cubicBezTo>
                <a:cubicBezTo>
                  <a:pt x="266554" y="1208077"/>
                  <a:pt x="479303" y="1275387"/>
                  <a:pt x="557684" y="1174421"/>
                </a:cubicBezTo>
                <a:cubicBezTo>
                  <a:pt x="617403" y="1095893"/>
                  <a:pt x="721911" y="1021103"/>
                  <a:pt x="781630" y="1047279"/>
                </a:cubicBezTo>
                <a:cubicBezTo>
                  <a:pt x="800292" y="1054758"/>
                  <a:pt x="811490" y="1069716"/>
                  <a:pt x="818955" y="1099632"/>
                </a:cubicBezTo>
                <a:cubicBezTo>
                  <a:pt x="837617" y="1163203"/>
                  <a:pt x="833884" y="1267908"/>
                  <a:pt x="856279" y="1346437"/>
                </a:cubicBezTo>
                <a:cubicBezTo>
                  <a:pt x="856279" y="1144506"/>
                  <a:pt x="856279" y="1144506"/>
                  <a:pt x="856279" y="1144506"/>
                </a:cubicBezTo>
                <a:cubicBezTo>
                  <a:pt x="856279" y="112411"/>
                  <a:pt x="856279" y="112411"/>
                  <a:pt x="856279" y="112411"/>
                </a:cubicBezTo>
                <a:cubicBezTo>
                  <a:pt x="856279" y="43699"/>
                  <a:pt x="842632" y="7063"/>
                  <a:pt x="823409" y="9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47" name="Freeform 24">
            <a:extLst>
              <a:ext uri="{FF2B5EF4-FFF2-40B4-BE49-F238E27FC236}">
                <a16:creationId xmlns:a16="http://schemas.microsoft.com/office/drawing/2014/main" id="{D76177AD-8083-4D9E-BC8F-71655ECB253B}"/>
              </a:ext>
            </a:extLst>
          </p:cNvPr>
          <p:cNvSpPr>
            <a:spLocks/>
          </p:cNvSpPr>
          <p:nvPr/>
        </p:nvSpPr>
        <p:spPr bwMode="auto">
          <a:xfrm flipH="1">
            <a:off x="10638247" y="3254344"/>
            <a:ext cx="694551" cy="979879"/>
          </a:xfrm>
          <a:custGeom>
            <a:avLst/>
            <a:gdLst>
              <a:gd name="T0" fmla="*/ 59 w 186"/>
              <a:gd name="T1" fmla="*/ 235 h 262"/>
              <a:gd name="T2" fmla="*/ 110 w 186"/>
              <a:gd name="T3" fmla="*/ 211 h 262"/>
              <a:gd name="T4" fmla="*/ 186 w 186"/>
              <a:gd name="T5" fmla="*/ 225 h 262"/>
              <a:gd name="T6" fmla="*/ 61 w 186"/>
              <a:gd name="T7" fmla="*/ 56 h 262"/>
              <a:gd name="T8" fmla="*/ 0 w 186"/>
              <a:gd name="T9" fmla="*/ 7 h 262"/>
              <a:gd name="T10" fmla="*/ 0 w 186"/>
              <a:gd name="T11" fmla="*/ 191 h 262"/>
              <a:gd name="T12" fmla="*/ 59 w 186"/>
              <a:gd name="T13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262">
                <a:moveTo>
                  <a:pt x="59" y="235"/>
                </a:moveTo>
                <a:cubicBezTo>
                  <a:pt x="61" y="209"/>
                  <a:pt x="78" y="166"/>
                  <a:pt x="110" y="211"/>
                </a:cubicBezTo>
                <a:cubicBezTo>
                  <a:pt x="142" y="256"/>
                  <a:pt x="186" y="225"/>
                  <a:pt x="186" y="225"/>
                </a:cubicBezTo>
                <a:cubicBezTo>
                  <a:pt x="125" y="142"/>
                  <a:pt x="75" y="75"/>
                  <a:pt x="61" y="56"/>
                </a:cubicBezTo>
                <a:cubicBezTo>
                  <a:pt x="18" y="0"/>
                  <a:pt x="0" y="7"/>
                  <a:pt x="0" y="7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41"/>
                  <a:pt x="57" y="262"/>
                  <a:pt x="59" y="2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8" name="Freeform 25">
            <a:extLst>
              <a:ext uri="{FF2B5EF4-FFF2-40B4-BE49-F238E27FC236}">
                <a16:creationId xmlns:a16="http://schemas.microsoft.com/office/drawing/2014/main" id="{1D820A87-D1EC-4563-B9AC-0071889BD61B}"/>
              </a:ext>
            </a:extLst>
          </p:cNvPr>
          <p:cNvSpPr>
            <a:spLocks/>
          </p:cNvSpPr>
          <p:nvPr/>
        </p:nvSpPr>
        <p:spPr bwMode="auto">
          <a:xfrm flipH="1">
            <a:off x="11332799" y="3254343"/>
            <a:ext cx="743357" cy="1062474"/>
          </a:xfrm>
          <a:custGeom>
            <a:avLst/>
            <a:gdLst>
              <a:gd name="T0" fmla="*/ 40 w 199"/>
              <a:gd name="T1" fmla="*/ 222 h 284"/>
              <a:gd name="T2" fmla="*/ 85 w 199"/>
              <a:gd name="T3" fmla="*/ 232 h 284"/>
              <a:gd name="T4" fmla="*/ 162 w 199"/>
              <a:gd name="T5" fmla="*/ 219 h 284"/>
              <a:gd name="T6" fmla="*/ 199 w 199"/>
              <a:gd name="T7" fmla="*/ 191 h 284"/>
              <a:gd name="T8" fmla="*/ 199 w 199"/>
              <a:gd name="T9" fmla="*/ 7 h 284"/>
              <a:gd name="T10" fmla="*/ 138 w 199"/>
              <a:gd name="T11" fmla="*/ 56 h 284"/>
              <a:gd name="T12" fmla="*/ 21 w 199"/>
              <a:gd name="T13" fmla="*/ 214 h 284"/>
              <a:gd name="T14" fmla="*/ 21 w 199"/>
              <a:gd name="T15" fmla="*/ 214 h 284"/>
              <a:gd name="T16" fmla="*/ 40 w 199"/>
              <a:gd name="T17" fmla="*/ 22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284">
                <a:moveTo>
                  <a:pt x="40" y="222"/>
                </a:moveTo>
                <a:cubicBezTo>
                  <a:pt x="80" y="203"/>
                  <a:pt x="89" y="187"/>
                  <a:pt x="85" y="232"/>
                </a:cubicBezTo>
                <a:cubicBezTo>
                  <a:pt x="81" y="277"/>
                  <a:pt x="151" y="284"/>
                  <a:pt x="162" y="219"/>
                </a:cubicBezTo>
                <a:cubicBezTo>
                  <a:pt x="173" y="154"/>
                  <a:pt x="199" y="142"/>
                  <a:pt x="199" y="191"/>
                </a:cubicBezTo>
                <a:cubicBezTo>
                  <a:pt x="199" y="7"/>
                  <a:pt x="199" y="7"/>
                  <a:pt x="199" y="7"/>
                </a:cubicBezTo>
                <a:cubicBezTo>
                  <a:pt x="199" y="7"/>
                  <a:pt x="181" y="0"/>
                  <a:pt x="138" y="56"/>
                </a:cubicBezTo>
                <a:cubicBezTo>
                  <a:pt x="124" y="74"/>
                  <a:pt x="78" y="136"/>
                  <a:pt x="21" y="214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14"/>
                  <a:pt x="0" y="242"/>
                  <a:pt x="40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9" name="Freeform 26">
            <a:extLst>
              <a:ext uri="{FF2B5EF4-FFF2-40B4-BE49-F238E27FC236}">
                <a16:creationId xmlns:a16="http://schemas.microsoft.com/office/drawing/2014/main" id="{13D25B4E-B903-4E24-9AD4-EBD8C6A5DEBF}"/>
              </a:ext>
            </a:extLst>
          </p:cNvPr>
          <p:cNvSpPr>
            <a:spLocks/>
          </p:cNvSpPr>
          <p:nvPr/>
        </p:nvSpPr>
        <p:spPr bwMode="auto">
          <a:xfrm flipH="1">
            <a:off x="10185851" y="6368557"/>
            <a:ext cx="240277" cy="93857"/>
          </a:xfrm>
          <a:custGeom>
            <a:avLst/>
            <a:gdLst>
              <a:gd name="T0" fmla="*/ 64 w 64"/>
              <a:gd name="T1" fmla="*/ 25 h 25"/>
              <a:gd name="T2" fmla="*/ 44 w 64"/>
              <a:gd name="T3" fmla="*/ 0 h 25"/>
              <a:gd name="T4" fmla="*/ 0 w 64"/>
              <a:gd name="T5" fmla="*/ 13 h 25"/>
              <a:gd name="T6" fmla="*/ 64 w 64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5">
                <a:moveTo>
                  <a:pt x="64" y="25"/>
                </a:moveTo>
                <a:cubicBezTo>
                  <a:pt x="64" y="25"/>
                  <a:pt x="57" y="16"/>
                  <a:pt x="44" y="0"/>
                </a:cubicBezTo>
                <a:cubicBezTo>
                  <a:pt x="0" y="13"/>
                  <a:pt x="0" y="13"/>
                  <a:pt x="0" y="13"/>
                </a:cubicBezTo>
                <a:lnTo>
                  <a:pt x="64" y="25"/>
                </a:lnTo>
                <a:close/>
              </a:path>
            </a:pathLst>
          </a:custGeom>
          <a:solidFill>
            <a:srgbClr val="61C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51" name="Freeform 29">
            <a:extLst>
              <a:ext uri="{FF2B5EF4-FFF2-40B4-BE49-F238E27FC236}">
                <a16:creationId xmlns:a16="http://schemas.microsoft.com/office/drawing/2014/main" id="{BC39124A-9483-487D-A6BA-CB787B4AE6BE}"/>
              </a:ext>
            </a:extLst>
          </p:cNvPr>
          <p:cNvSpPr>
            <a:spLocks/>
          </p:cNvSpPr>
          <p:nvPr/>
        </p:nvSpPr>
        <p:spPr bwMode="auto">
          <a:xfrm flipH="1">
            <a:off x="9189076" y="5041403"/>
            <a:ext cx="2143721" cy="1375961"/>
          </a:xfrm>
          <a:custGeom>
            <a:avLst/>
            <a:gdLst>
              <a:gd name="T0" fmla="*/ 502 w 574"/>
              <a:gd name="T1" fmla="*/ 173 h 368"/>
              <a:gd name="T2" fmla="*/ 455 w 574"/>
              <a:gd name="T3" fmla="*/ 127 h 368"/>
              <a:gd name="T4" fmla="*/ 352 w 574"/>
              <a:gd name="T5" fmla="*/ 138 h 368"/>
              <a:gd name="T6" fmla="*/ 257 w 574"/>
              <a:gd name="T7" fmla="*/ 85 h 368"/>
              <a:gd name="T8" fmla="*/ 144 w 574"/>
              <a:gd name="T9" fmla="*/ 17 h 368"/>
              <a:gd name="T10" fmla="*/ 62 w 574"/>
              <a:gd name="T11" fmla="*/ 70 h 368"/>
              <a:gd name="T12" fmla="*/ 37 w 574"/>
              <a:gd name="T13" fmla="*/ 75 h 368"/>
              <a:gd name="T14" fmla="*/ 0 w 574"/>
              <a:gd name="T15" fmla="*/ 43 h 368"/>
              <a:gd name="T16" fmla="*/ 0 w 574"/>
              <a:gd name="T17" fmla="*/ 323 h 368"/>
              <a:gd name="T18" fmla="*/ 237 w 574"/>
              <a:gd name="T19" fmla="*/ 368 h 368"/>
              <a:gd name="T20" fmla="*/ 281 w 574"/>
              <a:gd name="T21" fmla="*/ 355 h 368"/>
              <a:gd name="T22" fmla="*/ 574 w 574"/>
              <a:gd name="T23" fmla="*/ 269 h 368"/>
              <a:gd name="T24" fmla="*/ 502 w 574"/>
              <a:gd name="T25" fmla="*/ 17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4" h="368">
                <a:moveTo>
                  <a:pt x="502" y="173"/>
                </a:moveTo>
                <a:cubicBezTo>
                  <a:pt x="483" y="162"/>
                  <a:pt x="459" y="143"/>
                  <a:pt x="455" y="127"/>
                </a:cubicBezTo>
                <a:cubicBezTo>
                  <a:pt x="449" y="100"/>
                  <a:pt x="393" y="106"/>
                  <a:pt x="352" y="138"/>
                </a:cubicBezTo>
                <a:cubicBezTo>
                  <a:pt x="311" y="170"/>
                  <a:pt x="269" y="113"/>
                  <a:pt x="257" y="85"/>
                </a:cubicBezTo>
                <a:cubicBezTo>
                  <a:pt x="245" y="58"/>
                  <a:pt x="192" y="0"/>
                  <a:pt x="144" y="17"/>
                </a:cubicBezTo>
                <a:cubicBezTo>
                  <a:pt x="106" y="31"/>
                  <a:pt x="91" y="58"/>
                  <a:pt x="62" y="70"/>
                </a:cubicBezTo>
                <a:cubicBezTo>
                  <a:pt x="55" y="73"/>
                  <a:pt x="46" y="75"/>
                  <a:pt x="37" y="75"/>
                </a:cubicBezTo>
                <a:cubicBezTo>
                  <a:pt x="14" y="76"/>
                  <a:pt x="5" y="62"/>
                  <a:pt x="0" y="43"/>
                </a:cubicBezTo>
                <a:cubicBezTo>
                  <a:pt x="0" y="323"/>
                  <a:pt x="0" y="323"/>
                  <a:pt x="0" y="323"/>
                </a:cubicBezTo>
                <a:cubicBezTo>
                  <a:pt x="237" y="368"/>
                  <a:pt x="237" y="368"/>
                  <a:pt x="237" y="368"/>
                </a:cubicBezTo>
                <a:cubicBezTo>
                  <a:pt x="281" y="355"/>
                  <a:pt x="281" y="355"/>
                  <a:pt x="281" y="355"/>
                </a:cubicBezTo>
                <a:cubicBezTo>
                  <a:pt x="574" y="269"/>
                  <a:pt x="574" y="269"/>
                  <a:pt x="574" y="269"/>
                </a:cubicBezTo>
                <a:cubicBezTo>
                  <a:pt x="574" y="269"/>
                  <a:pt x="545" y="231"/>
                  <a:pt x="502" y="17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128FEE05-1B59-486E-8472-609076DF7D7D}"/>
              </a:ext>
            </a:extLst>
          </p:cNvPr>
          <p:cNvSpPr>
            <a:spLocks/>
          </p:cNvSpPr>
          <p:nvPr/>
        </p:nvSpPr>
        <p:spPr bwMode="auto">
          <a:xfrm flipH="1">
            <a:off x="11332797" y="4657981"/>
            <a:ext cx="856282" cy="1592316"/>
          </a:xfrm>
          <a:custGeom>
            <a:avLst/>
            <a:gdLst>
              <a:gd name="connsiteX0" fmla="*/ 0 w 856282"/>
              <a:gd name="connsiteY0" fmla="*/ 0 h 1592316"/>
              <a:gd name="connsiteX1" fmla="*/ 0 w 856282"/>
              <a:gd name="connsiteY1" fmla="*/ 1432416 h 1592316"/>
              <a:gd name="connsiteX2" fmla="*/ 2583 w 856282"/>
              <a:gd name="connsiteY2" fmla="*/ 1432899 h 1592316"/>
              <a:gd name="connsiteX3" fmla="*/ 856282 w 856282"/>
              <a:gd name="connsiteY3" fmla="*/ 1592316 h 1592316"/>
              <a:gd name="connsiteX4" fmla="*/ 856282 w 856282"/>
              <a:gd name="connsiteY4" fmla="*/ 544730 h 1592316"/>
              <a:gd name="connsiteX5" fmla="*/ 818947 w 856282"/>
              <a:gd name="connsiteY5" fmla="*/ 297799 h 1592316"/>
              <a:gd name="connsiteX6" fmla="*/ 781611 w 856282"/>
              <a:gd name="connsiteY6" fmla="*/ 245420 h 1592316"/>
              <a:gd name="connsiteX7" fmla="*/ 557598 w 856282"/>
              <a:gd name="connsiteY7" fmla="*/ 372627 h 1592316"/>
              <a:gd name="connsiteX8" fmla="*/ 221579 w 856282"/>
              <a:gd name="connsiteY8" fmla="*/ 305282 h 1592316"/>
              <a:gd name="connsiteX9" fmla="*/ 16234 w 856282"/>
              <a:gd name="connsiteY9" fmla="*/ 2230 h 15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82" h="1592316">
                <a:moveTo>
                  <a:pt x="0" y="0"/>
                </a:moveTo>
                <a:lnTo>
                  <a:pt x="0" y="1432416"/>
                </a:lnTo>
                <a:lnTo>
                  <a:pt x="2583" y="1432899"/>
                </a:lnTo>
                <a:cubicBezTo>
                  <a:pt x="856282" y="1592316"/>
                  <a:pt x="856282" y="1592316"/>
                  <a:pt x="856282" y="1592316"/>
                </a:cubicBezTo>
                <a:cubicBezTo>
                  <a:pt x="856282" y="544730"/>
                  <a:pt x="856282" y="544730"/>
                  <a:pt x="856282" y="544730"/>
                </a:cubicBezTo>
                <a:cubicBezTo>
                  <a:pt x="833881" y="466161"/>
                  <a:pt x="837614" y="361402"/>
                  <a:pt x="818947" y="297799"/>
                </a:cubicBezTo>
                <a:cubicBezTo>
                  <a:pt x="811479" y="267868"/>
                  <a:pt x="800279" y="252902"/>
                  <a:pt x="781611" y="245420"/>
                </a:cubicBezTo>
                <a:cubicBezTo>
                  <a:pt x="721874" y="219230"/>
                  <a:pt x="617335" y="294058"/>
                  <a:pt x="557598" y="372627"/>
                </a:cubicBezTo>
                <a:cubicBezTo>
                  <a:pt x="479194" y="473644"/>
                  <a:pt x="266381" y="406299"/>
                  <a:pt x="221579" y="305282"/>
                </a:cubicBezTo>
                <a:cubicBezTo>
                  <a:pt x="173043" y="204265"/>
                  <a:pt x="113306" y="39644"/>
                  <a:pt x="16234" y="223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839EDCE2-660E-4ADA-9FC7-65C14AA7D42C}"/>
              </a:ext>
            </a:extLst>
          </p:cNvPr>
          <p:cNvSpPr>
            <a:spLocks/>
          </p:cNvSpPr>
          <p:nvPr/>
        </p:nvSpPr>
        <p:spPr bwMode="auto">
          <a:xfrm flipH="1">
            <a:off x="7715503" y="5351135"/>
            <a:ext cx="4473576" cy="1522380"/>
          </a:xfrm>
          <a:custGeom>
            <a:avLst/>
            <a:gdLst>
              <a:gd name="connsiteX0" fmla="*/ 302858 w 4473576"/>
              <a:gd name="connsiteY0" fmla="*/ 0 h 1522380"/>
              <a:gd name="connsiteX1" fmla="*/ 0 w 4473576"/>
              <a:gd name="connsiteY1" fmla="*/ 6306 h 1522380"/>
              <a:gd name="connsiteX2" fmla="*/ 0 w 4473576"/>
              <a:gd name="connsiteY2" fmla="*/ 1522380 h 1522380"/>
              <a:gd name="connsiteX3" fmla="*/ 405903 w 4473576"/>
              <a:gd name="connsiteY3" fmla="*/ 1522380 h 1522380"/>
              <a:gd name="connsiteX4" fmla="*/ 4473576 w 4473576"/>
              <a:gd name="connsiteY4" fmla="*/ 1522380 h 1522380"/>
              <a:gd name="connsiteX5" fmla="*/ 302858 w 4473576"/>
              <a:gd name="connsiteY5" fmla="*/ 0 h 152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3576" h="1522380">
                <a:moveTo>
                  <a:pt x="302858" y="0"/>
                </a:moveTo>
                <a:lnTo>
                  <a:pt x="0" y="6306"/>
                </a:lnTo>
                <a:lnTo>
                  <a:pt x="0" y="1522380"/>
                </a:lnTo>
                <a:lnTo>
                  <a:pt x="405903" y="1522380"/>
                </a:lnTo>
                <a:cubicBezTo>
                  <a:pt x="4473576" y="1522380"/>
                  <a:pt x="4473576" y="1522380"/>
                  <a:pt x="4473576" y="1522380"/>
                </a:cubicBezTo>
                <a:cubicBezTo>
                  <a:pt x="3796305" y="628404"/>
                  <a:pt x="2184168" y="0"/>
                  <a:pt x="3028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951B832B-8588-45AB-8367-3228A2AE86D3}"/>
              </a:ext>
            </a:extLst>
          </p:cNvPr>
          <p:cNvSpPr>
            <a:spLocks/>
          </p:cNvSpPr>
          <p:nvPr/>
        </p:nvSpPr>
        <p:spPr bwMode="auto">
          <a:xfrm flipH="1">
            <a:off x="9204092" y="6766516"/>
            <a:ext cx="2987907" cy="99489"/>
          </a:xfrm>
          <a:custGeom>
            <a:avLst/>
            <a:gdLst>
              <a:gd name="connsiteX0" fmla="*/ 0 w 3770314"/>
              <a:gd name="connsiteY0" fmla="*/ 0 h 84138"/>
              <a:gd name="connsiteX1" fmla="*/ 283860 w 3770314"/>
              <a:gd name="connsiteY1" fmla="*/ 0 h 84138"/>
              <a:gd name="connsiteX2" fmla="*/ 3716636 w 3770314"/>
              <a:gd name="connsiteY2" fmla="*/ 0 h 84138"/>
              <a:gd name="connsiteX3" fmla="*/ 3770314 w 3770314"/>
              <a:gd name="connsiteY3" fmla="*/ 40511 h 84138"/>
              <a:gd name="connsiteX4" fmla="*/ 3716636 w 3770314"/>
              <a:gd name="connsiteY4" fmla="*/ 84138 h 84138"/>
              <a:gd name="connsiteX5" fmla="*/ 467368 w 3770314"/>
              <a:gd name="connsiteY5" fmla="*/ 84138 h 84138"/>
              <a:gd name="connsiteX6" fmla="*/ 0 w 3770314"/>
              <a:gd name="connsiteY6" fmla="*/ 84138 h 8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314" h="84138">
                <a:moveTo>
                  <a:pt x="0" y="0"/>
                </a:moveTo>
                <a:lnTo>
                  <a:pt x="283860" y="0"/>
                </a:lnTo>
                <a:cubicBezTo>
                  <a:pt x="3716636" y="0"/>
                  <a:pt x="3716636" y="0"/>
                  <a:pt x="3716636" y="0"/>
                </a:cubicBezTo>
                <a:cubicBezTo>
                  <a:pt x="3745054" y="0"/>
                  <a:pt x="3770314" y="18698"/>
                  <a:pt x="3770314" y="40511"/>
                </a:cubicBezTo>
                <a:cubicBezTo>
                  <a:pt x="3770314" y="65441"/>
                  <a:pt x="3745054" y="84138"/>
                  <a:pt x="3716636" y="84138"/>
                </a:cubicBezTo>
                <a:cubicBezTo>
                  <a:pt x="2445237" y="84138"/>
                  <a:pt x="1372495" y="84138"/>
                  <a:pt x="467368" y="84138"/>
                </a:cubicBezTo>
                <a:lnTo>
                  <a:pt x="0" y="84138"/>
                </a:lnTo>
                <a:close/>
              </a:path>
            </a:pathLst>
          </a:custGeom>
          <a:solidFill>
            <a:srgbClr val="8BA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D4A06931-7228-4B5A-8DC6-8B103C839A8B}"/>
              </a:ext>
            </a:extLst>
          </p:cNvPr>
          <p:cNvSpPr>
            <a:spLocks/>
          </p:cNvSpPr>
          <p:nvPr/>
        </p:nvSpPr>
        <p:spPr bwMode="auto">
          <a:xfrm flipH="1">
            <a:off x="11839446" y="4500450"/>
            <a:ext cx="352554" cy="1954454"/>
          </a:xfrm>
          <a:custGeom>
            <a:avLst/>
            <a:gdLst>
              <a:gd name="connsiteX0" fmla="*/ 0 w 352554"/>
              <a:gd name="connsiteY0" fmla="*/ 0 h 1954454"/>
              <a:gd name="connsiteX1" fmla="*/ 0 w 352554"/>
              <a:gd name="connsiteY1" fmla="*/ 1771833 h 1954454"/>
              <a:gd name="connsiteX2" fmla="*/ 3771 w 352554"/>
              <a:gd name="connsiteY2" fmla="*/ 1772227 h 1954454"/>
              <a:gd name="connsiteX3" fmla="*/ 78849 w 352554"/>
              <a:gd name="connsiteY3" fmla="*/ 1853528 h 1954454"/>
              <a:gd name="connsiteX4" fmla="*/ 90040 w 352554"/>
              <a:gd name="connsiteY4" fmla="*/ 1954454 h 1954454"/>
              <a:gd name="connsiteX5" fmla="*/ 265377 w 352554"/>
              <a:gd name="connsiteY5" fmla="*/ 1662890 h 1954454"/>
              <a:gd name="connsiteX6" fmla="*/ 127346 w 352554"/>
              <a:gd name="connsiteY6" fmla="*/ 1659152 h 1954454"/>
              <a:gd name="connsiteX7" fmla="*/ 97501 w 352554"/>
              <a:gd name="connsiteY7" fmla="*/ 1490942 h 1954454"/>
              <a:gd name="connsiteX8" fmla="*/ 339988 w 352554"/>
              <a:gd name="connsiteY8" fmla="*/ 1139570 h 1954454"/>
              <a:gd name="connsiteX9" fmla="*/ 257916 w 352554"/>
              <a:gd name="connsiteY9" fmla="*/ 1143308 h 1954454"/>
              <a:gd name="connsiteX10" fmla="*/ 272838 w 352554"/>
              <a:gd name="connsiteY10" fmla="*/ 922766 h 1954454"/>
              <a:gd name="connsiteX11" fmla="*/ 306413 w 352554"/>
              <a:gd name="connsiteY11" fmla="*/ 877910 h 1954454"/>
              <a:gd name="connsiteX12" fmla="*/ 157190 w 352554"/>
              <a:gd name="connsiteY12" fmla="*/ 664844 h 1954454"/>
              <a:gd name="connsiteX13" fmla="*/ 276568 w 352554"/>
              <a:gd name="connsiteY13" fmla="*/ 668582 h 1954454"/>
              <a:gd name="connsiteX14" fmla="*/ 257916 w 352554"/>
              <a:gd name="connsiteY14" fmla="*/ 362065 h 1954454"/>
              <a:gd name="connsiteX15" fmla="*/ 38432 w 352554"/>
              <a:gd name="connsiteY15" fmla="*/ 56068 h 19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554" h="1954454">
                <a:moveTo>
                  <a:pt x="0" y="0"/>
                </a:moveTo>
                <a:lnTo>
                  <a:pt x="0" y="1771833"/>
                </a:lnTo>
                <a:lnTo>
                  <a:pt x="3771" y="1772227"/>
                </a:lnTo>
                <a:cubicBezTo>
                  <a:pt x="45273" y="1783441"/>
                  <a:pt x="76983" y="1808672"/>
                  <a:pt x="78849" y="1853528"/>
                </a:cubicBezTo>
                <a:cubicBezTo>
                  <a:pt x="82579" y="1894646"/>
                  <a:pt x="86310" y="1928288"/>
                  <a:pt x="90040" y="1954454"/>
                </a:cubicBezTo>
                <a:cubicBezTo>
                  <a:pt x="179574" y="1808672"/>
                  <a:pt x="265377" y="1662890"/>
                  <a:pt x="265377" y="1662890"/>
                </a:cubicBezTo>
                <a:cubicBezTo>
                  <a:pt x="127346" y="1659152"/>
                  <a:pt x="127346" y="1659152"/>
                  <a:pt x="127346" y="1659152"/>
                </a:cubicBezTo>
                <a:cubicBezTo>
                  <a:pt x="127346" y="1659152"/>
                  <a:pt x="4237" y="1629248"/>
                  <a:pt x="97501" y="1490942"/>
                </a:cubicBezTo>
                <a:cubicBezTo>
                  <a:pt x="201957" y="1333946"/>
                  <a:pt x="339988" y="1139570"/>
                  <a:pt x="339988" y="1139570"/>
                </a:cubicBezTo>
                <a:cubicBezTo>
                  <a:pt x="257916" y="1143308"/>
                  <a:pt x="257916" y="1143308"/>
                  <a:pt x="257916" y="1143308"/>
                </a:cubicBezTo>
                <a:cubicBezTo>
                  <a:pt x="257916" y="1143308"/>
                  <a:pt x="127346" y="1117142"/>
                  <a:pt x="272838" y="922766"/>
                </a:cubicBezTo>
                <a:cubicBezTo>
                  <a:pt x="284030" y="907814"/>
                  <a:pt x="295221" y="892862"/>
                  <a:pt x="306413" y="877910"/>
                </a:cubicBezTo>
                <a:cubicBezTo>
                  <a:pt x="224340" y="758294"/>
                  <a:pt x="157190" y="664844"/>
                  <a:pt x="157190" y="664844"/>
                </a:cubicBezTo>
                <a:cubicBezTo>
                  <a:pt x="276568" y="668582"/>
                  <a:pt x="276568" y="668582"/>
                  <a:pt x="276568" y="668582"/>
                </a:cubicBezTo>
                <a:cubicBezTo>
                  <a:pt x="276568" y="668582"/>
                  <a:pt x="459366" y="634940"/>
                  <a:pt x="257916" y="362065"/>
                </a:cubicBezTo>
                <a:cubicBezTo>
                  <a:pt x="175377" y="251327"/>
                  <a:pt x="100183" y="145320"/>
                  <a:pt x="38432" y="560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63" name="Freeform 41">
            <a:extLst>
              <a:ext uri="{FF2B5EF4-FFF2-40B4-BE49-F238E27FC236}">
                <a16:creationId xmlns:a16="http://schemas.microsoft.com/office/drawing/2014/main" id="{0F8401A9-5634-4F22-9564-C662CBE68EA2}"/>
              </a:ext>
            </a:extLst>
          </p:cNvPr>
          <p:cNvSpPr>
            <a:spLocks/>
          </p:cNvSpPr>
          <p:nvPr/>
        </p:nvSpPr>
        <p:spPr bwMode="auto">
          <a:xfrm flipH="1">
            <a:off x="11638778" y="5752847"/>
            <a:ext cx="7508" cy="63824"/>
          </a:xfrm>
          <a:custGeom>
            <a:avLst/>
            <a:gdLst>
              <a:gd name="T0" fmla="*/ 0 w 2"/>
              <a:gd name="T1" fmla="*/ 0 h 17"/>
              <a:gd name="T2" fmla="*/ 0 w 2"/>
              <a:gd name="T3" fmla="*/ 17 h 17"/>
              <a:gd name="T4" fmla="*/ 0 w 2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7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1" y="12"/>
                  <a:pt x="2" y="7"/>
                  <a:pt x="0" y="0"/>
                </a:cubicBezTo>
                <a:close/>
              </a:path>
            </a:pathLst>
          </a:custGeom>
          <a:solidFill>
            <a:srgbClr val="94B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4" name="Freeform 42">
            <a:extLst>
              <a:ext uri="{FF2B5EF4-FFF2-40B4-BE49-F238E27FC236}">
                <a16:creationId xmlns:a16="http://schemas.microsoft.com/office/drawing/2014/main" id="{524C5B8D-7236-4F52-A69D-B3DB06703824}"/>
              </a:ext>
            </a:extLst>
          </p:cNvPr>
          <p:cNvSpPr>
            <a:spLocks/>
          </p:cNvSpPr>
          <p:nvPr/>
        </p:nvSpPr>
        <p:spPr bwMode="auto">
          <a:xfrm flipH="1">
            <a:off x="10978015" y="5030138"/>
            <a:ext cx="668270" cy="1792690"/>
          </a:xfrm>
          <a:custGeom>
            <a:avLst/>
            <a:gdLst>
              <a:gd name="T0" fmla="*/ 149 w 179"/>
              <a:gd name="T1" fmla="*/ 426 h 479"/>
              <a:gd name="T2" fmla="*/ 75 w 179"/>
              <a:gd name="T3" fmla="*/ 303 h 479"/>
              <a:gd name="T4" fmla="*/ 112 w 179"/>
              <a:gd name="T5" fmla="*/ 302 h 479"/>
              <a:gd name="T6" fmla="*/ 120 w 179"/>
              <a:gd name="T7" fmla="*/ 257 h 479"/>
              <a:gd name="T8" fmla="*/ 55 w 179"/>
              <a:gd name="T9" fmla="*/ 163 h 479"/>
              <a:gd name="T10" fmla="*/ 78 w 179"/>
              <a:gd name="T11" fmla="*/ 164 h 479"/>
              <a:gd name="T12" fmla="*/ 73 w 179"/>
              <a:gd name="T13" fmla="*/ 105 h 479"/>
              <a:gd name="T14" fmla="*/ 0 w 179"/>
              <a:gd name="T15" fmla="*/ 0 h 479"/>
              <a:gd name="T16" fmla="*/ 0 w 179"/>
              <a:gd name="T17" fmla="*/ 193 h 479"/>
              <a:gd name="T18" fmla="*/ 0 w 179"/>
              <a:gd name="T19" fmla="*/ 210 h 479"/>
              <a:gd name="T20" fmla="*/ 0 w 179"/>
              <a:gd name="T21" fmla="*/ 358 h 479"/>
              <a:gd name="T22" fmla="*/ 0 w 179"/>
              <a:gd name="T23" fmla="*/ 448 h 479"/>
              <a:gd name="T24" fmla="*/ 39 w 179"/>
              <a:gd name="T25" fmla="*/ 434 h 479"/>
              <a:gd name="T26" fmla="*/ 42 w 179"/>
              <a:gd name="T27" fmla="*/ 431 h 479"/>
              <a:gd name="T28" fmla="*/ 131 w 179"/>
              <a:gd name="T29" fmla="*/ 457 h 479"/>
              <a:gd name="T30" fmla="*/ 80 w 179"/>
              <a:gd name="T31" fmla="*/ 475 h 479"/>
              <a:gd name="T32" fmla="*/ 142 w 179"/>
              <a:gd name="T33" fmla="*/ 475 h 479"/>
              <a:gd name="T34" fmla="*/ 149 w 179"/>
              <a:gd name="T35" fmla="*/ 426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79">
                <a:moveTo>
                  <a:pt x="149" y="426"/>
                </a:moveTo>
                <a:cubicBezTo>
                  <a:pt x="120" y="380"/>
                  <a:pt x="75" y="303"/>
                  <a:pt x="75" y="303"/>
                </a:cubicBezTo>
                <a:cubicBezTo>
                  <a:pt x="112" y="302"/>
                  <a:pt x="112" y="302"/>
                  <a:pt x="112" y="302"/>
                </a:cubicBezTo>
                <a:cubicBezTo>
                  <a:pt x="112" y="302"/>
                  <a:pt x="145" y="294"/>
                  <a:pt x="120" y="257"/>
                </a:cubicBezTo>
                <a:cubicBezTo>
                  <a:pt x="92" y="215"/>
                  <a:pt x="55" y="163"/>
                  <a:pt x="55" y="163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8" y="164"/>
                  <a:pt x="112" y="157"/>
                  <a:pt x="73" y="105"/>
                </a:cubicBezTo>
                <a:cubicBezTo>
                  <a:pt x="32" y="49"/>
                  <a:pt x="0" y="0"/>
                  <a:pt x="0" y="0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00"/>
                  <a:pt x="1" y="205"/>
                  <a:pt x="0" y="21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448"/>
                  <a:pt x="0" y="448"/>
                  <a:pt x="0" y="448"/>
                </a:cubicBezTo>
                <a:cubicBezTo>
                  <a:pt x="15" y="449"/>
                  <a:pt x="30" y="445"/>
                  <a:pt x="39" y="434"/>
                </a:cubicBezTo>
                <a:cubicBezTo>
                  <a:pt x="40" y="433"/>
                  <a:pt x="41" y="432"/>
                  <a:pt x="42" y="431"/>
                </a:cubicBezTo>
                <a:cubicBezTo>
                  <a:pt x="66" y="413"/>
                  <a:pt x="117" y="437"/>
                  <a:pt x="131" y="457"/>
                </a:cubicBezTo>
                <a:cubicBezTo>
                  <a:pt x="145" y="479"/>
                  <a:pt x="128" y="470"/>
                  <a:pt x="80" y="475"/>
                </a:cubicBezTo>
                <a:cubicBezTo>
                  <a:pt x="142" y="475"/>
                  <a:pt x="142" y="475"/>
                  <a:pt x="142" y="475"/>
                </a:cubicBezTo>
                <a:cubicBezTo>
                  <a:pt x="142" y="475"/>
                  <a:pt x="179" y="471"/>
                  <a:pt x="149" y="4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5" name="Freeform 43">
            <a:extLst>
              <a:ext uri="{FF2B5EF4-FFF2-40B4-BE49-F238E27FC236}">
                <a16:creationId xmlns:a16="http://schemas.microsoft.com/office/drawing/2014/main" id="{09E2D8FE-A0D4-4643-BF26-9367DE2C00BE}"/>
              </a:ext>
            </a:extLst>
          </p:cNvPr>
          <p:cNvSpPr>
            <a:spLocks/>
          </p:cNvSpPr>
          <p:nvPr/>
        </p:nvSpPr>
        <p:spPr bwMode="auto">
          <a:xfrm flipH="1">
            <a:off x="11646286" y="5030138"/>
            <a:ext cx="540623" cy="1676306"/>
          </a:xfrm>
          <a:custGeom>
            <a:avLst/>
            <a:gdLst>
              <a:gd name="T0" fmla="*/ 81 w 145"/>
              <a:gd name="T1" fmla="*/ 93 h 448"/>
              <a:gd name="T2" fmla="*/ 72 w 145"/>
              <a:gd name="T3" fmla="*/ 105 h 448"/>
              <a:gd name="T4" fmla="*/ 68 w 145"/>
              <a:gd name="T5" fmla="*/ 164 h 448"/>
              <a:gd name="T6" fmla="*/ 90 w 145"/>
              <a:gd name="T7" fmla="*/ 163 h 448"/>
              <a:gd name="T8" fmla="*/ 25 w 145"/>
              <a:gd name="T9" fmla="*/ 257 h 448"/>
              <a:gd name="T10" fmla="*/ 33 w 145"/>
              <a:gd name="T11" fmla="*/ 302 h 448"/>
              <a:gd name="T12" fmla="*/ 70 w 145"/>
              <a:gd name="T13" fmla="*/ 303 h 448"/>
              <a:gd name="T14" fmla="*/ 23 w 145"/>
              <a:gd name="T15" fmla="*/ 381 h 448"/>
              <a:gd name="T16" fmla="*/ 40 w 145"/>
              <a:gd name="T17" fmla="*/ 398 h 448"/>
              <a:gd name="T18" fmla="*/ 103 w 145"/>
              <a:gd name="T19" fmla="*/ 418 h 448"/>
              <a:gd name="T20" fmla="*/ 145 w 145"/>
              <a:gd name="T21" fmla="*/ 448 h 448"/>
              <a:gd name="T22" fmla="*/ 145 w 145"/>
              <a:gd name="T23" fmla="*/ 358 h 448"/>
              <a:gd name="T24" fmla="*/ 145 w 145"/>
              <a:gd name="T25" fmla="*/ 210 h 448"/>
              <a:gd name="T26" fmla="*/ 145 w 145"/>
              <a:gd name="T27" fmla="*/ 193 h 448"/>
              <a:gd name="T28" fmla="*/ 145 w 145"/>
              <a:gd name="T29" fmla="*/ 0 h 448"/>
              <a:gd name="T30" fmla="*/ 81 w 145"/>
              <a:gd name="T31" fmla="*/ 93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5" h="448">
                <a:moveTo>
                  <a:pt x="81" y="93"/>
                </a:moveTo>
                <a:cubicBezTo>
                  <a:pt x="78" y="97"/>
                  <a:pt x="75" y="101"/>
                  <a:pt x="72" y="105"/>
                </a:cubicBezTo>
                <a:cubicBezTo>
                  <a:pt x="33" y="157"/>
                  <a:pt x="68" y="164"/>
                  <a:pt x="68" y="164"/>
                </a:cubicBezTo>
                <a:cubicBezTo>
                  <a:pt x="90" y="163"/>
                  <a:pt x="90" y="163"/>
                  <a:pt x="90" y="163"/>
                </a:cubicBezTo>
                <a:cubicBezTo>
                  <a:pt x="90" y="163"/>
                  <a:pt x="53" y="215"/>
                  <a:pt x="25" y="257"/>
                </a:cubicBezTo>
                <a:cubicBezTo>
                  <a:pt x="0" y="294"/>
                  <a:pt x="33" y="302"/>
                  <a:pt x="33" y="302"/>
                </a:cubicBezTo>
                <a:cubicBezTo>
                  <a:pt x="70" y="303"/>
                  <a:pt x="70" y="303"/>
                  <a:pt x="70" y="303"/>
                </a:cubicBezTo>
                <a:cubicBezTo>
                  <a:pt x="70" y="303"/>
                  <a:pt x="47" y="342"/>
                  <a:pt x="23" y="381"/>
                </a:cubicBezTo>
                <a:cubicBezTo>
                  <a:pt x="26" y="394"/>
                  <a:pt x="31" y="401"/>
                  <a:pt x="40" y="398"/>
                </a:cubicBezTo>
                <a:cubicBezTo>
                  <a:pt x="54" y="393"/>
                  <a:pt x="92" y="385"/>
                  <a:pt x="103" y="418"/>
                </a:cubicBezTo>
                <a:cubicBezTo>
                  <a:pt x="109" y="437"/>
                  <a:pt x="127" y="447"/>
                  <a:pt x="145" y="448"/>
                </a:cubicBezTo>
                <a:cubicBezTo>
                  <a:pt x="145" y="358"/>
                  <a:pt x="145" y="358"/>
                  <a:pt x="145" y="358"/>
                </a:cubicBezTo>
                <a:cubicBezTo>
                  <a:pt x="145" y="210"/>
                  <a:pt x="145" y="210"/>
                  <a:pt x="145" y="210"/>
                </a:cubicBezTo>
                <a:cubicBezTo>
                  <a:pt x="145" y="193"/>
                  <a:pt x="145" y="193"/>
                  <a:pt x="145" y="193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18" y="42"/>
                  <a:pt x="81" y="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554B6F6C-ABDE-4CCE-A949-7F29A310FF8D}"/>
              </a:ext>
            </a:extLst>
          </p:cNvPr>
          <p:cNvSpPr>
            <a:spLocks/>
          </p:cNvSpPr>
          <p:nvPr/>
        </p:nvSpPr>
        <p:spPr bwMode="auto">
          <a:xfrm flipH="1">
            <a:off x="12102436" y="6273329"/>
            <a:ext cx="89565" cy="534485"/>
          </a:xfrm>
          <a:custGeom>
            <a:avLst/>
            <a:gdLst>
              <a:gd name="connsiteX0" fmla="*/ 0 w 89565"/>
              <a:gd name="connsiteY0" fmla="*/ 530840 h 534485"/>
              <a:gd name="connsiteX1" fmla="*/ 0 w 89565"/>
              <a:gd name="connsiteY1" fmla="*/ 534485 h 534485"/>
              <a:gd name="connsiteX2" fmla="*/ 12846 w 89565"/>
              <a:gd name="connsiteY2" fmla="*/ 534485 h 534485"/>
              <a:gd name="connsiteX3" fmla="*/ 15114 w 89565"/>
              <a:gd name="connsiteY3" fmla="*/ 534485 h 534485"/>
              <a:gd name="connsiteX4" fmla="*/ 9414 w 89565"/>
              <a:gd name="connsiteY4" fmla="*/ 533513 h 534485"/>
              <a:gd name="connsiteX5" fmla="*/ 0 w 89565"/>
              <a:gd name="connsiteY5" fmla="*/ 0 h 534485"/>
              <a:gd name="connsiteX6" fmla="*/ 0 w 89565"/>
              <a:gd name="connsiteY6" fmla="*/ 332916 h 534485"/>
              <a:gd name="connsiteX7" fmla="*/ 37915 w 89565"/>
              <a:gd name="connsiteY7" fmla="*/ 269764 h 534485"/>
              <a:gd name="connsiteX8" fmla="*/ 89565 w 89565"/>
              <a:gd name="connsiteY8" fmla="*/ 182770 h 534485"/>
              <a:gd name="connsiteX9" fmla="*/ 78397 w 89565"/>
              <a:gd name="connsiteY9" fmla="*/ 81746 h 534485"/>
              <a:gd name="connsiteX10" fmla="*/ 3481 w 89565"/>
              <a:gd name="connsiteY10" fmla="*/ 365 h 53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65" h="534485">
                <a:moveTo>
                  <a:pt x="0" y="530840"/>
                </a:moveTo>
                <a:lnTo>
                  <a:pt x="0" y="534485"/>
                </a:lnTo>
                <a:lnTo>
                  <a:pt x="12846" y="534485"/>
                </a:lnTo>
                <a:cubicBezTo>
                  <a:pt x="15114" y="534485"/>
                  <a:pt x="15114" y="534485"/>
                  <a:pt x="15114" y="534485"/>
                </a:cubicBezTo>
                <a:cubicBezTo>
                  <a:pt x="15114" y="534485"/>
                  <a:pt x="12962" y="534251"/>
                  <a:pt x="9414" y="533513"/>
                </a:cubicBezTo>
                <a:close/>
                <a:moveTo>
                  <a:pt x="0" y="0"/>
                </a:moveTo>
                <a:lnTo>
                  <a:pt x="0" y="332916"/>
                </a:lnTo>
                <a:lnTo>
                  <a:pt x="37915" y="269764"/>
                </a:lnTo>
                <a:cubicBezTo>
                  <a:pt x="55131" y="241701"/>
                  <a:pt x="72813" y="212704"/>
                  <a:pt x="89565" y="182770"/>
                </a:cubicBezTo>
                <a:cubicBezTo>
                  <a:pt x="85842" y="156579"/>
                  <a:pt x="82120" y="122904"/>
                  <a:pt x="78397" y="81746"/>
                </a:cubicBezTo>
                <a:cubicBezTo>
                  <a:pt x="76536" y="36846"/>
                  <a:pt x="44894" y="11590"/>
                  <a:pt x="3481" y="36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70" name="Freeform 48">
            <a:extLst>
              <a:ext uri="{FF2B5EF4-FFF2-40B4-BE49-F238E27FC236}">
                <a16:creationId xmlns:a16="http://schemas.microsoft.com/office/drawing/2014/main" id="{90D35550-117B-4A5C-8B7A-43B454690640}"/>
              </a:ext>
            </a:extLst>
          </p:cNvPr>
          <p:cNvSpPr>
            <a:spLocks/>
          </p:cNvSpPr>
          <p:nvPr/>
        </p:nvSpPr>
        <p:spPr bwMode="auto">
          <a:xfrm flipH="1">
            <a:off x="11105662" y="6575043"/>
            <a:ext cx="540623" cy="247786"/>
          </a:xfrm>
          <a:custGeom>
            <a:avLst/>
            <a:gdLst>
              <a:gd name="T0" fmla="*/ 131 w 145"/>
              <a:gd name="T1" fmla="*/ 44 h 66"/>
              <a:gd name="T2" fmla="*/ 42 w 145"/>
              <a:gd name="T3" fmla="*/ 18 h 66"/>
              <a:gd name="T4" fmla="*/ 39 w 145"/>
              <a:gd name="T5" fmla="*/ 21 h 66"/>
              <a:gd name="T6" fmla="*/ 0 w 145"/>
              <a:gd name="T7" fmla="*/ 35 h 66"/>
              <a:gd name="T8" fmla="*/ 0 w 145"/>
              <a:gd name="T9" fmla="*/ 62 h 66"/>
              <a:gd name="T10" fmla="*/ 19 w 145"/>
              <a:gd name="T11" fmla="*/ 62 h 66"/>
              <a:gd name="T12" fmla="*/ 80 w 145"/>
              <a:gd name="T13" fmla="*/ 62 h 66"/>
              <a:gd name="T14" fmla="*/ 131 w 145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66">
                <a:moveTo>
                  <a:pt x="131" y="44"/>
                </a:moveTo>
                <a:cubicBezTo>
                  <a:pt x="117" y="24"/>
                  <a:pt x="66" y="0"/>
                  <a:pt x="42" y="18"/>
                </a:cubicBezTo>
                <a:cubicBezTo>
                  <a:pt x="41" y="19"/>
                  <a:pt x="40" y="20"/>
                  <a:pt x="39" y="21"/>
                </a:cubicBezTo>
                <a:cubicBezTo>
                  <a:pt x="30" y="32"/>
                  <a:pt x="15" y="36"/>
                  <a:pt x="0" y="35"/>
                </a:cubicBezTo>
                <a:cubicBezTo>
                  <a:pt x="0" y="62"/>
                  <a:pt x="0" y="62"/>
                  <a:pt x="0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128" y="57"/>
                  <a:pt x="145" y="66"/>
                  <a:pt x="131" y="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BE24EC16-DEA4-47EF-B3B0-D3F361072271}"/>
              </a:ext>
            </a:extLst>
          </p:cNvPr>
          <p:cNvSpPr>
            <a:spLocks/>
          </p:cNvSpPr>
          <p:nvPr/>
        </p:nvSpPr>
        <p:spPr bwMode="auto">
          <a:xfrm flipH="1">
            <a:off x="11646286" y="6454905"/>
            <a:ext cx="545714" cy="352906"/>
          </a:xfrm>
          <a:custGeom>
            <a:avLst/>
            <a:gdLst>
              <a:gd name="connsiteX0" fmla="*/ 90245 w 545714"/>
              <a:gd name="connsiteY0" fmla="*/ 0 h 352906"/>
              <a:gd name="connsiteX1" fmla="*/ 38445 w 545714"/>
              <a:gd name="connsiteY1" fmla="*/ 87288 h 352906"/>
              <a:gd name="connsiteX2" fmla="*/ 0 w 545714"/>
              <a:gd name="connsiteY2" fmla="*/ 151355 h 352906"/>
              <a:gd name="connsiteX3" fmla="*/ 0 w 545714"/>
              <a:gd name="connsiteY3" fmla="*/ 349129 h 352906"/>
              <a:gd name="connsiteX4" fmla="*/ 9861 w 545714"/>
              <a:gd name="connsiteY4" fmla="*/ 351931 h 352906"/>
              <a:gd name="connsiteX5" fmla="*/ 15578 w 545714"/>
              <a:gd name="connsiteY5" fmla="*/ 352906 h 352906"/>
              <a:gd name="connsiteX6" fmla="*/ 545714 w 545714"/>
              <a:gd name="connsiteY6" fmla="*/ 352906 h 352906"/>
              <a:gd name="connsiteX7" fmla="*/ 545714 w 545714"/>
              <a:gd name="connsiteY7" fmla="*/ 251540 h 352906"/>
              <a:gd name="connsiteX8" fmla="*/ 388913 w 545714"/>
              <a:gd name="connsiteY8" fmla="*/ 138910 h 352906"/>
              <a:gd name="connsiteX9" fmla="*/ 153712 w 545714"/>
              <a:gd name="connsiteY9" fmla="*/ 63824 h 352906"/>
              <a:gd name="connsiteX10" fmla="*/ 90245 w 545714"/>
              <a:gd name="connsiteY10" fmla="*/ 0 h 35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714" h="352906">
                <a:moveTo>
                  <a:pt x="90245" y="0"/>
                </a:moveTo>
                <a:cubicBezTo>
                  <a:pt x="73445" y="30035"/>
                  <a:pt x="55711" y="59131"/>
                  <a:pt x="38445" y="87288"/>
                </a:cubicBezTo>
                <a:lnTo>
                  <a:pt x="0" y="151355"/>
                </a:lnTo>
                <a:lnTo>
                  <a:pt x="0" y="349129"/>
                </a:lnTo>
                <a:lnTo>
                  <a:pt x="9861" y="351931"/>
                </a:lnTo>
                <a:cubicBezTo>
                  <a:pt x="13420" y="352672"/>
                  <a:pt x="15578" y="352906"/>
                  <a:pt x="15578" y="352906"/>
                </a:cubicBezTo>
                <a:cubicBezTo>
                  <a:pt x="545714" y="352906"/>
                  <a:pt x="545714" y="352906"/>
                  <a:pt x="545714" y="352906"/>
                </a:cubicBezTo>
                <a:cubicBezTo>
                  <a:pt x="545714" y="251540"/>
                  <a:pt x="545714" y="251540"/>
                  <a:pt x="545714" y="251540"/>
                </a:cubicBezTo>
                <a:cubicBezTo>
                  <a:pt x="478514" y="247785"/>
                  <a:pt x="411313" y="210242"/>
                  <a:pt x="388913" y="138910"/>
                </a:cubicBezTo>
                <a:cubicBezTo>
                  <a:pt x="347846" y="15018"/>
                  <a:pt x="205979" y="45052"/>
                  <a:pt x="153712" y="63824"/>
                </a:cubicBezTo>
                <a:cubicBezTo>
                  <a:pt x="120112" y="75087"/>
                  <a:pt x="101445" y="48806"/>
                  <a:pt x="9024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72" name="Freeform 64">
            <a:extLst>
              <a:ext uri="{FF2B5EF4-FFF2-40B4-BE49-F238E27FC236}">
                <a16:creationId xmlns:a16="http://schemas.microsoft.com/office/drawing/2014/main" id="{D217B34D-4897-49EE-95AE-C2BA4F20C237}"/>
              </a:ext>
            </a:extLst>
          </p:cNvPr>
          <p:cNvSpPr>
            <a:spLocks/>
          </p:cNvSpPr>
          <p:nvPr/>
        </p:nvSpPr>
        <p:spPr bwMode="auto">
          <a:xfrm flipH="1">
            <a:off x="9170305" y="5867353"/>
            <a:ext cx="351030" cy="940459"/>
          </a:xfrm>
          <a:custGeom>
            <a:avLst/>
            <a:gdLst>
              <a:gd name="T0" fmla="*/ 0 w 94"/>
              <a:gd name="T1" fmla="*/ 0 h 251"/>
              <a:gd name="T2" fmla="*/ 0 w 94"/>
              <a:gd name="T3" fmla="*/ 251 h 251"/>
              <a:gd name="T4" fmla="*/ 75 w 94"/>
              <a:gd name="T5" fmla="*/ 251 h 251"/>
              <a:gd name="T6" fmla="*/ 79 w 94"/>
              <a:gd name="T7" fmla="*/ 225 h 251"/>
              <a:gd name="T8" fmla="*/ 40 w 94"/>
              <a:gd name="T9" fmla="*/ 160 h 251"/>
              <a:gd name="T10" fmla="*/ 59 w 94"/>
              <a:gd name="T11" fmla="*/ 160 h 251"/>
              <a:gd name="T12" fmla="*/ 63 w 94"/>
              <a:gd name="T13" fmla="*/ 136 h 251"/>
              <a:gd name="T14" fmla="*/ 29 w 94"/>
              <a:gd name="T15" fmla="*/ 87 h 251"/>
              <a:gd name="T16" fmla="*/ 41 w 94"/>
              <a:gd name="T17" fmla="*/ 87 h 251"/>
              <a:gd name="T18" fmla="*/ 39 w 94"/>
              <a:gd name="T19" fmla="*/ 56 h 251"/>
              <a:gd name="T20" fmla="*/ 0 w 94"/>
              <a:gd name="T2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51">
                <a:moveTo>
                  <a:pt x="0" y="0"/>
                </a:moveTo>
                <a:cubicBezTo>
                  <a:pt x="0" y="251"/>
                  <a:pt x="0" y="251"/>
                  <a:pt x="0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5" y="251"/>
                  <a:pt x="94" y="249"/>
                  <a:pt x="79" y="225"/>
                </a:cubicBezTo>
                <a:cubicBezTo>
                  <a:pt x="63" y="201"/>
                  <a:pt x="40" y="160"/>
                  <a:pt x="40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9" y="160"/>
                  <a:pt x="76" y="156"/>
                  <a:pt x="63" y="136"/>
                </a:cubicBezTo>
                <a:cubicBezTo>
                  <a:pt x="48" y="114"/>
                  <a:pt x="29" y="87"/>
                  <a:pt x="29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7"/>
                  <a:pt x="59" y="83"/>
                  <a:pt x="39" y="56"/>
                </a:cubicBezTo>
                <a:cubicBezTo>
                  <a:pt x="17" y="26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3" name="Freeform 65">
            <a:extLst>
              <a:ext uri="{FF2B5EF4-FFF2-40B4-BE49-F238E27FC236}">
                <a16:creationId xmlns:a16="http://schemas.microsoft.com/office/drawing/2014/main" id="{CA7FFAFC-9D18-48E3-913B-66B3FA65EC32}"/>
              </a:ext>
            </a:extLst>
          </p:cNvPr>
          <p:cNvSpPr>
            <a:spLocks/>
          </p:cNvSpPr>
          <p:nvPr/>
        </p:nvSpPr>
        <p:spPr bwMode="auto">
          <a:xfrm flipH="1">
            <a:off x="9521335" y="5867353"/>
            <a:ext cx="351030" cy="940459"/>
          </a:xfrm>
          <a:custGeom>
            <a:avLst/>
            <a:gdLst>
              <a:gd name="T0" fmla="*/ 94 w 94"/>
              <a:gd name="T1" fmla="*/ 0 h 251"/>
              <a:gd name="T2" fmla="*/ 94 w 94"/>
              <a:gd name="T3" fmla="*/ 251 h 251"/>
              <a:gd name="T4" fmla="*/ 19 w 94"/>
              <a:gd name="T5" fmla="*/ 251 h 251"/>
              <a:gd name="T6" fmla="*/ 15 w 94"/>
              <a:gd name="T7" fmla="*/ 225 h 251"/>
              <a:gd name="T8" fmla="*/ 54 w 94"/>
              <a:gd name="T9" fmla="*/ 160 h 251"/>
              <a:gd name="T10" fmla="*/ 35 w 94"/>
              <a:gd name="T11" fmla="*/ 160 h 251"/>
              <a:gd name="T12" fmla="*/ 31 w 94"/>
              <a:gd name="T13" fmla="*/ 136 h 251"/>
              <a:gd name="T14" fmla="*/ 65 w 94"/>
              <a:gd name="T15" fmla="*/ 87 h 251"/>
              <a:gd name="T16" fmla="*/ 53 w 94"/>
              <a:gd name="T17" fmla="*/ 87 h 251"/>
              <a:gd name="T18" fmla="*/ 55 w 94"/>
              <a:gd name="T19" fmla="*/ 56 h 251"/>
              <a:gd name="T20" fmla="*/ 94 w 94"/>
              <a:gd name="T2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51">
                <a:moveTo>
                  <a:pt x="94" y="0"/>
                </a:moveTo>
                <a:cubicBezTo>
                  <a:pt x="94" y="251"/>
                  <a:pt x="94" y="251"/>
                  <a:pt x="94" y="251"/>
                </a:cubicBezTo>
                <a:cubicBezTo>
                  <a:pt x="19" y="251"/>
                  <a:pt x="19" y="251"/>
                  <a:pt x="19" y="251"/>
                </a:cubicBezTo>
                <a:cubicBezTo>
                  <a:pt x="19" y="251"/>
                  <a:pt x="0" y="249"/>
                  <a:pt x="15" y="225"/>
                </a:cubicBezTo>
                <a:cubicBezTo>
                  <a:pt x="31" y="201"/>
                  <a:pt x="54" y="160"/>
                  <a:pt x="5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5" y="160"/>
                  <a:pt x="18" y="156"/>
                  <a:pt x="31" y="136"/>
                </a:cubicBezTo>
                <a:cubicBezTo>
                  <a:pt x="46" y="114"/>
                  <a:pt x="65" y="87"/>
                  <a:pt x="65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87"/>
                  <a:pt x="35" y="83"/>
                  <a:pt x="55" y="56"/>
                </a:cubicBezTo>
                <a:cubicBezTo>
                  <a:pt x="77" y="26"/>
                  <a:pt x="94" y="0"/>
                  <a:pt x="9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4" name="Freeform 66">
            <a:extLst>
              <a:ext uri="{FF2B5EF4-FFF2-40B4-BE49-F238E27FC236}">
                <a16:creationId xmlns:a16="http://schemas.microsoft.com/office/drawing/2014/main" id="{8449DDE7-1DF5-4FD5-AABB-338F255A0250}"/>
              </a:ext>
            </a:extLst>
          </p:cNvPr>
          <p:cNvSpPr>
            <a:spLocks/>
          </p:cNvSpPr>
          <p:nvPr/>
        </p:nvSpPr>
        <p:spPr bwMode="auto">
          <a:xfrm flipH="1">
            <a:off x="10377322" y="5820425"/>
            <a:ext cx="649499" cy="897284"/>
          </a:xfrm>
          <a:custGeom>
            <a:avLst/>
            <a:gdLst>
              <a:gd name="T0" fmla="*/ 0 w 174"/>
              <a:gd name="T1" fmla="*/ 139 h 240"/>
              <a:gd name="T2" fmla="*/ 87 w 174"/>
              <a:gd name="T3" fmla="*/ 240 h 240"/>
              <a:gd name="T4" fmla="*/ 174 w 174"/>
              <a:gd name="T5" fmla="*/ 139 h 240"/>
              <a:gd name="T6" fmla="*/ 87 w 174"/>
              <a:gd name="T7" fmla="*/ 0 h 240"/>
              <a:gd name="T8" fmla="*/ 0 w 174"/>
              <a:gd name="T9" fmla="*/ 1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40">
                <a:moveTo>
                  <a:pt x="0" y="139"/>
                </a:moveTo>
                <a:cubicBezTo>
                  <a:pt x="0" y="206"/>
                  <a:pt x="39" y="240"/>
                  <a:pt x="87" y="240"/>
                </a:cubicBezTo>
                <a:cubicBezTo>
                  <a:pt x="135" y="240"/>
                  <a:pt x="174" y="206"/>
                  <a:pt x="174" y="139"/>
                </a:cubicBezTo>
                <a:cubicBezTo>
                  <a:pt x="174" y="73"/>
                  <a:pt x="116" y="0"/>
                  <a:pt x="87" y="0"/>
                </a:cubicBezTo>
                <a:cubicBezTo>
                  <a:pt x="62" y="0"/>
                  <a:pt x="0" y="73"/>
                  <a:pt x="0" y="13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5" name="Freeform 67">
            <a:extLst>
              <a:ext uri="{FF2B5EF4-FFF2-40B4-BE49-F238E27FC236}">
                <a16:creationId xmlns:a16="http://schemas.microsoft.com/office/drawing/2014/main" id="{80E6D7AE-ED9E-45E0-9814-D2510BB36CC5}"/>
              </a:ext>
            </a:extLst>
          </p:cNvPr>
          <p:cNvSpPr>
            <a:spLocks/>
          </p:cNvSpPr>
          <p:nvPr/>
        </p:nvSpPr>
        <p:spPr bwMode="auto">
          <a:xfrm flipH="1">
            <a:off x="10702073" y="5820425"/>
            <a:ext cx="324750" cy="897284"/>
          </a:xfrm>
          <a:custGeom>
            <a:avLst/>
            <a:gdLst>
              <a:gd name="T0" fmla="*/ 0 w 87"/>
              <a:gd name="T1" fmla="*/ 139 h 240"/>
              <a:gd name="T2" fmla="*/ 87 w 87"/>
              <a:gd name="T3" fmla="*/ 240 h 240"/>
              <a:gd name="T4" fmla="*/ 87 w 87"/>
              <a:gd name="T5" fmla="*/ 0 h 240"/>
              <a:gd name="T6" fmla="*/ 0 w 87"/>
              <a:gd name="T7" fmla="*/ 1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240">
                <a:moveTo>
                  <a:pt x="0" y="139"/>
                </a:moveTo>
                <a:cubicBezTo>
                  <a:pt x="0" y="206"/>
                  <a:pt x="39" y="240"/>
                  <a:pt x="87" y="240"/>
                </a:cubicBezTo>
                <a:cubicBezTo>
                  <a:pt x="87" y="0"/>
                  <a:pt x="87" y="0"/>
                  <a:pt x="87" y="0"/>
                </a:cubicBezTo>
                <a:cubicBezTo>
                  <a:pt x="62" y="0"/>
                  <a:pt x="0" y="73"/>
                  <a:pt x="0" y="1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6" name="Rectangle 68">
            <a:extLst>
              <a:ext uri="{FF2B5EF4-FFF2-40B4-BE49-F238E27FC236}">
                <a16:creationId xmlns:a16="http://schemas.microsoft.com/office/drawing/2014/main" id="{06209A96-E72B-410A-B454-B3EACF0F5F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79549" y="6717707"/>
            <a:ext cx="45052" cy="93857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7" name="Rectangle 69">
            <a:extLst>
              <a:ext uri="{FF2B5EF4-FFF2-40B4-BE49-F238E27FC236}">
                <a16:creationId xmlns:a16="http://schemas.microsoft.com/office/drawing/2014/main" id="{E94A6680-8D57-494C-AC9B-A28F5D3A5A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02072" y="6717707"/>
            <a:ext cx="22527" cy="93857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8" name="Freeform 70">
            <a:extLst>
              <a:ext uri="{FF2B5EF4-FFF2-40B4-BE49-F238E27FC236}">
                <a16:creationId xmlns:a16="http://schemas.microsoft.com/office/drawing/2014/main" id="{E9D37A3C-DEFA-4AB7-8282-CF1B5E6BBFD6}"/>
              </a:ext>
            </a:extLst>
          </p:cNvPr>
          <p:cNvSpPr>
            <a:spLocks/>
          </p:cNvSpPr>
          <p:nvPr/>
        </p:nvSpPr>
        <p:spPr bwMode="auto">
          <a:xfrm flipH="1">
            <a:off x="9831068" y="5764111"/>
            <a:ext cx="683288" cy="949845"/>
          </a:xfrm>
          <a:custGeom>
            <a:avLst/>
            <a:gdLst>
              <a:gd name="T0" fmla="*/ 0 w 183"/>
              <a:gd name="T1" fmla="*/ 147 h 254"/>
              <a:gd name="T2" fmla="*/ 92 w 183"/>
              <a:gd name="T3" fmla="*/ 254 h 254"/>
              <a:gd name="T4" fmla="*/ 183 w 183"/>
              <a:gd name="T5" fmla="*/ 147 h 254"/>
              <a:gd name="T6" fmla="*/ 92 w 183"/>
              <a:gd name="T7" fmla="*/ 0 h 254"/>
              <a:gd name="T8" fmla="*/ 0 w 183"/>
              <a:gd name="T9" fmla="*/ 1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254">
                <a:moveTo>
                  <a:pt x="0" y="147"/>
                </a:moveTo>
                <a:cubicBezTo>
                  <a:pt x="0" y="217"/>
                  <a:pt x="41" y="254"/>
                  <a:pt x="92" y="254"/>
                </a:cubicBezTo>
                <a:cubicBezTo>
                  <a:pt x="142" y="254"/>
                  <a:pt x="183" y="217"/>
                  <a:pt x="183" y="147"/>
                </a:cubicBezTo>
                <a:cubicBezTo>
                  <a:pt x="183" y="77"/>
                  <a:pt x="122" y="0"/>
                  <a:pt x="92" y="0"/>
                </a:cubicBezTo>
                <a:cubicBezTo>
                  <a:pt x="66" y="0"/>
                  <a:pt x="0" y="77"/>
                  <a:pt x="0" y="1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9" name="Freeform 71">
            <a:extLst>
              <a:ext uri="{FF2B5EF4-FFF2-40B4-BE49-F238E27FC236}">
                <a16:creationId xmlns:a16="http://schemas.microsoft.com/office/drawing/2014/main" id="{D2BBF3D2-30F3-4E81-9213-5A6F15762C09}"/>
              </a:ext>
            </a:extLst>
          </p:cNvPr>
          <p:cNvSpPr>
            <a:spLocks/>
          </p:cNvSpPr>
          <p:nvPr/>
        </p:nvSpPr>
        <p:spPr bwMode="auto">
          <a:xfrm flipH="1">
            <a:off x="10170834" y="5764115"/>
            <a:ext cx="343522" cy="949845"/>
          </a:xfrm>
          <a:custGeom>
            <a:avLst/>
            <a:gdLst>
              <a:gd name="T0" fmla="*/ 0 w 92"/>
              <a:gd name="T1" fmla="*/ 147 h 254"/>
              <a:gd name="T2" fmla="*/ 92 w 92"/>
              <a:gd name="T3" fmla="*/ 254 h 254"/>
              <a:gd name="T4" fmla="*/ 92 w 92"/>
              <a:gd name="T5" fmla="*/ 0 h 254"/>
              <a:gd name="T6" fmla="*/ 0 w 92"/>
              <a:gd name="T7" fmla="*/ 1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254">
                <a:moveTo>
                  <a:pt x="0" y="147"/>
                </a:moveTo>
                <a:cubicBezTo>
                  <a:pt x="0" y="217"/>
                  <a:pt x="41" y="254"/>
                  <a:pt x="92" y="254"/>
                </a:cubicBez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0" y="77"/>
                  <a:pt x="0" y="1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0" name="Rectangle 72">
            <a:extLst>
              <a:ext uri="{FF2B5EF4-FFF2-40B4-BE49-F238E27FC236}">
                <a16:creationId xmlns:a16="http://schemas.microsoft.com/office/drawing/2014/main" id="{9FA415D7-4982-4915-B268-B6E88182DC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48311" y="6713959"/>
            <a:ext cx="48806" cy="97612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1" name="Rectangle 73">
            <a:extLst>
              <a:ext uri="{FF2B5EF4-FFF2-40B4-BE49-F238E27FC236}">
                <a16:creationId xmlns:a16="http://schemas.microsoft.com/office/drawing/2014/main" id="{56FBAB23-1B33-4752-9ABD-F8367AFA0F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0836" y="6713959"/>
            <a:ext cx="26280" cy="97612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2" name="Freeform 74">
            <a:extLst>
              <a:ext uri="{FF2B5EF4-FFF2-40B4-BE49-F238E27FC236}">
                <a16:creationId xmlns:a16="http://schemas.microsoft.com/office/drawing/2014/main" id="{B21FC3CA-6277-4EFB-8546-AF7BB424418A}"/>
              </a:ext>
            </a:extLst>
          </p:cNvPr>
          <p:cNvSpPr>
            <a:spLocks/>
          </p:cNvSpPr>
          <p:nvPr/>
        </p:nvSpPr>
        <p:spPr bwMode="auto">
          <a:xfrm flipH="1">
            <a:off x="10193365" y="6070097"/>
            <a:ext cx="482431" cy="670149"/>
          </a:xfrm>
          <a:custGeom>
            <a:avLst/>
            <a:gdLst>
              <a:gd name="T0" fmla="*/ 0 w 129"/>
              <a:gd name="T1" fmla="*/ 104 h 179"/>
              <a:gd name="T2" fmla="*/ 64 w 129"/>
              <a:gd name="T3" fmla="*/ 179 h 179"/>
              <a:gd name="T4" fmla="*/ 129 w 129"/>
              <a:gd name="T5" fmla="*/ 104 h 179"/>
              <a:gd name="T6" fmla="*/ 64 w 129"/>
              <a:gd name="T7" fmla="*/ 0 h 179"/>
              <a:gd name="T8" fmla="*/ 0 w 129"/>
              <a:gd name="T9" fmla="*/ 10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79">
                <a:moveTo>
                  <a:pt x="0" y="104"/>
                </a:moveTo>
                <a:cubicBezTo>
                  <a:pt x="0" y="154"/>
                  <a:pt x="28" y="179"/>
                  <a:pt x="64" y="179"/>
                </a:cubicBezTo>
                <a:cubicBezTo>
                  <a:pt x="100" y="179"/>
                  <a:pt x="129" y="154"/>
                  <a:pt x="129" y="104"/>
                </a:cubicBezTo>
                <a:cubicBezTo>
                  <a:pt x="129" y="55"/>
                  <a:pt x="85" y="0"/>
                  <a:pt x="64" y="0"/>
                </a:cubicBezTo>
                <a:cubicBezTo>
                  <a:pt x="46" y="0"/>
                  <a:pt x="0" y="55"/>
                  <a:pt x="0" y="10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3" name="Freeform 75">
            <a:extLst>
              <a:ext uri="{FF2B5EF4-FFF2-40B4-BE49-F238E27FC236}">
                <a16:creationId xmlns:a16="http://schemas.microsoft.com/office/drawing/2014/main" id="{111C7B8B-5584-4B38-BD08-3EE10AB65B55}"/>
              </a:ext>
            </a:extLst>
          </p:cNvPr>
          <p:cNvSpPr>
            <a:spLocks/>
          </p:cNvSpPr>
          <p:nvPr/>
        </p:nvSpPr>
        <p:spPr bwMode="auto">
          <a:xfrm flipH="1">
            <a:off x="10437394" y="6070100"/>
            <a:ext cx="238399" cy="670149"/>
          </a:xfrm>
          <a:custGeom>
            <a:avLst/>
            <a:gdLst>
              <a:gd name="T0" fmla="*/ 0 w 64"/>
              <a:gd name="T1" fmla="*/ 104 h 179"/>
              <a:gd name="T2" fmla="*/ 64 w 64"/>
              <a:gd name="T3" fmla="*/ 179 h 179"/>
              <a:gd name="T4" fmla="*/ 64 w 64"/>
              <a:gd name="T5" fmla="*/ 0 h 179"/>
              <a:gd name="T6" fmla="*/ 0 w 64"/>
              <a:gd name="T7" fmla="*/ 10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79">
                <a:moveTo>
                  <a:pt x="0" y="104"/>
                </a:moveTo>
                <a:cubicBezTo>
                  <a:pt x="0" y="154"/>
                  <a:pt x="28" y="179"/>
                  <a:pt x="64" y="179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0" y="55"/>
                  <a:pt x="0" y="1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4" name="Rectangle 76">
            <a:extLst>
              <a:ext uri="{FF2B5EF4-FFF2-40B4-BE49-F238E27FC236}">
                <a16:creationId xmlns:a16="http://schemas.microsoft.com/office/drawing/2014/main" id="{6CF51AD1-F1A4-4938-A7B9-352EC5E7E6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22401" y="6740200"/>
            <a:ext cx="30035" cy="71332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5" name="Rectangle 77">
            <a:extLst>
              <a:ext uri="{FF2B5EF4-FFF2-40B4-BE49-F238E27FC236}">
                <a16:creationId xmlns:a16="http://schemas.microsoft.com/office/drawing/2014/main" id="{ED0F9E8B-8122-46AD-8D98-BD6DCB8B83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7484" y="6740178"/>
            <a:ext cx="15017" cy="71332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695325" y="773907"/>
            <a:ext cx="4805519" cy="803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ID" sz="5400" b="1" dirty="0">
                <a:latin typeface="+mj-lt"/>
              </a:rPr>
              <a:t>Achievement </a:t>
            </a: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744664" y="452698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A686943-351B-4218-B128-A981E2DCAA1F}"/>
              </a:ext>
            </a:extLst>
          </p:cNvPr>
          <p:cNvGrpSpPr/>
          <p:nvPr/>
        </p:nvGrpSpPr>
        <p:grpSpPr>
          <a:xfrm>
            <a:off x="6622944" y="527478"/>
            <a:ext cx="6394535" cy="6348122"/>
            <a:chOff x="5517349" y="527478"/>
            <a:chExt cx="6394535" cy="6348122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4999CA1E-7866-45E9-B728-5693F9175B3E}"/>
                </a:ext>
              </a:extLst>
            </p:cNvPr>
            <p:cNvGrpSpPr/>
            <p:nvPr/>
          </p:nvGrpSpPr>
          <p:grpSpPr>
            <a:xfrm>
              <a:off x="6293429" y="5804856"/>
              <a:ext cx="5618455" cy="1053144"/>
              <a:chOff x="6293429" y="5628830"/>
              <a:chExt cx="5618455" cy="1053144"/>
            </a:xfrm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07939412-60E4-4C1E-81C9-221D3F78F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429" y="5628830"/>
                <a:ext cx="5618455" cy="1031116"/>
              </a:xfrm>
              <a:custGeom>
                <a:avLst/>
                <a:gdLst>
                  <a:gd name="connsiteX0" fmla="*/ 78885 w 5618455"/>
                  <a:gd name="connsiteY0" fmla="*/ 88 h 1229170"/>
                  <a:gd name="connsiteX1" fmla="*/ 131850 w 5618455"/>
                  <a:gd name="connsiteY1" fmla="*/ 2764 h 1229170"/>
                  <a:gd name="connsiteX2" fmla="*/ 2357558 w 5618455"/>
                  <a:gd name="connsiteY2" fmla="*/ 156877 h 1229170"/>
                  <a:gd name="connsiteX3" fmla="*/ 2809228 w 5618455"/>
                  <a:gd name="connsiteY3" fmla="*/ 186165 h 1229170"/>
                  <a:gd name="connsiteX4" fmla="*/ 3260898 w 5618455"/>
                  <a:gd name="connsiteY4" fmla="*/ 156877 h 1229170"/>
                  <a:gd name="connsiteX5" fmla="*/ 5486605 w 5618455"/>
                  <a:gd name="connsiteY5" fmla="*/ 2764 h 1229170"/>
                  <a:gd name="connsiteX6" fmla="*/ 5539570 w 5618455"/>
                  <a:gd name="connsiteY6" fmla="*/ 88 h 1229170"/>
                  <a:gd name="connsiteX7" fmla="*/ 5345654 w 5618455"/>
                  <a:gd name="connsiteY7" fmla="*/ 457175 h 1229170"/>
                  <a:gd name="connsiteX8" fmla="*/ 5155272 w 5618455"/>
                  <a:gd name="connsiteY8" fmla="*/ 1221157 h 1229170"/>
                  <a:gd name="connsiteX9" fmla="*/ 5153848 w 5618455"/>
                  <a:gd name="connsiteY9" fmla="*/ 1229170 h 1229170"/>
                  <a:gd name="connsiteX10" fmla="*/ 4342767 w 5618455"/>
                  <a:gd name="connsiteY10" fmla="*/ 1229170 h 1229170"/>
                  <a:gd name="connsiteX11" fmla="*/ 1275688 w 5618455"/>
                  <a:gd name="connsiteY11" fmla="*/ 1229170 h 1229170"/>
                  <a:gd name="connsiteX12" fmla="*/ 464607 w 5618455"/>
                  <a:gd name="connsiteY12" fmla="*/ 1229170 h 1229170"/>
                  <a:gd name="connsiteX13" fmla="*/ 463183 w 5618455"/>
                  <a:gd name="connsiteY13" fmla="*/ 1221157 h 1229170"/>
                  <a:gd name="connsiteX14" fmla="*/ 272801 w 5618455"/>
                  <a:gd name="connsiteY14" fmla="*/ 457175 h 1229170"/>
                  <a:gd name="connsiteX15" fmla="*/ 78885 w 5618455"/>
                  <a:gd name="connsiteY15" fmla="*/ 88 h 122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18455" h="1229170">
                    <a:moveTo>
                      <a:pt x="78885" y="88"/>
                    </a:moveTo>
                    <a:cubicBezTo>
                      <a:pt x="94010" y="-291"/>
                      <a:pt x="111588" y="562"/>
                      <a:pt x="131850" y="2764"/>
                    </a:cubicBezTo>
                    <a:cubicBezTo>
                      <a:pt x="292182" y="20377"/>
                      <a:pt x="1344912" y="90829"/>
                      <a:pt x="2357558" y="156877"/>
                    </a:cubicBezTo>
                    <a:lnTo>
                      <a:pt x="2809228" y="186165"/>
                    </a:lnTo>
                    <a:lnTo>
                      <a:pt x="3260898" y="156877"/>
                    </a:lnTo>
                    <a:cubicBezTo>
                      <a:pt x="4273544" y="90829"/>
                      <a:pt x="5326273" y="20377"/>
                      <a:pt x="5486605" y="2764"/>
                    </a:cubicBezTo>
                    <a:cubicBezTo>
                      <a:pt x="5506867" y="562"/>
                      <a:pt x="5524445" y="-291"/>
                      <a:pt x="5539570" y="88"/>
                    </a:cubicBezTo>
                    <a:cubicBezTo>
                      <a:pt x="5766443" y="5777"/>
                      <a:pt x="5441457" y="288752"/>
                      <a:pt x="5345654" y="457175"/>
                    </a:cubicBezTo>
                    <a:cubicBezTo>
                      <a:pt x="5277821" y="580685"/>
                      <a:pt x="5198330" y="982244"/>
                      <a:pt x="5155272" y="1221157"/>
                    </a:cubicBezTo>
                    <a:lnTo>
                      <a:pt x="5153848" y="1229170"/>
                    </a:lnTo>
                    <a:lnTo>
                      <a:pt x="4342767" y="1229170"/>
                    </a:lnTo>
                    <a:lnTo>
                      <a:pt x="1275688" y="1229170"/>
                    </a:lnTo>
                    <a:lnTo>
                      <a:pt x="464607" y="1229170"/>
                    </a:lnTo>
                    <a:lnTo>
                      <a:pt x="463183" y="1221157"/>
                    </a:lnTo>
                    <a:cubicBezTo>
                      <a:pt x="420125" y="982244"/>
                      <a:pt x="340634" y="580685"/>
                      <a:pt x="272801" y="457175"/>
                    </a:cubicBezTo>
                    <a:cubicBezTo>
                      <a:pt x="176998" y="288752"/>
                      <a:pt x="-147988" y="5777"/>
                      <a:pt x="78885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72332441-13D0-438B-8F2E-5FEE4E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428" y="5987844"/>
                <a:ext cx="4634457" cy="694130"/>
              </a:xfrm>
              <a:custGeom>
                <a:avLst/>
                <a:gdLst>
                  <a:gd name="connsiteX0" fmla="*/ 783689 w 4634457"/>
                  <a:gd name="connsiteY0" fmla="*/ 0 h 888211"/>
                  <a:gd name="connsiteX1" fmla="*/ 794257 w 4634457"/>
                  <a:gd name="connsiteY1" fmla="*/ 3522 h 888211"/>
                  <a:gd name="connsiteX2" fmla="*/ 857060 w 4634457"/>
                  <a:gd name="connsiteY2" fmla="*/ 21204 h 888211"/>
                  <a:gd name="connsiteX3" fmla="*/ 1062599 w 4634457"/>
                  <a:gd name="connsiteY3" fmla="*/ 18053 h 888211"/>
                  <a:gd name="connsiteX4" fmla="*/ 1554007 w 4634457"/>
                  <a:gd name="connsiteY4" fmla="*/ 35224 h 888211"/>
                  <a:gd name="connsiteX5" fmla="*/ 2156819 w 4634457"/>
                  <a:gd name="connsiteY5" fmla="*/ 52837 h 888211"/>
                  <a:gd name="connsiteX6" fmla="*/ 2317229 w 4634457"/>
                  <a:gd name="connsiteY6" fmla="*/ 56109 h 888211"/>
                  <a:gd name="connsiteX7" fmla="*/ 2477638 w 4634457"/>
                  <a:gd name="connsiteY7" fmla="*/ 52837 h 888211"/>
                  <a:gd name="connsiteX8" fmla="*/ 3080450 w 4634457"/>
                  <a:gd name="connsiteY8" fmla="*/ 35224 h 888211"/>
                  <a:gd name="connsiteX9" fmla="*/ 3571858 w 4634457"/>
                  <a:gd name="connsiteY9" fmla="*/ 18053 h 888211"/>
                  <a:gd name="connsiteX10" fmla="*/ 3777397 w 4634457"/>
                  <a:gd name="connsiteY10" fmla="*/ 21204 h 888211"/>
                  <a:gd name="connsiteX11" fmla="*/ 3840200 w 4634457"/>
                  <a:gd name="connsiteY11" fmla="*/ 3522 h 888211"/>
                  <a:gd name="connsiteX12" fmla="*/ 3850768 w 4634457"/>
                  <a:gd name="connsiteY12" fmla="*/ 0 h 888211"/>
                  <a:gd name="connsiteX13" fmla="*/ 3850768 w 4634457"/>
                  <a:gd name="connsiteY13" fmla="*/ 24918 h 888211"/>
                  <a:gd name="connsiteX14" fmla="*/ 4063266 w 4634457"/>
                  <a:gd name="connsiteY14" fmla="*/ 45792 h 888211"/>
                  <a:gd name="connsiteX15" fmla="*/ 4397916 w 4634457"/>
                  <a:gd name="connsiteY15" fmla="*/ 190213 h 888211"/>
                  <a:gd name="connsiteX16" fmla="*/ 4588139 w 4634457"/>
                  <a:gd name="connsiteY16" fmla="*/ 514281 h 888211"/>
                  <a:gd name="connsiteX17" fmla="*/ 4631291 w 4634457"/>
                  <a:gd name="connsiteY17" fmla="*/ 758653 h 888211"/>
                  <a:gd name="connsiteX18" fmla="*/ 4634457 w 4634457"/>
                  <a:gd name="connsiteY18" fmla="*/ 888211 h 888211"/>
                  <a:gd name="connsiteX19" fmla="*/ 3850768 w 4634457"/>
                  <a:gd name="connsiteY19" fmla="*/ 888211 h 888211"/>
                  <a:gd name="connsiteX20" fmla="*/ 783689 w 4634457"/>
                  <a:gd name="connsiteY20" fmla="*/ 888211 h 888211"/>
                  <a:gd name="connsiteX21" fmla="*/ 0 w 4634457"/>
                  <a:gd name="connsiteY21" fmla="*/ 888211 h 888211"/>
                  <a:gd name="connsiteX22" fmla="*/ 3166 w 4634457"/>
                  <a:gd name="connsiteY22" fmla="*/ 758653 h 888211"/>
                  <a:gd name="connsiteX23" fmla="*/ 46318 w 4634457"/>
                  <a:gd name="connsiteY23" fmla="*/ 514281 h 888211"/>
                  <a:gd name="connsiteX24" fmla="*/ 236541 w 4634457"/>
                  <a:gd name="connsiteY24" fmla="*/ 190213 h 888211"/>
                  <a:gd name="connsiteX25" fmla="*/ 571191 w 4634457"/>
                  <a:gd name="connsiteY25" fmla="*/ 45792 h 888211"/>
                  <a:gd name="connsiteX26" fmla="*/ 783689 w 4634457"/>
                  <a:gd name="connsiteY26" fmla="*/ 24918 h 888211"/>
                  <a:gd name="connsiteX0" fmla="*/ 783689 w 4634457"/>
                  <a:gd name="connsiteY0" fmla="*/ 24918 h 888211"/>
                  <a:gd name="connsiteX1" fmla="*/ 794257 w 4634457"/>
                  <a:gd name="connsiteY1" fmla="*/ 3522 h 888211"/>
                  <a:gd name="connsiteX2" fmla="*/ 857060 w 4634457"/>
                  <a:gd name="connsiteY2" fmla="*/ 21204 h 888211"/>
                  <a:gd name="connsiteX3" fmla="*/ 1062599 w 4634457"/>
                  <a:gd name="connsiteY3" fmla="*/ 18053 h 888211"/>
                  <a:gd name="connsiteX4" fmla="*/ 1554007 w 4634457"/>
                  <a:gd name="connsiteY4" fmla="*/ 35224 h 888211"/>
                  <a:gd name="connsiteX5" fmla="*/ 2156819 w 4634457"/>
                  <a:gd name="connsiteY5" fmla="*/ 52837 h 888211"/>
                  <a:gd name="connsiteX6" fmla="*/ 2317229 w 4634457"/>
                  <a:gd name="connsiteY6" fmla="*/ 56109 h 888211"/>
                  <a:gd name="connsiteX7" fmla="*/ 2477638 w 4634457"/>
                  <a:gd name="connsiteY7" fmla="*/ 52837 h 888211"/>
                  <a:gd name="connsiteX8" fmla="*/ 3080450 w 4634457"/>
                  <a:gd name="connsiteY8" fmla="*/ 35224 h 888211"/>
                  <a:gd name="connsiteX9" fmla="*/ 3571858 w 4634457"/>
                  <a:gd name="connsiteY9" fmla="*/ 18053 h 888211"/>
                  <a:gd name="connsiteX10" fmla="*/ 3777397 w 4634457"/>
                  <a:gd name="connsiteY10" fmla="*/ 21204 h 888211"/>
                  <a:gd name="connsiteX11" fmla="*/ 3840200 w 4634457"/>
                  <a:gd name="connsiteY11" fmla="*/ 3522 h 888211"/>
                  <a:gd name="connsiteX12" fmla="*/ 3850768 w 4634457"/>
                  <a:gd name="connsiteY12" fmla="*/ 0 h 888211"/>
                  <a:gd name="connsiteX13" fmla="*/ 3850768 w 4634457"/>
                  <a:gd name="connsiteY13" fmla="*/ 24918 h 888211"/>
                  <a:gd name="connsiteX14" fmla="*/ 4063266 w 4634457"/>
                  <a:gd name="connsiteY14" fmla="*/ 45792 h 888211"/>
                  <a:gd name="connsiteX15" fmla="*/ 4397916 w 4634457"/>
                  <a:gd name="connsiteY15" fmla="*/ 190213 h 888211"/>
                  <a:gd name="connsiteX16" fmla="*/ 4588139 w 4634457"/>
                  <a:gd name="connsiteY16" fmla="*/ 514281 h 888211"/>
                  <a:gd name="connsiteX17" fmla="*/ 4631291 w 4634457"/>
                  <a:gd name="connsiteY17" fmla="*/ 758653 h 888211"/>
                  <a:gd name="connsiteX18" fmla="*/ 4634457 w 4634457"/>
                  <a:gd name="connsiteY18" fmla="*/ 888211 h 888211"/>
                  <a:gd name="connsiteX19" fmla="*/ 3850768 w 4634457"/>
                  <a:gd name="connsiteY19" fmla="*/ 888211 h 888211"/>
                  <a:gd name="connsiteX20" fmla="*/ 783689 w 4634457"/>
                  <a:gd name="connsiteY20" fmla="*/ 888211 h 888211"/>
                  <a:gd name="connsiteX21" fmla="*/ 0 w 4634457"/>
                  <a:gd name="connsiteY21" fmla="*/ 888211 h 888211"/>
                  <a:gd name="connsiteX22" fmla="*/ 3166 w 4634457"/>
                  <a:gd name="connsiteY22" fmla="*/ 758653 h 888211"/>
                  <a:gd name="connsiteX23" fmla="*/ 46318 w 4634457"/>
                  <a:gd name="connsiteY23" fmla="*/ 514281 h 888211"/>
                  <a:gd name="connsiteX24" fmla="*/ 236541 w 4634457"/>
                  <a:gd name="connsiteY24" fmla="*/ 190213 h 888211"/>
                  <a:gd name="connsiteX25" fmla="*/ 571191 w 4634457"/>
                  <a:gd name="connsiteY25" fmla="*/ 45792 h 888211"/>
                  <a:gd name="connsiteX26" fmla="*/ 783689 w 4634457"/>
                  <a:gd name="connsiteY26" fmla="*/ 24918 h 888211"/>
                  <a:gd name="connsiteX0" fmla="*/ 783689 w 4634457"/>
                  <a:gd name="connsiteY0" fmla="*/ 24918 h 888211"/>
                  <a:gd name="connsiteX1" fmla="*/ 857060 w 4634457"/>
                  <a:gd name="connsiteY1" fmla="*/ 21204 h 888211"/>
                  <a:gd name="connsiteX2" fmla="*/ 1062599 w 4634457"/>
                  <a:gd name="connsiteY2" fmla="*/ 18053 h 888211"/>
                  <a:gd name="connsiteX3" fmla="*/ 1554007 w 4634457"/>
                  <a:gd name="connsiteY3" fmla="*/ 35224 h 888211"/>
                  <a:gd name="connsiteX4" fmla="*/ 2156819 w 4634457"/>
                  <a:gd name="connsiteY4" fmla="*/ 52837 h 888211"/>
                  <a:gd name="connsiteX5" fmla="*/ 2317229 w 4634457"/>
                  <a:gd name="connsiteY5" fmla="*/ 56109 h 888211"/>
                  <a:gd name="connsiteX6" fmla="*/ 2477638 w 4634457"/>
                  <a:gd name="connsiteY6" fmla="*/ 52837 h 888211"/>
                  <a:gd name="connsiteX7" fmla="*/ 3080450 w 4634457"/>
                  <a:gd name="connsiteY7" fmla="*/ 35224 h 888211"/>
                  <a:gd name="connsiteX8" fmla="*/ 3571858 w 4634457"/>
                  <a:gd name="connsiteY8" fmla="*/ 18053 h 888211"/>
                  <a:gd name="connsiteX9" fmla="*/ 3777397 w 4634457"/>
                  <a:gd name="connsiteY9" fmla="*/ 21204 h 888211"/>
                  <a:gd name="connsiteX10" fmla="*/ 3840200 w 4634457"/>
                  <a:gd name="connsiteY10" fmla="*/ 3522 h 888211"/>
                  <a:gd name="connsiteX11" fmla="*/ 3850768 w 4634457"/>
                  <a:gd name="connsiteY11" fmla="*/ 0 h 888211"/>
                  <a:gd name="connsiteX12" fmla="*/ 3850768 w 4634457"/>
                  <a:gd name="connsiteY12" fmla="*/ 24918 h 888211"/>
                  <a:gd name="connsiteX13" fmla="*/ 4063266 w 4634457"/>
                  <a:gd name="connsiteY13" fmla="*/ 45792 h 888211"/>
                  <a:gd name="connsiteX14" fmla="*/ 4397916 w 4634457"/>
                  <a:gd name="connsiteY14" fmla="*/ 190213 h 888211"/>
                  <a:gd name="connsiteX15" fmla="*/ 4588139 w 4634457"/>
                  <a:gd name="connsiteY15" fmla="*/ 514281 h 888211"/>
                  <a:gd name="connsiteX16" fmla="*/ 4631291 w 4634457"/>
                  <a:gd name="connsiteY16" fmla="*/ 758653 h 888211"/>
                  <a:gd name="connsiteX17" fmla="*/ 4634457 w 4634457"/>
                  <a:gd name="connsiteY17" fmla="*/ 888211 h 888211"/>
                  <a:gd name="connsiteX18" fmla="*/ 3850768 w 4634457"/>
                  <a:gd name="connsiteY18" fmla="*/ 888211 h 888211"/>
                  <a:gd name="connsiteX19" fmla="*/ 783689 w 4634457"/>
                  <a:gd name="connsiteY19" fmla="*/ 888211 h 888211"/>
                  <a:gd name="connsiteX20" fmla="*/ 0 w 4634457"/>
                  <a:gd name="connsiteY20" fmla="*/ 888211 h 888211"/>
                  <a:gd name="connsiteX21" fmla="*/ 3166 w 4634457"/>
                  <a:gd name="connsiteY21" fmla="*/ 758653 h 888211"/>
                  <a:gd name="connsiteX22" fmla="*/ 46318 w 4634457"/>
                  <a:gd name="connsiteY22" fmla="*/ 514281 h 888211"/>
                  <a:gd name="connsiteX23" fmla="*/ 236541 w 4634457"/>
                  <a:gd name="connsiteY23" fmla="*/ 190213 h 888211"/>
                  <a:gd name="connsiteX24" fmla="*/ 571191 w 4634457"/>
                  <a:gd name="connsiteY24" fmla="*/ 45792 h 888211"/>
                  <a:gd name="connsiteX25" fmla="*/ 783689 w 4634457"/>
                  <a:gd name="connsiteY25" fmla="*/ 24918 h 888211"/>
                  <a:gd name="connsiteX0" fmla="*/ 783689 w 4634457"/>
                  <a:gd name="connsiteY0" fmla="*/ 21396 h 884689"/>
                  <a:gd name="connsiteX1" fmla="*/ 857060 w 4634457"/>
                  <a:gd name="connsiteY1" fmla="*/ 17682 h 884689"/>
                  <a:gd name="connsiteX2" fmla="*/ 1062599 w 4634457"/>
                  <a:gd name="connsiteY2" fmla="*/ 14531 h 884689"/>
                  <a:gd name="connsiteX3" fmla="*/ 1554007 w 4634457"/>
                  <a:gd name="connsiteY3" fmla="*/ 31702 h 884689"/>
                  <a:gd name="connsiteX4" fmla="*/ 2156819 w 4634457"/>
                  <a:gd name="connsiteY4" fmla="*/ 49315 h 884689"/>
                  <a:gd name="connsiteX5" fmla="*/ 2317229 w 4634457"/>
                  <a:gd name="connsiteY5" fmla="*/ 52587 h 884689"/>
                  <a:gd name="connsiteX6" fmla="*/ 2477638 w 4634457"/>
                  <a:gd name="connsiteY6" fmla="*/ 49315 h 884689"/>
                  <a:gd name="connsiteX7" fmla="*/ 3080450 w 4634457"/>
                  <a:gd name="connsiteY7" fmla="*/ 31702 h 884689"/>
                  <a:gd name="connsiteX8" fmla="*/ 3571858 w 4634457"/>
                  <a:gd name="connsiteY8" fmla="*/ 14531 h 884689"/>
                  <a:gd name="connsiteX9" fmla="*/ 3777397 w 4634457"/>
                  <a:gd name="connsiteY9" fmla="*/ 17682 h 884689"/>
                  <a:gd name="connsiteX10" fmla="*/ 3840200 w 4634457"/>
                  <a:gd name="connsiteY10" fmla="*/ 0 h 884689"/>
                  <a:gd name="connsiteX11" fmla="*/ 3850768 w 4634457"/>
                  <a:gd name="connsiteY11" fmla="*/ 21396 h 884689"/>
                  <a:gd name="connsiteX12" fmla="*/ 4063266 w 4634457"/>
                  <a:gd name="connsiteY12" fmla="*/ 42270 h 884689"/>
                  <a:gd name="connsiteX13" fmla="*/ 4397916 w 4634457"/>
                  <a:gd name="connsiteY13" fmla="*/ 186691 h 884689"/>
                  <a:gd name="connsiteX14" fmla="*/ 4588139 w 4634457"/>
                  <a:gd name="connsiteY14" fmla="*/ 510759 h 884689"/>
                  <a:gd name="connsiteX15" fmla="*/ 4631291 w 4634457"/>
                  <a:gd name="connsiteY15" fmla="*/ 755131 h 884689"/>
                  <a:gd name="connsiteX16" fmla="*/ 4634457 w 4634457"/>
                  <a:gd name="connsiteY16" fmla="*/ 884689 h 884689"/>
                  <a:gd name="connsiteX17" fmla="*/ 3850768 w 4634457"/>
                  <a:gd name="connsiteY17" fmla="*/ 884689 h 884689"/>
                  <a:gd name="connsiteX18" fmla="*/ 783689 w 4634457"/>
                  <a:gd name="connsiteY18" fmla="*/ 884689 h 884689"/>
                  <a:gd name="connsiteX19" fmla="*/ 0 w 4634457"/>
                  <a:gd name="connsiteY19" fmla="*/ 884689 h 884689"/>
                  <a:gd name="connsiteX20" fmla="*/ 3166 w 4634457"/>
                  <a:gd name="connsiteY20" fmla="*/ 755131 h 884689"/>
                  <a:gd name="connsiteX21" fmla="*/ 46318 w 4634457"/>
                  <a:gd name="connsiteY21" fmla="*/ 510759 h 884689"/>
                  <a:gd name="connsiteX22" fmla="*/ 236541 w 4634457"/>
                  <a:gd name="connsiteY22" fmla="*/ 186691 h 884689"/>
                  <a:gd name="connsiteX23" fmla="*/ 571191 w 4634457"/>
                  <a:gd name="connsiteY23" fmla="*/ 42270 h 884689"/>
                  <a:gd name="connsiteX24" fmla="*/ 783689 w 4634457"/>
                  <a:gd name="connsiteY24" fmla="*/ 21396 h 884689"/>
                  <a:gd name="connsiteX0" fmla="*/ 783689 w 4634457"/>
                  <a:gd name="connsiteY0" fmla="*/ 6865 h 870158"/>
                  <a:gd name="connsiteX1" fmla="*/ 857060 w 4634457"/>
                  <a:gd name="connsiteY1" fmla="*/ 3151 h 870158"/>
                  <a:gd name="connsiteX2" fmla="*/ 1062599 w 4634457"/>
                  <a:gd name="connsiteY2" fmla="*/ 0 h 870158"/>
                  <a:gd name="connsiteX3" fmla="*/ 1554007 w 4634457"/>
                  <a:gd name="connsiteY3" fmla="*/ 17171 h 870158"/>
                  <a:gd name="connsiteX4" fmla="*/ 2156819 w 4634457"/>
                  <a:gd name="connsiteY4" fmla="*/ 34784 h 870158"/>
                  <a:gd name="connsiteX5" fmla="*/ 2317229 w 4634457"/>
                  <a:gd name="connsiteY5" fmla="*/ 38056 h 870158"/>
                  <a:gd name="connsiteX6" fmla="*/ 2477638 w 4634457"/>
                  <a:gd name="connsiteY6" fmla="*/ 34784 h 870158"/>
                  <a:gd name="connsiteX7" fmla="*/ 3080450 w 4634457"/>
                  <a:gd name="connsiteY7" fmla="*/ 17171 h 870158"/>
                  <a:gd name="connsiteX8" fmla="*/ 3571858 w 4634457"/>
                  <a:gd name="connsiteY8" fmla="*/ 0 h 870158"/>
                  <a:gd name="connsiteX9" fmla="*/ 3777397 w 4634457"/>
                  <a:gd name="connsiteY9" fmla="*/ 3151 h 870158"/>
                  <a:gd name="connsiteX10" fmla="*/ 3850768 w 4634457"/>
                  <a:gd name="connsiteY10" fmla="*/ 6865 h 870158"/>
                  <a:gd name="connsiteX11" fmla="*/ 4063266 w 4634457"/>
                  <a:gd name="connsiteY11" fmla="*/ 27739 h 870158"/>
                  <a:gd name="connsiteX12" fmla="*/ 4397916 w 4634457"/>
                  <a:gd name="connsiteY12" fmla="*/ 172160 h 870158"/>
                  <a:gd name="connsiteX13" fmla="*/ 4588139 w 4634457"/>
                  <a:gd name="connsiteY13" fmla="*/ 496228 h 870158"/>
                  <a:gd name="connsiteX14" fmla="*/ 4631291 w 4634457"/>
                  <a:gd name="connsiteY14" fmla="*/ 740600 h 870158"/>
                  <a:gd name="connsiteX15" fmla="*/ 4634457 w 4634457"/>
                  <a:gd name="connsiteY15" fmla="*/ 870158 h 870158"/>
                  <a:gd name="connsiteX16" fmla="*/ 3850768 w 4634457"/>
                  <a:gd name="connsiteY16" fmla="*/ 870158 h 870158"/>
                  <a:gd name="connsiteX17" fmla="*/ 783689 w 4634457"/>
                  <a:gd name="connsiteY17" fmla="*/ 870158 h 870158"/>
                  <a:gd name="connsiteX18" fmla="*/ 0 w 4634457"/>
                  <a:gd name="connsiteY18" fmla="*/ 870158 h 870158"/>
                  <a:gd name="connsiteX19" fmla="*/ 3166 w 4634457"/>
                  <a:gd name="connsiteY19" fmla="*/ 740600 h 870158"/>
                  <a:gd name="connsiteX20" fmla="*/ 46318 w 4634457"/>
                  <a:gd name="connsiteY20" fmla="*/ 496228 h 870158"/>
                  <a:gd name="connsiteX21" fmla="*/ 236541 w 4634457"/>
                  <a:gd name="connsiteY21" fmla="*/ 172160 h 870158"/>
                  <a:gd name="connsiteX22" fmla="*/ 571191 w 4634457"/>
                  <a:gd name="connsiteY22" fmla="*/ 27739 h 870158"/>
                  <a:gd name="connsiteX23" fmla="*/ 783689 w 4634457"/>
                  <a:gd name="connsiteY23" fmla="*/ 6865 h 87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34457" h="870158">
                    <a:moveTo>
                      <a:pt x="783689" y="6865"/>
                    </a:moveTo>
                    <a:lnTo>
                      <a:pt x="857060" y="3151"/>
                    </a:lnTo>
                    <a:lnTo>
                      <a:pt x="1062599" y="0"/>
                    </a:lnTo>
                    <a:cubicBezTo>
                      <a:pt x="1228163" y="2201"/>
                      <a:pt x="1393727" y="11888"/>
                      <a:pt x="1554007" y="17171"/>
                    </a:cubicBezTo>
                    <a:lnTo>
                      <a:pt x="2156819" y="34784"/>
                    </a:lnTo>
                    <a:lnTo>
                      <a:pt x="2317229" y="38056"/>
                    </a:lnTo>
                    <a:lnTo>
                      <a:pt x="2477638" y="34784"/>
                    </a:lnTo>
                    <a:lnTo>
                      <a:pt x="3080450" y="17171"/>
                    </a:lnTo>
                    <a:cubicBezTo>
                      <a:pt x="3240730" y="11888"/>
                      <a:pt x="3406294" y="2201"/>
                      <a:pt x="3571858" y="0"/>
                    </a:cubicBezTo>
                    <a:lnTo>
                      <a:pt x="3777397" y="3151"/>
                    </a:lnTo>
                    <a:lnTo>
                      <a:pt x="3850768" y="6865"/>
                    </a:lnTo>
                    <a:lnTo>
                      <a:pt x="4063266" y="27739"/>
                    </a:lnTo>
                    <a:cubicBezTo>
                      <a:pt x="4183035" y="48874"/>
                      <a:pt x="4306328" y="91143"/>
                      <a:pt x="4397916" y="172160"/>
                    </a:cubicBezTo>
                    <a:cubicBezTo>
                      <a:pt x="4496550" y="256700"/>
                      <a:pt x="4552913" y="376464"/>
                      <a:pt x="4588139" y="496228"/>
                    </a:cubicBezTo>
                    <a:cubicBezTo>
                      <a:pt x="4609275" y="575484"/>
                      <a:pt x="4623366" y="657381"/>
                      <a:pt x="4631291" y="740600"/>
                    </a:cubicBezTo>
                    <a:cubicBezTo>
                      <a:pt x="4632346" y="783786"/>
                      <a:pt x="4633402" y="826972"/>
                      <a:pt x="4634457" y="870158"/>
                    </a:cubicBezTo>
                    <a:lnTo>
                      <a:pt x="3850768" y="870158"/>
                    </a:lnTo>
                    <a:lnTo>
                      <a:pt x="783689" y="870158"/>
                    </a:lnTo>
                    <a:lnTo>
                      <a:pt x="0" y="870158"/>
                    </a:lnTo>
                    <a:cubicBezTo>
                      <a:pt x="1055" y="826972"/>
                      <a:pt x="2111" y="783786"/>
                      <a:pt x="3166" y="740600"/>
                    </a:cubicBezTo>
                    <a:cubicBezTo>
                      <a:pt x="11091" y="657381"/>
                      <a:pt x="25182" y="575484"/>
                      <a:pt x="46318" y="496228"/>
                    </a:cubicBezTo>
                    <a:cubicBezTo>
                      <a:pt x="81544" y="376464"/>
                      <a:pt x="137907" y="256700"/>
                      <a:pt x="236541" y="172160"/>
                    </a:cubicBezTo>
                    <a:cubicBezTo>
                      <a:pt x="328129" y="91143"/>
                      <a:pt x="451422" y="48874"/>
                      <a:pt x="571191" y="27739"/>
                    </a:cubicBezTo>
                    <a:lnTo>
                      <a:pt x="783689" y="68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BEDF457-B452-4A4A-9C7A-FB33943DB442}"/>
                </a:ext>
              </a:extLst>
            </p:cNvPr>
            <p:cNvGrpSpPr/>
            <p:nvPr/>
          </p:nvGrpSpPr>
          <p:grpSpPr>
            <a:xfrm>
              <a:off x="6658478" y="527478"/>
              <a:ext cx="4512366" cy="5530136"/>
              <a:chOff x="5081588" y="2184400"/>
              <a:chExt cx="2012951" cy="246697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CD152D4-31A6-4F0A-A592-01174B6C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976" y="3260725"/>
                <a:ext cx="231775" cy="492125"/>
              </a:xfrm>
              <a:custGeom>
                <a:avLst/>
                <a:gdLst>
                  <a:gd name="T0" fmla="*/ 19 w 73"/>
                  <a:gd name="T1" fmla="*/ 0 h 155"/>
                  <a:gd name="T2" fmla="*/ 67 w 73"/>
                  <a:gd name="T3" fmla="*/ 58 h 155"/>
                  <a:gd name="T4" fmla="*/ 9 w 73"/>
                  <a:gd name="T5" fmla="*/ 155 h 155"/>
                  <a:gd name="T6" fmla="*/ 4 w 73"/>
                  <a:gd name="T7" fmla="*/ 147 h 155"/>
                  <a:gd name="T8" fmla="*/ 47 w 73"/>
                  <a:gd name="T9" fmla="*/ 60 h 155"/>
                  <a:gd name="T10" fmla="*/ 0 w 73"/>
                  <a:gd name="T11" fmla="*/ 24 h 155"/>
                  <a:gd name="T12" fmla="*/ 19 w 73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55">
                    <a:moveTo>
                      <a:pt x="19" y="0"/>
                    </a:moveTo>
                    <a:cubicBezTo>
                      <a:pt x="39" y="17"/>
                      <a:pt x="65" y="47"/>
                      <a:pt x="67" y="58"/>
                    </a:cubicBezTo>
                    <a:cubicBezTo>
                      <a:pt x="73" y="83"/>
                      <a:pt x="9" y="155"/>
                      <a:pt x="9" y="155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4" y="147"/>
                      <a:pt x="56" y="84"/>
                      <a:pt x="47" y="60"/>
                    </a:cubicBezTo>
                    <a:cubicBezTo>
                      <a:pt x="41" y="46"/>
                      <a:pt x="0" y="24"/>
                      <a:pt x="0" y="2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E2AB2B20-12A2-4647-8474-A1F6E4C85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3295650"/>
                <a:ext cx="234950" cy="485775"/>
              </a:xfrm>
              <a:custGeom>
                <a:avLst/>
                <a:gdLst>
                  <a:gd name="T0" fmla="*/ 49 w 74"/>
                  <a:gd name="T1" fmla="*/ 0 h 153"/>
                  <a:gd name="T2" fmla="*/ 4 w 74"/>
                  <a:gd name="T3" fmla="*/ 60 h 153"/>
                  <a:gd name="T4" fmla="*/ 70 w 74"/>
                  <a:gd name="T5" fmla="*/ 153 h 153"/>
                  <a:gd name="T6" fmla="*/ 74 w 74"/>
                  <a:gd name="T7" fmla="*/ 145 h 153"/>
                  <a:gd name="T8" fmla="*/ 25 w 74"/>
                  <a:gd name="T9" fmla="*/ 62 h 153"/>
                  <a:gd name="T10" fmla="*/ 70 w 74"/>
                  <a:gd name="T11" fmla="*/ 22 h 153"/>
                  <a:gd name="T12" fmla="*/ 49 w 74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53">
                    <a:moveTo>
                      <a:pt x="49" y="0"/>
                    </a:moveTo>
                    <a:cubicBezTo>
                      <a:pt x="30" y="17"/>
                      <a:pt x="5" y="50"/>
                      <a:pt x="4" y="60"/>
                    </a:cubicBezTo>
                    <a:cubicBezTo>
                      <a:pt x="0" y="85"/>
                      <a:pt x="70" y="153"/>
                      <a:pt x="70" y="153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4" y="145"/>
                      <a:pt x="17" y="86"/>
                      <a:pt x="25" y="62"/>
                    </a:cubicBezTo>
                    <a:cubicBezTo>
                      <a:pt x="30" y="46"/>
                      <a:pt x="70" y="22"/>
                      <a:pt x="70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2B9892D8-863F-4887-B527-BD640D4B2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3979863"/>
                <a:ext cx="131763" cy="633413"/>
              </a:xfrm>
              <a:custGeom>
                <a:avLst/>
                <a:gdLst>
                  <a:gd name="T0" fmla="*/ 67 w 83"/>
                  <a:gd name="T1" fmla="*/ 399 h 399"/>
                  <a:gd name="T2" fmla="*/ 0 w 83"/>
                  <a:gd name="T3" fmla="*/ 20 h 399"/>
                  <a:gd name="T4" fmla="*/ 67 w 83"/>
                  <a:gd name="T5" fmla="*/ 0 h 399"/>
                  <a:gd name="T6" fmla="*/ 83 w 83"/>
                  <a:gd name="T7" fmla="*/ 399 h 399"/>
                  <a:gd name="T8" fmla="*/ 67 w 83"/>
                  <a:gd name="T9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99">
                    <a:moveTo>
                      <a:pt x="67" y="399"/>
                    </a:moveTo>
                    <a:lnTo>
                      <a:pt x="0" y="20"/>
                    </a:lnTo>
                    <a:lnTo>
                      <a:pt x="67" y="0"/>
                    </a:lnTo>
                    <a:lnTo>
                      <a:pt x="83" y="399"/>
                    </a:lnTo>
                    <a:lnTo>
                      <a:pt x="67" y="39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E4286A54-B665-4812-8180-44110485A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401" y="3963988"/>
                <a:ext cx="117475" cy="649288"/>
              </a:xfrm>
              <a:custGeom>
                <a:avLst/>
                <a:gdLst>
                  <a:gd name="T0" fmla="*/ 22 w 74"/>
                  <a:gd name="T1" fmla="*/ 409 h 409"/>
                  <a:gd name="T2" fmla="*/ 74 w 74"/>
                  <a:gd name="T3" fmla="*/ 22 h 409"/>
                  <a:gd name="T4" fmla="*/ 0 w 74"/>
                  <a:gd name="T5" fmla="*/ 0 h 409"/>
                  <a:gd name="T6" fmla="*/ 4 w 74"/>
                  <a:gd name="T7" fmla="*/ 409 h 409"/>
                  <a:gd name="T8" fmla="*/ 22 w 74"/>
                  <a:gd name="T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409">
                    <a:moveTo>
                      <a:pt x="22" y="409"/>
                    </a:moveTo>
                    <a:lnTo>
                      <a:pt x="74" y="22"/>
                    </a:lnTo>
                    <a:lnTo>
                      <a:pt x="0" y="0"/>
                    </a:lnTo>
                    <a:lnTo>
                      <a:pt x="4" y="409"/>
                    </a:lnTo>
                    <a:lnTo>
                      <a:pt x="22" y="40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1E2BD88-22E0-4129-A5E4-024921C4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683000"/>
                <a:ext cx="801688" cy="684213"/>
              </a:xfrm>
              <a:custGeom>
                <a:avLst/>
                <a:gdLst>
                  <a:gd name="T0" fmla="*/ 24 w 253"/>
                  <a:gd name="T1" fmla="*/ 211 h 216"/>
                  <a:gd name="T2" fmla="*/ 126 w 253"/>
                  <a:gd name="T3" fmla="*/ 196 h 216"/>
                  <a:gd name="T4" fmla="*/ 124 w 253"/>
                  <a:gd name="T5" fmla="*/ 156 h 216"/>
                  <a:gd name="T6" fmla="*/ 134 w 253"/>
                  <a:gd name="T7" fmla="*/ 195 h 216"/>
                  <a:gd name="T8" fmla="*/ 227 w 253"/>
                  <a:gd name="T9" fmla="*/ 203 h 216"/>
                  <a:gd name="T10" fmla="*/ 249 w 253"/>
                  <a:gd name="T11" fmla="*/ 1 h 216"/>
                  <a:gd name="T12" fmla="*/ 0 w 253"/>
                  <a:gd name="T13" fmla="*/ 0 h 216"/>
                  <a:gd name="T14" fmla="*/ 24 w 253"/>
                  <a:gd name="T15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216">
                    <a:moveTo>
                      <a:pt x="24" y="211"/>
                    </a:moveTo>
                    <a:cubicBezTo>
                      <a:pt x="48" y="216"/>
                      <a:pt x="112" y="205"/>
                      <a:pt x="126" y="19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34" y="195"/>
                      <a:pt x="134" y="195"/>
                      <a:pt x="134" y="195"/>
                    </a:cubicBezTo>
                    <a:cubicBezTo>
                      <a:pt x="134" y="195"/>
                      <a:pt x="198" y="207"/>
                      <a:pt x="227" y="203"/>
                    </a:cubicBezTo>
                    <a:cubicBezTo>
                      <a:pt x="227" y="203"/>
                      <a:pt x="253" y="47"/>
                      <a:pt x="249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144"/>
                      <a:pt x="24" y="211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9880E87-A9E1-46C5-BC84-11C832D6E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6" y="4125913"/>
                <a:ext cx="146050" cy="165100"/>
              </a:xfrm>
              <a:custGeom>
                <a:avLst/>
                <a:gdLst>
                  <a:gd name="T0" fmla="*/ 26 w 46"/>
                  <a:gd name="T1" fmla="*/ 51 h 52"/>
                  <a:gd name="T2" fmla="*/ 25 w 46"/>
                  <a:gd name="T3" fmla="*/ 19 h 52"/>
                  <a:gd name="T4" fmla="*/ 31 w 46"/>
                  <a:gd name="T5" fmla="*/ 50 h 52"/>
                  <a:gd name="T6" fmla="*/ 41 w 46"/>
                  <a:gd name="T7" fmla="*/ 52 h 52"/>
                  <a:gd name="T8" fmla="*/ 30 w 46"/>
                  <a:gd name="T9" fmla="*/ 14 h 52"/>
                  <a:gd name="T10" fmla="*/ 46 w 46"/>
                  <a:gd name="T11" fmla="*/ 0 h 52"/>
                  <a:gd name="T12" fmla="*/ 0 w 46"/>
                  <a:gd name="T13" fmla="*/ 4 h 52"/>
                  <a:gd name="T14" fmla="*/ 18 w 46"/>
                  <a:gd name="T15" fmla="*/ 15 h 52"/>
                  <a:gd name="T16" fmla="*/ 21 w 46"/>
                  <a:gd name="T17" fmla="*/ 52 h 52"/>
                  <a:gd name="T18" fmla="*/ 26 w 46"/>
                  <a:gd name="T1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2">
                    <a:moveTo>
                      <a:pt x="26" y="51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18" y="9"/>
                      <a:pt x="0" y="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52"/>
                      <a:pt x="21" y="52"/>
                      <a:pt x="21" y="52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6EF3485C-3DCF-4300-9EFF-215F2E147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3724275"/>
                <a:ext cx="776288" cy="204788"/>
              </a:xfrm>
              <a:custGeom>
                <a:avLst/>
                <a:gdLst>
                  <a:gd name="T0" fmla="*/ 1 w 245"/>
                  <a:gd name="T1" fmla="*/ 51 h 65"/>
                  <a:gd name="T2" fmla="*/ 245 w 245"/>
                  <a:gd name="T3" fmla="*/ 35 h 65"/>
                  <a:gd name="T4" fmla="*/ 244 w 245"/>
                  <a:gd name="T5" fmla="*/ 0 h 65"/>
                  <a:gd name="T6" fmla="*/ 0 w 245"/>
                  <a:gd name="T7" fmla="*/ 32 h 65"/>
                  <a:gd name="T8" fmla="*/ 1 w 245"/>
                  <a:gd name="T9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65">
                    <a:moveTo>
                      <a:pt x="1" y="51"/>
                    </a:moveTo>
                    <a:cubicBezTo>
                      <a:pt x="32" y="57"/>
                      <a:pt x="177" y="65"/>
                      <a:pt x="245" y="35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A49E4CBD-B3A3-4175-B9F2-64F346B5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3865563"/>
                <a:ext cx="665163" cy="98425"/>
              </a:xfrm>
              <a:custGeom>
                <a:avLst/>
                <a:gdLst>
                  <a:gd name="T0" fmla="*/ 0 w 210"/>
                  <a:gd name="T1" fmla="*/ 25 h 31"/>
                  <a:gd name="T2" fmla="*/ 3 w 210"/>
                  <a:gd name="T3" fmla="*/ 16 h 31"/>
                  <a:gd name="T4" fmla="*/ 209 w 210"/>
                  <a:gd name="T5" fmla="*/ 0 h 31"/>
                  <a:gd name="T6" fmla="*/ 210 w 210"/>
                  <a:gd name="T7" fmla="*/ 7 h 31"/>
                  <a:gd name="T8" fmla="*/ 0 w 21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0" y="25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110" y="22"/>
                      <a:pt x="209" y="0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0" y="7"/>
                      <a:pt x="134" y="31"/>
                      <a:pt x="0" y="25"/>
                    </a:cubicBezTo>
                    <a:close/>
                  </a:path>
                </a:pathLst>
              </a:custGeom>
              <a:solidFill>
                <a:srgbClr val="935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DD744BCA-7FA0-4D33-8134-8109C6886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3900488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4 w 24"/>
                  <a:gd name="T3" fmla="*/ 2 h 26"/>
                  <a:gd name="T4" fmla="*/ 0 w 24"/>
                  <a:gd name="T5" fmla="*/ 26 h 26"/>
                  <a:gd name="T6" fmla="*/ 20 w 24"/>
                  <a:gd name="T7" fmla="*/ 24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4" y="2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3729CA-8E56-4805-BFA9-B84D79ED2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776" y="3884613"/>
                <a:ext cx="31750" cy="44450"/>
              </a:xfrm>
              <a:custGeom>
                <a:avLst/>
                <a:gdLst>
                  <a:gd name="T0" fmla="*/ 20 w 20"/>
                  <a:gd name="T1" fmla="*/ 0 h 28"/>
                  <a:gd name="T2" fmla="*/ 0 w 20"/>
                  <a:gd name="T3" fmla="*/ 4 h 28"/>
                  <a:gd name="T4" fmla="*/ 2 w 20"/>
                  <a:gd name="T5" fmla="*/ 28 h 28"/>
                  <a:gd name="T6" fmla="*/ 20 w 20"/>
                  <a:gd name="T7" fmla="*/ 24 h 28"/>
                  <a:gd name="T8" fmla="*/ 20 w 2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20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BB9C109-8CF0-493B-9A5F-EC68CC51F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1" y="3910013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6 w 24"/>
                  <a:gd name="T3" fmla="*/ 2 h 26"/>
                  <a:gd name="T4" fmla="*/ 0 w 24"/>
                  <a:gd name="T5" fmla="*/ 26 h 26"/>
                  <a:gd name="T6" fmla="*/ 20 w 24"/>
                  <a:gd name="T7" fmla="*/ 26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6" y="2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D2659A74-105E-4B45-B702-9EA6294A2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3913188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4 w 24"/>
                  <a:gd name="T3" fmla="*/ 0 h 26"/>
                  <a:gd name="T4" fmla="*/ 0 w 24"/>
                  <a:gd name="T5" fmla="*/ 26 h 26"/>
                  <a:gd name="T6" fmla="*/ 20 w 24"/>
                  <a:gd name="T7" fmla="*/ 24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4" y="0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66D823C8-7669-4E3C-A37D-E23120985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776" y="3890963"/>
                <a:ext cx="25400" cy="200025"/>
              </a:xfrm>
              <a:custGeom>
                <a:avLst/>
                <a:gdLst>
                  <a:gd name="T0" fmla="*/ 0 w 16"/>
                  <a:gd name="T1" fmla="*/ 4 h 126"/>
                  <a:gd name="T2" fmla="*/ 6 w 16"/>
                  <a:gd name="T3" fmla="*/ 126 h 126"/>
                  <a:gd name="T4" fmla="*/ 14 w 16"/>
                  <a:gd name="T5" fmla="*/ 124 h 126"/>
                  <a:gd name="T6" fmla="*/ 16 w 16"/>
                  <a:gd name="T7" fmla="*/ 0 h 126"/>
                  <a:gd name="T8" fmla="*/ 0 w 16"/>
                  <a:gd name="T9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6">
                    <a:moveTo>
                      <a:pt x="0" y="4"/>
                    </a:moveTo>
                    <a:lnTo>
                      <a:pt x="6" y="126"/>
                    </a:lnTo>
                    <a:lnTo>
                      <a:pt x="14" y="124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37CC96D1-B1A5-4460-8A47-4F7633EC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683000"/>
                <a:ext cx="215900" cy="671513"/>
              </a:xfrm>
              <a:custGeom>
                <a:avLst/>
                <a:gdLst>
                  <a:gd name="T0" fmla="*/ 28 w 68"/>
                  <a:gd name="T1" fmla="*/ 154 h 212"/>
                  <a:gd name="T2" fmla="*/ 68 w 68"/>
                  <a:gd name="T3" fmla="*/ 0 h 212"/>
                  <a:gd name="T4" fmla="*/ 0 w 68"/>
                  <a:gd name="T5" fmla="*/ 0 h 212"/>
                  <a:gd name="T6" fmla="*/ 24 w 68"/>
                  <a:gd name="T7" fmla="*/ 211 h 212"/>
                  <a:gd name="T8" fmla="*/ 34 w 68"/>
                  <a:gd name="T9" fmla="*/ 212 h 212"/>
                  <a:gd name="T10" fmla="*/ 28 w 68"/>
                  <a:gd name="T11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12">
                    <a:moveTo>
                      <a:pt x="28" y="154"/>
                    </a:moveTo>
                    <a:cubicBezTo>
                      <a:pt x="25" y="89"/>
                      <a:pt x="42" y="32"/>
                      <a:pt x="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144"/>
                      <a:pt x="24" y="211"/>
                    </a:cubicBezTo>
                    <a:cubicBezTo>
                      <a:pt x="27" y="211"/>
                      <a:pt x="30" y="212"/>
                      <a:pt x="34" y="212"/>
                    </a:cubicBezTo>
                    <a:cubicBezTo>
                      <a:pt x="31" y="194"/>
                      <a:pt x="28" y="175"/>
                      <a:pt x="28" y="15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B6EF8A3F-E8C6-4A10-A790-164D99A1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76" y="3686175"/>
                <a:ext cx="263525" cy="642938"/>
              </a:xfrm>
              <a:custGeom>
                <a:avLst/>
                <a:gdLst>
                  <a:gd name="T0" fmla="*/ 79 w 83"/>
                  <a:gd name="T1" fmla="*/ 0 h 203"/>
                  <a:gd name="T2" fmla="*/ 0 w 83"/>
                  <a:gd name="T3" fmla="*/ 0 h 203"/>
                  <a:gd name="T4" fmla="*/ 48 w 83"/>
                  <a:gd name="T5" fmla="*/ 203 h 203"/>
                  <a:gd name="T6" fmla="*/ 57 w 83"/>
                  <a:gd name="T7" fmla="*/ 202 h 203"/>
                  <a:gd name="T8" fmla="*/ 79 w 83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03">
                    <a:moveTo>
                      <a:pt x="7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3" y="21"/>
                      <a:pt x="57" y="128"/>
                      <a:pt x="48" y="203"/>
                    </a:cubicBezTo>
                    <a:cubicBezTo>
                      <a:pt x="52" y="203"/>
                      <a:pt x="55" y="202"/>
                      <a:pt x="57" y="202"/>
                    </a:cubicBezTo>
                    <a:cubicBezTo>
                      <a:pt x="57" y="202"/>
                      <a:pt x="83" y="46"/>
                      <a:pt x="79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7B1A416A-CD04-4830-B4A5-F5923B66F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3005138"/>
                <a:ext cx="842963" cy="920750"/>
              </a:xfrm>
              <a:custGeom>
                <a:avLst/>
                <a:gdLst>
                  <a:gd name="T0" fmla="*/ 3 w 266"/>
                  <a:gd name="T1" fmla="*/ 266 h 291"/>
                  <a:gd name="T2" fmla="*/ 40 w 266"/>
                  <a:gd name="T3" fmla="*/ 39 h 291"/>
                  <a:gd name="T4" fmla="*/ 208 w 266"/>
                  <a:gd name="T5" fmla="*/ 17 h 291"/>
                  <a:gd name="T6" fmla="*/ 263 w 266"/>
                  <a:gd name="T7" fmla="*/ 248 h 291"/>
                  <a:gd name="T8" fmla="*/ 3 w 266"/>
                  <a:gd name="T9" fmla="*/ 26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91">
                    <a:moveTo>
                      <a:pt x="3" y="266"/>
                    </a:moveTo>
                    <a:cubicBezTo>
                      <a:pt x="0" y="234"/>
                      <a:pt x="7" y="77"/>
                      <a:pt x="40" y="39"/>
                    </a:cubicBezTo>
                    <a:cubicBezTo>
                      <a:pt x="69" y="6"/>
                      <a:pt x="193" y="0"/>
                      <a:pt x="208" y="17"/>
                    </a:cubicBezTo>
                    <a:cubicBezTo>
                      <a:pt x="231" y="46"/>
                      <a:pt x="266" y="217"/>
                      <a:pt x="263" y="248"/>
                    </a:cubicBezTo>
                    <a:cubicBezTo>
                      <a:pt x="260" y="280"/>
                      <a:pt x="5" y="291"/>
                      <a:pt x="3" y="266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A5C9D9C2-B0F1-4475-85C5-DB4C53D8D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13" y="3005138"/>
                <a:ext cx="735013" cy="920750"/>
              </a:xfrm>
              <a:custGeom>
                <a:avLst/>
                <a:gdLst>
                  <a:gd name="T0" fmla="*/ 2 w 232"/>
                  <a:gd name="T1" fmla="*/ 266 h 291"/>
                  <a:gd name="T2" fmla="*/ 34 w 232"/>
                  <a:gd name="T3" fmla="*/ 33 h 291"/>
                  <a:gd name="T4" fmla="*/ 181 w 232"/>
                  <a:gd name="T5" fmla="*/ 17 h 291"/>
                  <a:gd name="T6" fmla="*/ 230 w 232"/>
                  <a:gd name="T7" fmla="*/ 248 h 291"/>
                  <a:gd name="T8" fmla="*/ 2 w 232"/>
                  <a:gd name="T9" fmla="*/ 26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91">
                    <a:moveTo>
                      <a:pt x="2" y="266"/>
                    </a:moveTo>
                    <a:cubicBezTo>
                      <a:pt x="0" y="234"/>
                      <a:pt x="5" y="71"/>
                      <a:pt x="34" y="33"/>
                    </a:cubicBezTo>
                    <a:cubicBezTo>
                      <a:pt x="59" y="0"/>
                      <a:pt x="169" y="0"/>
                      <a:pt x="181" y="17"/>
                    </a:cubicBezTo>
                    <a:cubicBezTo>
                      <a:pt x="202" y="46"/>
                      <a:pt x="232" y="217"/>
                      <a:pt x="230" y="248"/>
                    </a:cubicBezTo>
                    <a:cubicBezTo>
                      <a:pt x="227" y="280"/>
                      <a:pt x="4" y="291"/>
                      <a:pt x="2" y="26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D1FCE0FF-C181-404E-936D-BDD6DCD61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3049588"/>
                <a:ext cx="57150" cy="838200"/>
              </a:xfrm>
              <a:custGeom>
                <a:avLst/>
                <a:gdLst>
                  <a:gd name="T0" fmla="*/ 36 w 36"/>
                  <a:gd name="T1" fmla="*/ 0 h 528"/>
                  <a:gd name="T2" fmla="*/ 24 w 36"/>
                  <a:gd name="T3" fmla="*/ 0 h 528"/>
                  <a:gd name="T4" fmla="*/ 0 w 36"/>
                  <a:gd name="T5" fmla="*/ 528 h 528"/>
                  <a:gd name="T6" fmla="*/ 22 w 36"/>
                  <a:gd name="T7" fmla="*/ 528 h 528"/>
                  <a:gd name="T8" fmla="*/ 36 w 36"/>
                  <a:gd name="T9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28">
                    <a:moveTo>
                      <a:pt x="36" y="0"/>
                    </a:moveTo>
                    <a:lnTo>
                      <a:pt x="24" y="0"/>
                    </a:lnTo>
                    <a:lnTo>
                      <a:pt x="0" y="528"/>
                    </a:lnTo>
                    <a:lnTo>
                      <a:pt x="22" y="52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E4A81E8C-9679-4114-80DC-8F0DD4023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51" y="3043238"/>
                <a:ext cx="190500" cy="114300"/>
              </a:xfrm>
              <a:custGeom>
                <a:avLst/>
                <a:gdLst>
                  <a:gd name="T0" fmla="*/ 0 w 120"/>
                  <a:gd name="T1" fmla="*/ 14 h 72"/>
                  <a:gd name="T2" fmla="*/ 24 w 120"/>
                  <a:gd name="T3" fmla="*/ 0 h 72"/>
                  <a:gd name="T4" fmla="*/ 120 w 120"/>
                  <a:gd name="T5" fmla="*/ 20 h 72"/>
                  <a:gd name="T6" fmla="*/ 46 w 120"/>
                  <a:gd name="T7" fmla="*/ 72 h 72"/>
                  <a:gd name="T8" fmla="*/ 0 w 120"/>
                  <a:gd name="T9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2">
                    <a:moveTo>
                      <a:pt x="0" y="14"/>
                    </a:moveTo>
                    <a:lnTo>
                      <a:pt x="24" y="0"/>
                    </a:lnTo>
                    <a:lnTo>
                      <a:pt x="120" y="20"/>
                    </a:lnTo>
                    <a:lnTo>
                      <a:pt x="46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BEC3F8C3-AB0F-45B5-92D9-2A50685FF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1" y="3043238"/>
                <a:ext cx="187325" cy="107950"/>
              </a:xfrm>
              <a:custGeom>
                <a:avLst/>
                <a:gdLst>
                  <a:gd name="T0" fmla="*/ 118 w 118"/>
                  <a:gd name="T1" fmla="*/ 8 h 68"/>
                  <a:gd name="T2" fmla="*/ 94 w 118"/>
                  <a:gd name="T3" fmla="*/ 0 h 68"/>
                  <a:gd name="T4" fmla="*/ 0 w 118"/>
                  <a:gd name="T5" fmla="*/ 30 h 68"/>
                  <a:gd name="T6" fmla="*/ 62 w 118"/>
                  <a:gd name="T7" fmla="*/ 68 h 68"/>
                  <a:gd name="T8" fmla="*/ 118 w 11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68">
                    <a:moveTo>
                      <a:pt x="118" y="8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62" y="68"/>
                    </a:lnTo>
                    <a:lnTo>
                      <a:pt x="118" y="8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75356296-3D9F-483D-91C3-2C74B12AE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3084513"/>
                <a:ext cx="400050" cy="439738"/>
              </a:xfrm>
              <a:custGeom>
                <a:avLst/>
                <a:gdLst>
                  <a:gd name="T0" fmla="*/ 76 w 126"/>
                  <a:gd name="T1" fmla="*/ 113 h 139"/>
                  <a:gd name="T2" fmla="*/ 116 w 126"/>
                  <a:gd name="T3" fmla="*/ 2 h 139"/>
                  <a:gd name="T4" fmla="*/ 1 w 126"/>
                  <a:gd name="T5" fmla="*/ 85 h 139"/>
                  <a:gd name="T6" fmla="*/ 57 w 126"/>
                  <a:gd name="T7" fmla="*/ 139 h 139"/>
                  <a:gd name="T8" fmla="*/ 76 w 126"/>
                  <a:gd name="T9" fmla="*/ 11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39">
                    <a:moveTo>
                      <a:pt x="76" y="113"/>
                    </a:moveTo>
                    <a:cubicBezTo>
                      <a:pt x="82" y="98"/>
                      <a:pt x="126" y="0"/>
                      <a:pt x="116" y="2"/>
                    </a:cubicBezTo>
                    <a:cubicBezTo>
                      <a:pt x="93" y="4"/>
                      <a:pt x="3" y="77"/>
                      <a:pt x="1" y="85"/>
                    </a:cubicBezTo>
                    <a:cubicBezTo>
                      <a:pt x="0" y="92"/>
                      <a:pt x="47" y="134"/>
                      <a:pt x="57" y="139"/>
                    </a:cubicBezTo>
                    <a:cubicBezTo>
                      <a:pt x="65" y="130"/>
                      <a:pt x="76" y="113"/>
                      <a:pt x="76" y="11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4916BA79-C60B-4A22-9BDA-F60A00E20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3317875"/>
                <a:ext cx="158750" cy="206375"/>
              </a:xfrm>
              <a:custGeom>
                <a:avLst/>
                <a:gdLst>
                  <a:gd name="T0" fmla="*/ 0 w 50"/>
                  <a:gd name="T1" fmla="*/ 57 h 65"/>
                  <a:gd name="T2" fmla="*/ 10 w 50"/>
                  <a:gd name="T3" fmla="*/ 65 h 65"/>
                  <a:gd name="T4" fmla="*/ 29 w 50"/>
                  <a:gd name="T5" fmla="*/ 41 h 65"/>
                  <a:gd name="T6" fmla="*/ 50 w 50"/>
                  <a:gd name="T7" fmla="*/ 0 h 65"/>
                  <a:gd name="T8" fmla="*/ 0 w 50"/>
                  <a:gd name="T9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5">
                    <a:moveTo>
                      <a:pt x="0" y="57"/>
                    </a:moveTo>
                    <a:cubicBezTo>
                      <a:pt x="4" y="61"/>
                      <a:pt x="8" y="64"/>
                      <a:pt x="10" y="65"/>
                    </a:cubicBezTo>
                    <a:cubicBezTo>
                      <a:pt x="18" y="56"/>
                      <a:pt x="29" y="41"/>
                      <a:pt x="29" y="41"/>
                    </a:cubicBezTo>
                    <a:cubicBezTo>
                      <a:pt x="31" y="37"/>
                      <a:pt x="43" y="15"/>
                      <a:pt x="50" y="0"/>
                    </a:cubicBezTo>
                    <a:cubicBezTo>
                      <a:pt x="36" y="15"/>
                      <a:pt x="9" y="48"/>
                      <a:pt x="0" y="57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0C0CA75F-111C-4AB9-AC14-919D154B3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036888"/>
                <a:ext cx="419100" cy="439738"/>
              </a:xfrm>
              <a:custGeom>
                <a:avLst/>
                <a:gdLst>
                  <a:gd name="T0" fmla="*/ 54 w 132"/>
                  <a:gd name="T1" fmla="*/ 116 h 139"/>
                  <a:gd name="T2" fmla="*/ 12 w 132"/>
                  <a:gd name="T3" fmla="*/ 1 h 139"/>
                  <a:gd name="T4" fmla="*/ 130 w 132"/>
                  <a:gd name="T5" fmla="*/ 90 h 139"/>
                  <a:gd name="T6" fmla="*/ 84 w 132"/>
                  <a:gd name="T7" fmla="*/ 139 h 139"/>
                  <a:gd name="T8" fmla="*/ 54 w 132"/>
                  <a:gd name="T9" fmla="*/ 1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9">
                    <a:moveTo>
                      <a:pt x="54" y="116"/>
                    </a:moveTo>
                    <a:cubicBezTo>
                      <a:pt x="47" y="102"/>
                      <a:pt x="0" y="0"/>
                      <a:pt x="12" y="1"/>
                    </a:cubicBezTo>
                    <a:cubicBezTo>
                      <a:pt x="38" y="3"/>
                      <a:pt x="127" y="71"/>
                      <a:pt x="130" y="90"/>
                    </a:cubicBezTo>
                    <a:cubicBezTo>
                      <a:pt x="132" y="97"/>
                      <a:pt x="95" y="135"/>
                      <a:pt x="84" y="139"/>
                    </a:cubicBezTo>
                    <a:cubicBezTo>
                      <a:pt x="69" y="135"/>
                      <a:pt x="54" y="116"/>
                      <a:pt x="54" y="11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4489D6DF-2ACA-4F32-A5AD-21FA9F09B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6" y="3362325"/>
                <a:ext cx="161925" cy="114300"/>
              </a:xfrm>
              <a:custGeom>
                <a:avLst/>
                <a:gdLst>
                  <a:gd name="T0" fmla="*/ 0 w 51"/>
                  <a:gd name="T1" fmla="*/ 0 h 36"/>
                  <a:gd name="T2" fmla="*/ 8 w 51"/>
                  <a:gd name="T3" fmla="*/ 17 h 36"/>
                  <a:gd name="T4" fmla="*/ 40 w 51"/>
                  <a:gd name="T5" fmla="*/ 36 h 36"/>
                  <a:gd name="T6" fmla="*/ 51 w 51"/>
                  <a:gd name="T7" fmla="*/ 29 h 36"/>
                  <a:gd name="T8" fmla="*/ 0 w 51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0" y="0"/>
                    </a:moveTo>
                    <a:cubicBezTo>
                      <a:pt x="4" y="8"/>
                      <a:pt x="7" y="14"/>
                      <a:pt x="8" y="17"/>
                    </a:cubicBezTo>
                    <a:cubicBezTo>
                      <a:pt x="8" y="17"/>
                      <a:pt x="25" y="32"/>
                      <a:pt x="40" y="36"/>
                    </a:cubicBezTo>
                    <a:cubicBezTo>
                      <a:pt x="43" y="35"/>
                      <a:pt x="47" y="33"/>
                      <a:pt x="51" y="29"/>
                    </a:cubicBezTo>
                    <a:cubicBezTo>
                      <a:pt x="36" y="22"/>
                      <a:pt x="15" y="9"/>
                      <a:pt x="0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406BC586-AB15-4977-A3D5-A411730BE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3021013"/>
                <a:ext cx="836613" cy="955675"/>
              </a:xfrm>
              <a:custGeom>
                <a:avLst/>
                <a:gdLst>
                  <a:gd name="T0" fmla="*/ 1 w 264"/>
                  <a:gd name="T1" fmla="*/ 274 h 302"/>
                  <a:gd name="T2" fmla="*/ 18 w 264"/>
                  <a:gd name="T3" fmla="*/ 302 h 302"/>
                  <a:gd name="T4" fmla="*/ 264 w 264"/>
                  <a:gd name="T5" fmla="*/ 45 h 302"/>
                  <a:gd name="T6" fmla="*/ 204 w 264"/>
                  <a:gd name="T7" fmla="*/ 6 h 302"/>
                  <a:gd name="T8" fmla="*/ 1 w 264"/>
                  <a:gd name="T9" fmla="*/ 27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302">
                    <a:moveTo>
                      <a:pt x="1" y="274"/>
                    </a:moveTo>
                    <a:cubicBezTo>
                      <a:pt x="0" y="277"/>
                      <a:pt x="14" y="302"/>
                      <a:pt x="18" y="302"/>
                    </a:cubicBezTo>
                    <a:cubicBezTo>
                      <a:pt x="22" y="301"/>
                      <a:pt x="138" y="233"/>
                      <a:pt x="264" y="45"/>
                    </a:cubicBezTo>
                    <a:cubicBezTo>
                      <a:pt x="264" y="45"/>
                      <a:pt x="217" y="0"/>
                      <a:pt x="204" y="6"/>
                    </a:cubicBezTo>
                    <a:cubicBezTo>
                      <a:pt x="190" y="12"/>
                      <a:pt x="6" y="254"/>
                      <a:pt x="1" y="27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197C16C4-CB85-4A95-889F-FC4599B3A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3014663"/>
                <a:ext cx="842963" cy="955675"/>
              </a:xfrm>
              <a:custGeom>
                <a:avLst/>
                <a:gdLst>
                  <a:gd name="T0" fmla="*/ 1 w 266"/>
                  <a:gd name="T1" fmla="*/ 273 h 302"/>
                  <a:gd name="T2" fmla="*/ 18 w 266"/>
                  <a:gd name="T3" fmla="*/ 301 h 302"/>
                  <a:gd name="T4" fmla="*/ 266 w 266"/>
                  <a:gd name="T5" fmla="*/ 41 h 302"/>
                  <a:gd name="T6" fmla="*/ 203 w 266"/>
                  <a:gd name="T7" fmla="*/ 5 h 302"/>
                  <a:gd name="T8" fmla="*/ 1 w 266"/>
                  <a:gd name="T9" fmla="*/ 27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02">
                    <a:moveTo>
                      <a:pt x="1" y="273"/>
                    </a:moveTo>
                    <a:cubicBezTo>
                      <a:pt x="0" y="277"/>
                      <a:pt x="14" y="302"/>
                      <a:pt x="18" y="301"/>
                    </a:cubicBezTo>
                    <a:cubicBezTo>
                      <a:pt x="21" y="300"/>
                      <a:pt x="140" y="229"/>
                      <a:pt x="266" y="41"/>
                    </a:cubicBezTo>
                    <a:cubicBezTo>
                      <a:pt x="266" y="41"/>
                      <a:pt x="217" y="0"/>
                      <a:pt x="203" y="5"/>
                    </a:cubicBezTo>
                    <a:cubicBezTo>
                      <a:pt x="190" y="11"/>
                      <a:pt x="5" y="253"/>
                      <a:pt x="1" y="273"/>
                    </a:cubicBez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E29A1369-01A8-41EC-B799-0D36CF2B4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601" y="3014663"/>
                <a:ext cx="215900" cy="242888"/>
              </a:xfrm>
              <a:custGeom>
                <a:avLst/>
                <a:gdLst>
                  <a:gd name="T0" fmla="*/ 44 w 68"/>
                  <a:gd name="T1" fmla="*/ 77 h 77"/>
                  <a:gd name="T2" fmla="*/ 68 w 68"/>
                  <a:gd name="T3" fmla="*/ 41 h 77"/>
                  <a:gd name="T4" fmla="*/ 5 w 68"/>
                  <a:gd name="T5" fmla="*/ 5 h 77"/>
                  <a:gd name="T6" fmla="*/ 0 w 68"/>
                  <a:gd name="T7" fmla="*/ 11 h 77"/>
                  <a:gd name="T8" fmla="*/ 44 w 68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7">
                    <a:moveTo>
                      <a:pt x="44" y="77"/>
                    </a:moveTo>
                    <a:cubicBezTo>
                      <a:pt x="52" y="65"/>
                      <a:pt x="60" y="54"/>
                      <a:pt x="68" y="41"/>
                    </a:cubicBezTo>
                    <a:cubicBezTo>
                      <a:pt x="68" y="41"/>
                      <a:pt x="19" y="0"/>
                      <a:pt x="5" y="5"/>
                    </a:cubicBezTo>
                    <a:cubicBezTo>
                      <a:pt x="4" y="6"/>
                      <a:pt x="2" y="8"/>
                      <a:pt x="0" y="11"/>
                    </a:cubicBezTo>
                    <a:cubicBezTo>
                      <a:pt x="19" y="26"/>
                      <a:pt x="35" y="48"/>
                      <a:pt x="44" y="77"/>
                    </a:cubicBez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1E489C4E-0D40-456A-AF92-84F7CA40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3787775"/>
                <a:ext cx="133350" cy="182563"/>
              </a:xfrm>
              <a:custGeom>
                <a:avLst/>
                <a:gdLst>
                  <a:gd name="T0" fmla="*/ 18 w 42"/>
                  <a:gd name="T1" fmla="*/ 0 h 58"/>
                  <a:gd name="T2" fmla="*/ 1 w 42"/>
                  <a:gd name="T3" fmla="*/ 29 h 58"/>
                  <a:gd name="T4" fmla="*/ 18 w 42"/>
                  <a:gd name="T5" fmla="*/ 57 h 58"/>
                  <a:gd name="T6" fmla="*/ 42 w 42"/>
                  <a:gd name="T7" fmla="*/ 41 h 58"/>
                  <a:gd name="T8" fmla="*/ 18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8" y="0"/>
                    </a:moveTo>
                    <a:cubicBezTo>
                      <a:pt x="8" y="15"/>
                      <a:pt x="2" y="25"/>
                      <a:pt x="1" y="29"/>
                    </a:cubicBezTo>
                    <a:cubicBezTo>
                      <a:pt x="0" y="33"/>
                      <a:pt x="14" y="58"/>
                      <a:pt x="18" y="57"/>
                    </a:cubicBezTo>
                    <a:cubicBezTo>
                      <a:pt x="19" y="57"/>
                      <a:pt x="27" y="52"/>
                      <a:pt x="42" y="41"/>
                    </a:cubicBezTo>
                    <a:cubicBezTo>
                      <a:pt x="32" y="30"/>
                      <a:pt x="24" y="16"/>
                      <a:pt x="1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14DD6042-8261-4191-8CB0-725B4107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4587875"/>
                <a:ext cx="153988" cy="63500"/>
              </a:xfrm>
              <a:custGeom>
                <a:avLst/>
                <a:gdLst>
                  <a:gd name="T0" fmla="*/ 0 w 49"/>
                  <a:gd name="T1" fmla="*/ 20 h 20"/>
                  <a:gd name="T2" fmla="*/ 49 w 49"/>
                  <a:gd name="T3" fmla="*/ 20 h 20"/>
                  <a:gd name="T4" fmla="*/ 37 w 49"/>
                  <a:gd name="T5" fmla="*/ 1 h 20"/>
                  <a:gd name="T6" fmla="*/ 0 w 4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0">
                    <a:moveTo>
                      <a:pt x="0" y="20"/>
                    </a:move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3" y="0"/>
                      <a:pt x="37" y="1"/>
                    </a:cubicBezTo>
                    <a:cubicBezTo>
                      <a:pt x="30" y="2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57B3B7DB-B663-4598-8EAA-C468AA32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4591050"/>
                <a:ext cx="146050" cy="60325"/>
              </a:xfrm>
              <a:custGeom>
                <a:avLst/>
                <a:gdLst>
                  <a:gd name="T0" fmla="*/ 46 w 46"/>
                  <a:gd name="T1" fmla="*/ 19 h 19"/>
                  <a:gd name="T2" fmla="*/ 0 w 46"/>
                  <a:gd name="T3" fmla="*/ 19 h 19"/>
                  <a:gd name="T4" fmla="*/ 13 w 46"/>
                  <a:gd name="T5" fmla="*/ 0 h 19"/>
                  <a:gd name="T6" fmla="*/ 46 w 4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9">
                    <a:moveTo>
                      <a:pt x="46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" y="1"/>
                      <a:pt x="13" y="0"/>
                    </a:cubicBezTo>
                    <a:cubicBezTo>
                      <a:pt x="19" y="0"/>
                      <a:pt x="46" y="19"/>
                      <a:pt x="46" y="1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5D6EDBC3-79DA-4EAE-B503-C9D9B59F9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51" y="3024188"/>
                <a:ext cx="190500" cy="114300"/>
              </a:xfrm>
              <a:custGeom>
                <a:avLst/>
                <a:gdLst>
                  <a:gd name="T0" fmla="*/ 0 w 120"/>
                  <a:gd name="T1" fmla="*/ 16 h 72"/>
                  <a:gd name="T2" fmla="*/ 24 w 120"/>
                  <a:gd name="T3" fmla="*/ 0 h 72"/>
                  <a:gd name="T4" fmla="*/ 120 w 120"/>
                  <a:gd name="T5" fmla="*/ 22 h 72"/>
                  <a:gd name="T6" fmla="*/ 46 w 120"/>
                  <a:gd name="T7" fmla="*/ 72 h 72"/>
                  <a:gd name="T8" fmla="*/ 0 w 120"/>
                  <a:gd name="T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2">
                    <a:moveTo>
                      <a:pt x="0" y="16"/>
                    </a:moveTo>
                    <a:lnTo>
                      <a:pt x="24" y="0"/>
                    </a:lnTo>
                    <a:lnTo>
                      <a:pt x="120" y="22"/>
                    </a:lnTo>
                    <a:lnTo>
                      <a:pt x="46" y="7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CC494064-0C93-4967-A73A-9D0AA80A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1" y="3024188"/>
                <a:ext cx="187325" cy="111125"/>
              </a:xfrm>
              <a:custGeom>
                <a:avLst/>
                <a:gdLst>
                  <a:gd name="T0" fmla="*/ 118 w 118"/>
                  <a:gd name="T1" fmla="*/ 10 h 70"/>
                  <a:gd name="T2" fmla="*/ 94 w 118"/>
                  <a:gd name="T3" fmla="*/ 0 h 70"/>
                  <a:gd name="T4" fmla="*/ 0 w 118"/>
                  <a:gd name="T5" fmla="*/ 30 h 70"/>
                  <a:gd name="T6" fmla="*/ 62 w 118"/>
                  <a:gd name="T7" fmla="*/ 70 h 70"/>
                  <a:gd name="T8" fmla="*/ 118 w 118"/>
                  <a:gd name="T9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0">
                    <a:moveTo>
                      <a:pt x="118" y="10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62" y="70"/>
                    </a:ln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965D3401-948D-4433-832C-49F880821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205288"/>
                <a:ext cx="554038" cy="127000"/>
              </a:xfrm>
              <a:custGeom>
                <a:avLst/>
                <a:gdLst>
                  <a:gd name="T0" fmla="*/ 14 w 349"/>
                  <a:gd name="T1" fmla="*/ 76 h 80"/>
                  <a:gd name="T2" fmla="*/ 0 w 349"/>
                  <a:gd name="T3" fmla="*/ 24 h 80"/>
                  <a:gd name="T4" fmla="*/ 197 w 349"/>
                  <a:gd name="T5" fmla="*/ 0 h 80"/>
                  <a:gd name="T6" fmla="*/ 349 w 349"/>
                  <a:gd name="T7" fmla="*/ 32 h 80"/>
                  <a:gd name="T8" fmla="*/ 337 w 349"/>
                  <a:gd name="T9" fmla="*/ 80 h 80"/>
                  <a:gd name="T10" fmla="*/ 14 w 349"/>
                  <a:gd name="T11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80">
                    <a:moveTo>
                      <a:pt x="14" y="76"/>
                    </a:moveTo>
                    <a:lnTo>
                      <a:pt x="0" y="24"/>
                    </a:lnTo>
                    <a:lnTo>
                      <a:pt x="197" y="0"/>
                    </a:lnTo>
                    <a:lnTo>
                      <a:pt x="349" y="32"/>
                    </a:lnTo>
                    <a:lnTo>
                      <a:pt x="337" y="80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E6239749-F86F-4BCE-95A1-5F26BB1C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205288"/>
                <a:ext cx="241300" cy="127000"/>
              </a:xfrm>
              <a:custGeom>
                <a:avLst/>
                <a:gdLst>
                  <a:gd name="T0" fmla="*/ 4 w 152"/>
                  <a:gd name="T1" fmla="*/ 76 h 80"/>
                  <a:gd name="T2" fmla="*/ 0 w 152"/>
                  <a:gd name="T3" fmla="*/ 0 h 80"/>
                  <a:gd name="T4" fmla="*/ 152 w 152"/>
                  <a:gd name="T5" fmla="*/ 32 h 80"/>
                  <a:gd name="T6" fmla="*/ 140 w 152"/>
                  <a:gd name="T7" fmla="*/ 80 h 80"/>
                  <a:gd name="T8" fmla="*/ 4 w 152"/>
                  <a:gd name="T9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80">
                    <a:moveTo>
                      <a:pt x="4" y="76"/>
                    </a:moveTo>
                    <a:lnTo>
                      <a:pt x="0" y="0"/>
                    </a:lnTo>
                    <a:lnTo>
                      <a:pt x="152" y="32"/>
                    </a:lnTo>
                    <a:lnTo>
                      <a:pt x="140" y="80"/>
                    </a:lnTo>
                    <a:lnTo>
                      <a:pt x="4" y="76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A30EE0C0-0B08-497C-A4C4-559E0255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230688"/>
                <a:ext cx="38100" cy="79375"/>
              </a:xfrm>
              <a:custGeom>
                <a:avLst/>
                <a:gdLst>
                  <a:gd name="T0" fmla="*/ 20 w 24"/>
                  <a:gd name="T1" fmla="*/ 0 h 50"/>
                  <a:gd name="T2" fmla="*/ 0 w 24"/>
                  <a:gd name="T3" fmla="*/ 0 h 50"/>
                  <a:gd name="T4" fmla="*/ 4 w 24"/>
                  <a:gd name="T5" fmla="*/ 50 h 50"/>
                  <a:gd name="T6" fmla="*/ 24 w 24"/>
                  <a:gd name="T7" fmla="*/ 48 h 50"/>
                  <a:gd name="T8" fmla="*/ 20 w 2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0">
                    <a:moveTo>
                      <a:pt x="20" y="0"/>
                    </a:moveTo>
                    <a:lnTo>
                      <a:pt x="0" y="0"/>
                    </a:lnTo>
                    <a:lnTo>
                      <a:pt x="4" y="50"/>
                    </a:lnTo>
                    <a:lnTo>
                      <a:pt x="24" y="4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3" name="Freeform 40">
                <a:extLst>
                  <a:ext uri="{FF2B5EF4-FFF2-40B4-BE49-F238E27FC236}">
                    <a16:creationId xmlns:a16="http://schemas.microsoft.com/office/drawing/2014/main" id="{94606D9B-275B-4E00-97CE-2A074628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224338"/>
                <a:ext cx="47625" cy="66675"/>
              </a:xfrm>
              <a:custGeom>
                <a:avLst/>
                <a:gdLst>
                  <a:gd name="T0" fmla="*/ 0 w 30"/>
                  <a:gd name="T1" fmla="*/ 2 h 42"/>
                  <a:gd name="T2" fmla="*/ 14 w 30"/>
                  <a:gd name="T3" fmla="*/ 42 h 42"/>
                  <a:gd name="T4" fmla="*/ 26 w 30"/>
                  <a:gd name="T5" fmla="*/ 36 h 42"/>
                  <a:gd name="T6" fmla="*/ 30 w 30"/>
                  <a:gd name="T7" fmla="*/ 0 h 42"/>
                  <a:gd name="T8" fmla="*/ 0 w 30"/>
                  <a:gd name="T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0" y="2"/>
                    </a:moveTo>
                    <a:lnTo>
                      <a:pt x="14" y="42"/>
                    </a:lnTo>
                    <a:lnTo>
                      <a:pt x="26" y="36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4" name="Freeform 41">
                <a:extLst>
                  <a:ext uri="{FF2B5EF4-FFF2-40B4-BE49-F238E27FC236}">
                    <a16:creationId xmlns:a16="http://schemas.microsoft.com/office/drawing/2014/main" id="{A01C3BBF-A1EC-4F56-B6CE-2A6B32B53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243388"/>
                <a:ext cx="61913" cy="85725"/>
              </a:xfrm>
              <a:custGeom>
                <a:avLst/>
                <a:gdLst>
                  <a:gd name="T0" fmla="*/ 20 w 20"/>
                  <a:gd name="T1" fmla="*/ 27 h 27"/>
                  <a:gd name="T2" fmla="*/ 5 w 20"/>
                  <a:gd name="T3" fmla="*/ 0 h 27"/>
                  <a:gd name="T4" fmla="*/ 0 w 20"/>
                  <a:gd name="T5" fmla="*/ 2 h 27"/>
                  <a:gd name="T6" fmla="*/ 4 w 20"/>
                  <a:gd name="T7" fmla="*/ 27 h 27"/>
                  <a:gd name="T8" fmla="*/ 20 w 2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20" y="27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3" y="27"/>
                      <a:pt x="4" y="27"/>
                    </a:cubicBezTo>
                    <a:cubicBezTo>
                      <a:pt x="4" y="27"/>
                      <a:pt x="20" y="27"/>
                      <a:pt x="20" y="27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5" name="Freeform 42">
                <a:extLst>
                  <a:ext uri="{FF2B5EF4-FFF2-40B4-BE49-F238E27FC236}">
                    <a16:creationId xmlns:a16="http://schemas.microsoft.com/office/drawing/2014/main" id="{83EFF027-4AC8-4FC7-A0BC-9E0DC550C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1" y="4271963"/>
                <a:ext cx="309563" cy="47625"/>
              </a:xfrm>
              <a:custGeom>
                <a:avLst/>
                <a:gdLst>
                  <a:gd name="T0" fmla="*/ 0 w 195"/>
                  <a:gd name="T1" fmla="*/ 20 h 30"/>
                  <a:gd name="T2" fmla="*/ 189 w 195"/>
                  <a:gd name="T3" fmla="*/ 0 h 30"/>
                  <a:gd name="T4" fmla="*/ 195 w 195"/>
                  <a:gd name="T5" fmla="*/ 18 h 30"/>
                  <a:gd name="T6" fmla="*/ 2 w 195"/>
                  <a:gd name="T7" fmla="*/ 30 h 30"/>
                  <a:gd name="T8" fmla="*/ 0 w 195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0">
                    <a:moveTo>
                      <a:pt x="0" y="20"/>
                    </a:moveTo>
                    <a:lnTo>
                      <a:pt x="189" y="0"/>
                    </a:lnTo>
                    <a:lnTo>
                      <a:pt x="195" y="1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6" name="Freeform 43">
                <a:extLst>
                  <a:ext uri="{FF2B5EF4-FFF2-40B4-BE49-F238E27FC236}">
                    <a16:creationId xmlns:a16="http://schemas.microsoft.com/office/drawing/2014/main" id="{2B421730-0A55-4ED5-A8B3-050DAB27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287838"/>
                <a:ext cx="554038" cy="92075"/>
              </a:xfrm>
              <a:custGeom>
                <a:avLst/>
                <a:gdLst>
                  <a:gd name="T0" fmla="*/ 14 w 349"/>
                  <a:gd name="T1" fmla="*/ 56 h 58"/>
                  <a:gd name="T2" fmla="*/ 0 w 349"/>
                  <a:gd name="T3" fmla="*/ 16 h 58"/>
                  <a:gd name="T4" fmla="*/ 197 w 349"/>
                  <a:gd name="T5" fmla="*/ 0 h 58"/>
                  <a:gd name="T6" fmla="*/ 349 w 349"/>
                  <a:gd name="T7" fmla="*/ 22 h 58"/>
                  <a:gd name="T8" fmla="*/ 337 w 349"/>
                  <a:gd name="T9" fmla="*/ 58 h 58"/>
                  <a:gd name="T10" fmla="*/ 14 w 349"/>
                  <a:gd name="T1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58">
                    <a:moveTo>
                      <a:pt x="14" y="56"/>
                    </a:moveTo>
                    <a:lnTo>
                      <a:pt x="0" y="16"/>
                    </a:lnTo>
                    <a:lnTo>
                      <a:pt x="197" y="0"/>
                    </a:lnTo>
                    <a:lnTo>
                      <a:pt x="349" y="22"/>
                    </a:lnTo>
                    <a:lnTo>
                      <a:pt x="337" y="58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7" name="Freeform 44">
                <a:extLst>
                  <a:ext uri="{FF2B5EF4-FFF2-40B4-BE49-F238E27FC236}">
                    <a16:creationId xmlns:a16="http://schemas.microsoft.com/office/drawing/2014/main" id="{401F840E-BC14-4ECA-95FB-2C5CF59D3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287838"/>
                <a:ext cx="241300" cy="92075"/>
              </a:xfrm>
              <a:custGeom>
                <a:avLst/>
                <a:gdLst>
                  <a:gd name="T0" fmla="*/ 4 w 152"/>
                  <a:gd name="T1" fmla="*/ 56 h 58"/>
                  <a:gd name="T2" fmla="*/ 0 w 152"/>
                  <a:gd name="T3" fmla="*/ 0 h 58"/>
                  <a:gd name="T4" fmla="*/ 152 w 152"/>
                  <a:gd name="T5" fmla="*/ 22 h 58"/>
                  <a:gd name="T6" fmla="*/ 140 w 152"/>
                  <a:gd name="T7" fmla="*/ 58 h 58"/>
                  <a:gd name="T8" fmla="*/ 4 w 152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8">
                    <a:moveTo>
                      <a:pt x="4" y="56"/>
                    </a:moveTo>
                    <a:lnTo>
                      <a:pt x="0" y="0"/>
                    </a:lnTo>
                    <a:lnTo>
                      <a:pt x="152" y="22"/>
                    </a:lnTo>
                    <a:lnTo>
                      <a:pt x="140" y="58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8" name="Freeform 45">
                <a:extLst>
                  <a:ext uri="{FF2B5EF4-FFF2-40B4-BE49-F238E27FC236}">
                    <a16:creationId xmlns:a16="http://schemas.microsoft.com/office/drawing/2014/main" id="{06C4AAAB-B9BF-4B38-B3C7-656701FE5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303713"/>
                <a:ext cx="38100" cy="60325"/>
              </a:xfrm>
              <a:custGeom>
                <a:avLst/>
                <a:gdLst>
                  <a:gd name="T0" fmla="*/ 20 w 24"/>
                  <a:gd name="T1" fmla="*/ 0 h 38"/>
                  <a:gd name="T2" fmla="*/ 0 w 24"/>
                  <a:gd name="T3" fmla="*/ 0 h 38"/>
                  <a:gd name="T4" fmla="*/ 4 w 24"/>
                  <a:gd name="T5" fmla="*/ 38 h 38"/>
                  <a:gd name="T6" fmla="*/ 24 w 24"/>
                  <a:gd name="T7" fmla="*/ 36 h 38"/>
                  <a:gd name="T8" fmla="*/ 20 w 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0" y="0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24" y="3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67025F81-973F-4CA5-8D05-5B18F625A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300538"/>
                <a:ext cx="47625" cy="50800"/>
              </a:xfrm>
              <a:custGeom>
                <a:avLst/>
                <a:gdLst>
                  <a:gd name="T0" fmla="*/ 0 w 30"/>
                  <a:gd name="T1" fmla="*/ 2 h 32"/>
                  <a:gd name="T2" fmla="*/ 14 w 30"/>
                  <a:gd name="T3" fmla="*/ 32 h 32"/>
                  <a:gd name="T4" fmla="*/ 26 w 30"/>
                  <a:gd name="T5" fmla="*/ 28 h 32"/>
                  <a:gd name="T6" fmla="*/ 30 w 30"/>
                  <a:gd name="T7" fmla="*/ 0 h 32"/>
                  <a:gd name="T8" fmla="*/ 0 w 3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0" y="2"/>
                    </a:moveTo>
                    <a:lnTo>
                      <a:pt x="14" y="32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D7AC3043-AAFF-4311-96F5-194C23F3A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316413"/>
                <a:ext cx="61913" cy="60325"/>
              </a:xfrm>
              <a:custGeom>
                <a:avLst/>
                <a:gdLst>
                  <a:gd name="T0" fmla="*/ 20 w 20"/>
                  <a:gd name="T1" fmla="*/ 19 h 19"/>
                  <a:gd name="T2" fmla="*/ 5 w 20"/>
                  <a:gd name="T3" fmla="*/ 0 h 19"/>
                  <a:gd name="T4" fmla="*/ 0 w 20"/>
                  <a:gd name="T5" fmla="*/ 1 h 19"/>
                  <a:gd name="T6" fmla="*/ 4 w 20"/>
                  <a:gd name="T7" fmla="*/ 19 h 19"/>
                  <a:gd name="T8" fmla="*/ 20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9"/>
                      <a:pt x="4" y="19"/>
                    </a:cubicBezTo>
                    <a:cubicBezTo>
                      <a:pt x="4" y="19"/>
                      <a:pt x="20" y="19"/>
                      <a:pt x="20" y="19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C7C6D5BA-EA01-4E58-9A7D-FD3B918A4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1" y="4335463"/>
                <a:ext cx="309563" cy="47625"/>
              </a:xfrm>
              <a:custGeom>
                <a:avLst/>
                <a:gdLst>
                  <a:gd name="T0" fmla="*/ 0 w 195"/>
                  <a:gd name="T1" fmla="*/ 20 h 30"/>
                  <a:gd name="T2" fmla="*/ 189 w 195"/>
                  <a:gd name="T3" fmla="*/ 0 h 30"/>
                  <a:gd name="T4" fmla="*/ 195 w 195"/>
                  <a:gd name="T5" fmla="*/ 18 h 30"/>
                  <a:gd name="T6" fmla="*/ 2 w 195"/>
                  <a:gd name="T7" fmla="*/ 30 h 30"/>
                  <a:gd name="T8" fmla="*/ 0 w 195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0">
                    <a:moveTo>
                      <a:pt x="0" y="20"/>
                    </a:moveTo>
                    <a:lnTo>
                      <a:pt x="189" y="0"/>
                    </a:lnTo>
                    <a:lnTo>
                      <a:pt x="195" y="1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52FCA291-D421-4A8D-82D1-851B8A93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354513"/>
                <a:ext cx="554038" cy="71438"/>
              </a:xfrm>
              <a:custGeom>
                <a:avLst/>
                <a:gdLst>
                  <a:gd name="T0" fmla="*/ 14 w 349"/>
                  <a:gd name="T1" fmla="*/ 43 h 45"/>
                  <a:gd name="T2" fmla="*/ 0 w 349"/>
                  <a:gd name="T3" fmla="*/ 12 h 45"/>
                  <a:gd name="T4" fmla="*/ 197 w 349"/>
                  <a:gd name="T5" fmla="*/ 0 h 45"/>
                  <a:gd name="T6" fmla="*/ 349 w 349"/>
                  <a:gd name="T7" fmla="*/ 18 h 45"/>
                  <a:gd name="T8" fmla="*/ 337 w 349"/>
                  <a:gd name="T9" fmla="*/ 45 h 45"/>
                  <a:gd name="T10" fmla="*/ 14 w 349"/>
                  <a:gd name="T1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45">
                    <a:moveTo>
                      <a:pt x="14" y="43"/>
                    </a:moveTo>
                    <a:lnTo>
                      <a:pt x="0" y="12"/>
                    </a:lnTo>
                    <a:lnTo>
                      <a:pt x="197" y="0"/>
                    </a:lnTo>
                    <a:lnTo>
                      <a:pt x="349" y="18"/>
                    </a:lnTo>
                    <a:lnTo>
                      <a:pt x="337" y="45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D5C4EC44-75E1-4C9F-9E8F-74323EB70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354513"/>
                <a:ext cx="241300" cy="71438"/>
              </a:xfrm>
              <a:custGeom>
                <a:avLst/>
                <a:gdLst>
                  <a:gd name="T0" fmla="*/ 4 w 152"/>
                  <a:gd name="T1" fmla="*/ 43 h 45"/>
                  <a:gd name="T2" fmla="*/ 0 w 152"/>
                  <a:gd name="T3" fmla="*/ 0 h 45"/>
                  <a:gd name="T4" fmla="*/ 152 w 152"/>
                  <a:gd name="T5" fmla="*/ 18 h 45"/>
                  <a:gd name="T6" fmla="*/ 140 w 152"/>
                  <a:gd name="T7" fmla="*/ 45 h 45"/>
                  <a:gd name="T8" fmla="*/ 4 w 152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45">
                    <a:moveTo>
                      <a:pt x="4" y="43"/>
                    </a:moveTo>
                    <a:lnTo>
                      <a:pt x="0" y="0"/>
                    </a:lnTo>
                    <a:lnTo>
                      <a:pt x="152" y="18"/>
                    </a:lnTo>
                    <a:lnTo>
                      <a:pt x="140" y="45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FBC1A15F-8718-4001-9731-5955C960C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367213"/>
                <a:ext cx="38100" cy="47625"/>
              </a:xfrm>
              <a:custGeom>
                <a:avLst/>
                <a:gdLst>
                  <a:gd name="T0" fmla="*/ 20 w 24"/>
                  <a:gd name="T1" fmla="*/ 0 h 30"/>
                  <a:gd name="T2" fmla="*/ 0 w 24"/>
                  <a:gd name="T3" fmla="*/ 0 h 30"/>
                  <a:gd name="T4" fmla="*/ 4 w 24"/>
                  <a:gd name="T5" fmla="*/ 30 h 30"/>
                  <a:gd name="T6" fmla="*/ 24 w 24"/>
                  <a:gd name="T7" fmla="*/ 28 h 30"/>
                  <a:gd name="T8" fmla="*/ 20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0" y="0"/>
                    </a:moveTo>
                    <a:lnTo>
                      <a:pt x="0" y="0"/>
                    </a:lnTo>
                    <a:lnTo>
                      <a:pt x="4" y="30"/>
                    </a:lnTo>
                    <a:lnTo>
                      <a:pt x="24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596C4537-4755-43D9-98ED-D84E760EF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364038"/>
                <a:ext cx="47625" cy="38100"/>
              </a:xfrm>
              <a:custGeom>
                <a:avLst/>
                <a:gdLst>
                  <a:gd name="T0" fmla="*/ 0 w 30"/>
                  <a:gd name="T1" fmla="*/ 2 h 24"/>
                  <a:gd name="T2" fmla="*/ 14 w 30"/>
                  <a:gd name="T3" fmla="*/ 24 h 24"/>
                  <a:gd name="T4" fmla="*/ 26 w 30"/>
                  <a:gd name="T5" fmla="*/ 22 h 24"/>
                  <a:gd name="T6" fmla="*/ 30 w 30"/>
                  <a:gd name="T7" fmla="*/ 0 h 24"/>
                  <a:gd name="T8" fmla="*/ 0 w 30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0" y="2"/>
                    </a:moveTo>
                    <a:lnTo>
                      <a:pt x="14" y="24"/>
                    </a:lnTo>
                    <a:lnTo>
                      <a:pt x="26" y="22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2F2BE8DF-2E9D-496E-AFF7-45D01C738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376738"/>
                <a:ext cx="61913" cy="46038"/>
              </a:xfrm>
              <a:custGeom>
                <a:avLst/>
                <a:gdLst>
                  <a:gd name="T0" fmla="*/ 20 w 20"/>
                  <a:gd name="T1" fmla="*/ 15 h 15"/>
                  <a:gd name="T2" fmla="*/ 5 w 20"/>
                  <a:gd name="T3" fmla="*/ 0 h 15"/>
                  <a:gd name="T4" fmla="*/ 0 w 20"/>
                  <a:gd name="T5" fmla="*/ 1 h 15"/>
                  <a:gd name="T6" fmla="*/ 4 w 20"/>
                  <a:gd name="T7" fmla="*/ 15 h 15"/>
                  <a:gd name="T8" fmla="*/ 20 w 20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5"/>
                      <a:pt x="4" y="15"/>
                    </a:cubicBezTo>
                    <a:cubicBezTo>
                      <a:pt x="4" y="15"/>
                      <a:pt x="20" y="15"/>
                      <a:pt x="20" y="15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29A09B68-A40C-487E-BE0E-C87B5DF15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173538"/>
                <a:ext cx="295275" cy="261938"/>
              </a:xfrm>
              <a:custGeom>
                <a:avLst/>
                <a:gdLst>
                  <a:gd name="T0" fmla="*/ 128 w 186"/>
                  <a:gd name="T1" fmla="*/ 26 h 165"/>
                  <a:gd name="T2" fmla="*/ 0 w 186"/>
                  <a:gd name="T3" fmla="*/ 0 h 165"/>
                  <a:gd name="T4" fmla="*/ 64 w 186"/>
                  <a:gd name="T5" fmla="*/ 165 h 165"/>
                  <a:gd name="T6" fmla="*/ 186 w 186"/>
                  <a:gd name="T7" fmla="*/ 165 h 165"/>
                  <a:gd name="T8" fmla="*/ 128 w 186"/>
                  <a:gd name="T9" fmla="*/ 2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5">
                    <a:moveTo>
                      <a:pt x="128" y="26"/>
                    </a:moveTo>
                    <a:lnTo>
                      <a:pt x="0" y="0"/>
                    </a:lnTo>
                    <a:lnTo>
                      <a:pt x="64" y="165"/>
                    </a:lnTo>
                    <a:lnTo>
                      <a:pt x="186" y="165"/>
                    </a:lnTo>
                    <a:lnTo>
                      <a:pt x="128" y="26"/>
                    </a:ln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0EBB0092-71B0-44D7-BE99-7C92BFFE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173538"/>
                <a:ext cx="206375" cy="261938"/>
              </a:xfrm>
              <a:custGeom>
                <a:avLst/>
                <a:gdLst>
                  <a:gd name="T0" fmla="*/ 12 w 130"/>
                  <a:gd name="T1" fmla="*/ 10 h 165"/>
                  <a:gd name="T2" fmla="*/ 130 w 130"/>
                  <a:gd name="T3" fmla="*/ 30 h 165"/>
                  <a:gd name="T4" fmla="*/ 128 w 130"/>
                  <a:gd name="T5" fmla="*/ 26 h 165"/>
                  <a:gd name="T6" fmla="*/ 0 w 130"/>
                  <a:gd name="T7" fmla="*/ 0 h 165"/>
                  <a:gd name="T8" fmla="*/ 64 w 130"/>
                  <a:gd name="T9" fmla="*/ 165 h 165"/>
                  <a:gd name="T10" fmla="*/ 66 w 130"/>
                  <a:gd name="T11" fmla="*/ 165 h 165"/>
                  <a:gd name="T12" fmla="*/ 12 w 130"/>
                  <a:gd name="T13" fmla="*/ 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65">
                    <a:moveTo>
                      <a:pt x="12" y="10"/>
                    </a:moveTo>
                    <a:lnTo>
                      <a:pt x="130" y="30"/>
                    </a:lnTo>
                    <a:lnTo>
                      <a:pt x="128" y="26"/>
                    </a:lnTo>
                    <a:lnTo>
                      <a:pt x="0" y="0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345BB8EC-D986-40F5-8795-F3687450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13" y="4173538"/>
                <a:ext cx="123825" cy="261938"/>
              </a:xfrm>
              <a:custGeom>
                <a:avLst/>
                <a:gdLst>
                  <a:gd name="T0" fmla="*/ 0 w 78"/>
                  <a:gd name="T1" fmla="*/ 12 h 165"/>
                  <a:gd name="T2" fmla="*/ 44 w 78"/>
                  <a:gd name="T3" fmla="*/ 165 h 165"/>
                  <a:gd name="T4" fmla="*/ 78 w 78"/>
                  <a:gd name="T5" fmla="*/ 159 h 165"/>
                  <a:gd name="T6" fmla="*/ 16 w 78"/>
                  <a:gd name="T7" fmla="*/ 0 h 165"/>
                  <a:gd name="T8" fmla="*/ 0 w 78"/>
                  <a:gd name="T9" fmla="*/ 1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65">
                    <a:moveTo>
                      <a:pt x="0" y="12"/>
                    </a:moveTo>
                    <a:lnTo>
                      <a:pt x="44" y="165"/>
                    </a:lnTo>
                    <a:lnTo>
                      <a:pt x="78" y="159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6C1F8940-C89B-4E4F-9684-2158F74D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4211638"/>
                <a:ext cx="120650" cy="223838"/>
              </a:xfrm>
              <a:custGeom>
                <a:avLst/>
                <a:gdLst>
                  <a:gd name="T0" fmla="*/ 0 w 76"/>
                  <a:gd name="T1" fmla="*/ 0 h 141"/>
                  <a:gd name="T2" fmla="*/ 42 w 76"/>
                  <a:gd name="T3" fmla="*/ 141 h 141"/>
                  <a:gd name="T4" fmla="*/ 76 w 76"/>
                  <a:gd name="T5" fmla="*/ 135 h 141"/>
                  <a:gd name="T6" fmla="*/ 40 w 76"/>
                  <a:gd name="T7" fmla="*/ 40 h 141"/>
                  <a:gd name="T8" fmla="*/ 0 w 7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41">
                    <a:moveTo>
                      <a:pt x="0" y="0"/>
                    </a:moveTo>
                    <a:lnTo>
                      <a:pt x="42" y="141"/>
                    </a:lnTo>
                    <a:lnTo>
                      <a:pt x="76" y="135"/>
                    </a:lnTo>
                    <a:lnTo>
                      <a:pt x="4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4" name="Rectangle 58">
                <a:extLst>
                  <a:ext uri="{FF2B5EF4-FFF2-40B4-BE49-F238E27FC236}">
                    <a16:creationId xmlns:a16="http://schemas.microsoft.com/office/drawing/2014/main" id="{B5EB8880-81DE-45C7-9FCC-D086BF82D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1788" y="4597400"/>
                <a:ext cx="288925" cy="9525"/>
              </a:xfrm>
              <a:prstGeom prst="rect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" name="Rectangle 59">
                <a:extLst>
                  <a:ext uri="{FF2B5EF4-FFF2-40B4-BE49-F238E27FC236}">
                    <a16:creationId xmlns:a16="http://schemas.microsoft.com/office/drawing/2014/main" id="{563C8AB6-CCF8-4DC6-8AF1-C8E12CEC0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9201" y="4597400"/>
                <a:ext cx="284163" cy="9525"/>
              </a:xfrm>
              <a:prstGeom prst="rect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B72768B5-C976-456A-BFAA-F051BA049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4505325"/>
                <a:ext cx="31750" cy="79375"/>
              </a:xfrm>
              <a:custGeom>
                <a:avLst/>
                <a:gdLst>
                  <a:gd name="T0" fmla="*/ 6 w 20"/>
                  <a:gd name="T1" fmla="*/ 46 h 50"/>
                  <a:gd name="T2" fmla="*/ 0 w 20"/>
                  <a:gd name="T3" fmla="*/ 0 h 50"/>
                  <a:gd name="T4" fmla="*/ 20 w 20"/>
                  <a:gd name="T5" fmla="*/ 2 h 50"/>
                  <a:gd name="T6" fmla="*/ 18 w 20"/>
                  <a:gd name="T7" fmla="*/ 50 h 50"/>
                  <a:gd name="T8" fmla="*/ 6 w 20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0">
                    <a:moveTo>
                      <a:pt x="6" y="4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8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26E6F8CB-47BC-4CD3-804C-F15A9D09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4505325"/>
                <a:ext cx="28575" cy="79375"/>
              </a:xfrm>
              <a:custGeom>
                <a:avLst/>
                <a:gdLst>
                  <a:gd name="T0" fmla="*/ 4 w 18"/>
                  <a:gd name="T1" fmla="*/ 46 h 50"/>
                  <a:gd name="T2" fmla="*/ 0 w 18"/>
                  <a:gd name="T3" fmla="*/ 0 h 50"/>
                  <a:gd name="T4" fmla="*/ 18 w 18"/>
                  <a:gd name="T5" fmla="*/ 2 h 50"/>
                  <a:gd name="T6" fmla="*/ 16 w 18"/>
                  <a:gd name="T7" fmla="*/ 50 h 50"/>
                  <a:gd name="T8" fmla="*/ 4 w 18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0">
                    <a:moveTo>
                      <a:pt x="4" y="46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6" y="50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D29570A0-4C9E-4A4C-B506-D0810F4F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7013" y="4505325"/>
                <a:ext cx="28575" cy="79375"/>
              </a:xfrm>
              <a:custGeom>
                <a:avLst/>
                <a:gdLst>
                  <a:gd name="T0" fmla="*/ 6 w 18"/>
                  <a:gd name="T1" fmla="*/ 46 h 50"/>
                  <a:gd name="T2" fmla="*/ 0 w 18"/>
                  <a:gd name="T3" fmla="*/ 0 h 50"/>
                  <a:gd name="T4" fmla="*/ 18 w 18"/>
                  <a:gd name="T5" fmla="*/ 2 h 50"/>
                  <a:gd name="T6" fmla="*/ 16 w 18"/>
                  <a:gd name="T7" fmla="*/ 50 h 50"/>
                  <a:gd name="T8" fmla="*/ 6 w 18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0">
                    <a:moveTo>
                      <a:pt x="6" y="46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6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296B965D-F9E8-4C7E-99ED-1C08289BF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751" y="4505325"/>
                <a:ext cx="31750" cy="79375"/>
              </a:xfrm>
              <a:custGeom>
                <a:avLst/>
                <a:gdLst>
                  <a:gd name="T0" fmla="*/ 6 w 20"/>
                  <a:gd name="T1" fmla="*/ 46 h 50"/>
                  <a:gd name="T2" fmla="*/ 0 w 20"/>
                  <a:gd name="T3" fmla="*/ 0 h 50"/>
                  <a:gd name="T4" fmla="*/ 20 w 20"/>
                  <a:gd name="T5" fmla="*/ 2 h 50"/>
                  <a:gd name="T6" fmla="*/ 18 w 20"/>
                  <a:gd name="T7" fmla="*/ 50 h 50"/>
                  <a:gd name="T8" fmla="*/ 6 w 20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0">
                    <a:moveTo>
                      <a:pt x="6" y="4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8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C4711F1D-DCBF-467F-A63E-7C583D6B6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6" y="3944938"/>
                <a:ext cx="82550" cy="487363"/>
              </a:xfrm>
              <a:custGeom>
                <a:avLst/>
                <a:gdLst>
                  <a:gd name="T0" fmla="*/ 8 w 52"/>
                  <a:gd name="T1" fmla="*/ 0 h 307"/>
                  <a:gd name="T2" fmla="*/ 0 w 52"/>
                  <a:gd name="T3" fmla="*/ 0 h 307"/>
                  <a:gd name="T4" fmla="*/ 44 w 52"/>
                  <a:gd name="T5" fmla="*/ 307 h 307"/>
                  <a:gd name="T6" fmla="*/ 52 w 52"/>
                  <a:gd name="T7" fmla="*/ 307 h 307"/>
                  <a:gd name="T8" fmla="*/ 8 w 52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7">
                    <a:moveTo>
                      <a:pt x="8" y="0"/>
                    </a:moveTo>
                    <a:lnTo>
                      <a:pt x="0" y="0"/>
                    </a:lnTo>
                    <a:lnTo>
                      <a:pt x="44" y="307"/>
                    </a:lnTo>
                    <a:lnTo>
                      <a:pt x="52" y="30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4" name="Oval 65">
                <a:extLst>
                  <a:ext uri="{FF2B5EF4-FFF2-40B4-BE49-F238E27FC236}">
                    <a16:creationId xmlns:a16="http://schemas.microsoft.com/office/drawing/2014/main" id="{05F51BC5-AC95-4655-8512-053644F07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438" y="4552950"/>
                <a:ext cx="92075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" name="Oval 66">
                <a:extLst>
                  <a:ext uri="{FF2B5EF4-FFF2-40B4-BE49-F238E27FC236}">
                    <a16:creationId xmlns:a16="http://schemas.microsoft.com/office/drawing/2014/main" id="{F7C43167-9DD9-4409-B9A5-288866612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6263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" name="Rectangle 67">
                <a:extLst>
                  <a:ext uri="{FF2B5EF4-FFF2-40B4-BE49-F238E27FC236}">
                    <a16:creationId xmlns:a16="http://schemas.microsoft.com/office/drawing/2014/main" id="{74484042-716E-4E8B-AEAE-D37067990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101" y="4489450"/>
                <a:ext cx="804863" cy="47625"/>
              </a:xfrm>
              <a:prstGeom prst="rect">
                <a:avLst/>
              </a:prstGeom>
              <a:solidFill>
                <a:srgbClr val="A9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0" name="Freeform 68">
                <a:extLst>
                  <a:ext uri="{FF2B5EF4-FFF2-40B4-BE49-F238E27FC236}">
                    <a16:creationId xmlns:a16="http://schemas.microsoft.com/office/drawing/2014/main" id="{4D3E1267-09A4-46D7-B5B0-9669B5E87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4421188"/>
                <a:ext cx="560388" cy="100013"/>
              </a:xfrm>
              <a:custGeom>
                <a:avLst/>
                <a:gdLst>
                  <a:gd name="T0" fmla="*/ 11 w 353"/>
                  <a:gd name="T1" fmla="*/ 63 h 63"/>
                  <a:gd name="T2" fmla="*/ 353 w 353"/>
                  <a:gd name="T3" fmla="*/ 63 h 63"/>
                  <a:gd name="T4" fmla="*/ 353 w 353"/>
                  <a:gd name="T5" fmla="*/ 0 h 63"/>
                  <a:gd name="T6" fmla="*/ 0 w 353"/>
                  <a:gd name="T7" fmla="*/ 0 h 63"/>
                  <a:gd name="T8" fmla="*/ 11 w 353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63">
                    <a:moveTo>
                      <a:pt x="11" y="63"/>
                    </a:moveTo>
                    <a:lnTo>
                      <a:pt x="353" y="63"/>
                    </a:lnTo>
                    <a:lnTo>
                      <a:pt x="353" y="0"/>
                    </a:lnTo>
                    <a:lnTo>
                      <a:pt x="0" y="0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1" name="Freeform 69">
                <a:extLst>
                  <a:ext uri="{FF2B5EF4-FFF2-40B4-BE49-F238E27FC236}">
                    <a16:creationId xmlns:a16="http://schemas.microsoft.com/office/drawing/2014/main" id="{C81ED41D-27B8-4BF7-B5F1-B889A5321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6" y="4421188"/>
                <a:ext cx="563563" cy="100013"/>
              </a:xfrm>
              <a:custGeom>
                <a:avLst/>
                <a:gdLst>
                  <a:gd name="T0" fmla="*/ 14 w 355"/>
                  <a:gd name="T1" fmla="*/ 63 h 63"/>
                  <a:gd name="T2" fmla="*/ 355 w 355"/>
                  <a:gd name="T3" fmla="*/ 63 h 63"/>
                  <a:gd name="T4" fmla="*/ 353 w 355"/>
                  <a:gd name="T5" fmla="*/ 0 h 63"/>
                  <a:gd name="T6" fmla="*/ 0 w 355"/>
                  <a:gd name="T7" fmla="*/ 0 h 63"/>
                  <a:gd name="T8" fmla="*/ 14 w 35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63">
                    <a:moveTo>
                      <a:pt x="14" y="63"/>
                    </a:moveTo>
                    <a:lnTo>
                      <a:pt x="355" y="63"/>
                    </a:lnTo>
                    <a:lnTo>
                      <a:pt x="353" y="0"/>
                    </a:lnTo>
                    <a:lnTo>
                      <a:pt x="0" y="0"/>
                    </a:lnTo>
                    <a:lnTo>
                      <a:pt x="14" y="63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2" name="Oval 70">
                <a:extLst>
                  <a:ext uri="{FF2B5EF4-FFF2-40B4-BE49-F238E27FC236}">
                    <a16:creationId xmlns:a16="http://schemas.microsoft.com/office/drawing/2014/main" id="{FFFEE77F-5621-46B9-AA20-B3C8919F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701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3" name="Freeform 71">
                <a:extLst>
                  <a:ext uri="{FF2B5EF4-FFF2-40B4-BE49-F238E27FC236}">
                    <a16:creationId xmlns:a16="http://schemas.microsoft.com/office/drawing/2014/main" id="{E765B778-7B44-479B-91DC-A63B5ACF0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6" y="4552950"/>
                <a:ext cx="53975" cy="98425"/>
              </a:xfrm>
              <a:custGeom>
                <a:avLst/>
                <a:gdLst>
                  <a:gd name="T0" fmla="*/ 3 w 17"/>
                  <a:gd name="T1" fmla="*/ 0 h 31"/>
                  <a:gd name="T2" fmla="*/ 0 w 17"/>
                  <a:gd name="T3" fmla="*/ 0 h 31"/>
                  <a:gd name="T4" fmla="*/ 11 w 17"/>
                  <a:gd name="T5" fmla="*/ 16 h 31"/>
                  <a:gd name="T6" fmla="*/ 0 w 17"/>
                  <a:gd name="T7" fmla="*/ 31 h 31"/>
                  <a:gd name="T8" fmla="*/ 3 w 17"/>
                  <a:gd name="T9" fmla="*/ 31 h 31"/>
                  <a:gd name="T10" fmla="*/ 17 w 17"/>
                  <a:gd name="T11" fmla="*/ 16 h 31"/>
                  <a:gd name="T12" fmla="*/ 3 w 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6" y="2"/>
                      <a:pt x="11" y="8"/>
                      <a:pt x="11" y="16"/>
                    </a:cubicBezTo>
                    <a:cubicBezTo>
                      <a:pt x="11" y="23"/>
                      <a:pt x="6" y="29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11" y="31"/>
                      <a:pt x="17" y="24"/>
                      <a:pt x="17" y="16"/>
                    </a:cubicBezTo>
                    <a:cubicBezTo>
                      <a:pt x="17" y="7"/>
                      <a:pt x="11" y="0"/>
                      <a:pt x="3" y="0"/>
                    </a:cubicBez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4" name="Oval 72">
                <a:extLst>
                  <a:ext uri="{FF2B5EF4-FFF2-40B4-BE49-F238E27FC236}">
                    <a16:creationId xmlns:a16="http://schemas.microsoft.com/office/drawing/2014/main" id="{C426E8FA-E60E-4A7D-87B1-54F7973AC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226" y="4578350"/>
                <a:ext cx="34925" cy="47625"/>
              </a:xfrm>
              <a:prstGeom prst="ellipse">
                <a:avLst/>
              </a:pr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5" name="Oval 73">
                <a:extLst>
                  <a:ext uri="{FF2B5EF4-FFF2-40B4-BE49-F238E27FC236}">
                    <a16:creationId xmlns:a16="http://schemas.microsoft.com/office/drawing/2014/main" id="{DCF2FB60-F1AB-46E4-B565-A73B9182F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9563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6" name="Freeform 74">
                <a:extLst>
                  <a:ext uri="{FF2B5EF4-FFF2-40B4-BE49-F238E27FC236}">
                    <a16:creationId xmlns:a16="http://schemas.microsoft.com/office/drawing/2014/main" id="{A658C267-695B-49EB-B01E-D52B36EA6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4552950"/>
                <a:ext cx="53975" cy="98425"/>
              </a:xfrm>
              <a:custGeom>
                <a:avLst/>
                <a:gdLst>
                  <a:gd name="T0" fmla="*/ 3 w 17"/>
                  <a:gd name="T1" fmla="*/ 0 h 31"/>
                  <a:gd name="T2" fmla="*/ 0 w 17"/>
                  <a:gd name="T3" fmla="*/ 0 h 31"/>
                  <a:gd name="T4" fmla="*/ 11 w 17"/>
                  <a:gd name="T5" fmla="*/ 16 h 31"/>
                  <a:gd name="T6" fmla="*/ 0 w 17"/>
                  <a:gd name="T7" fmla="*/ 31 h 31"/>
                  <a:gd name="T8" fmla="*/ 3 w 17"/>
                  <a:gd name="T9" fmla="*/ 31 h 31"/>
                  <a:gd name="T10" fmla="*/ 17 w 17"/>
                  <a:gd name="T11" fmla="*/ 16 h 31"/>
                  <a:gd name="T12" fmla="*/ 3 w 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7" y="2"/>
                      <a:pt x="11" y="8"/>
                      <a:pt x="11" y="16"/>
                    </a:cubicBezTo>
                    <a:cubicBezTo>
                      <a:pt x="11" y="23"/>
                      <a:pt x="7" y="29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11" y="31"/>
                      <a:pt x="17" y="24"/>
                      <a:pt x="17" y="16"/>
                    </a:cubicBezTo>
                    <a:cubicBezTo>
                      <a:pt x="17" y="7"/>
                      <a:pt x="11" y="0"/>
                      <a:pt x="3" y="0"/>
                    </a:cubicBez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7" name="Oval 75">
                <a:extLst>
                  <a:ext uri="{FF2B5EF4-FFF2-40B4-BE49-F238E27FC236}">
                    <a16:creationId xmlns:a16="http://schemas.microsoft.com/office/drawing/2014/main" id="{8A92C8CE-EDC7-44B5-AE73-4E606ABB7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088" y="4578350"/>
                <a:ext cx="34925" cy="47625"/>
              </a:xfrm>
              <a:prstGeom prst="ellipse">
                <a:avLst/>
              </a:pr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DB586EDE-F964-43C5-9EC3-BAAD4C2C4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0301" y="3859213"/>
                <a:ext cx="158750" cy="117475"/>
              </a:xfrm>
              <a:custGeom>
                <a:avLst/>
                <a:gdLst>
                  <a:gd name="T0" fmla="*/ 49 w 50"/>
                  <a:gd name="T1" fmla="*/ 0 h 37"/>
                  <a:gd name="T2" fmla="*/ 0 w 50"/>
                  <a:gd name="T3" fmla="*/ 4 h 37"/>
                  <a:gd name="T4" fmla="*/ 30 w 50"/>
                  <a:gd name="T5" fmla="*/ 34 h 37"/>
                  <a:gd name="T6" fmla="*/ 49 w 50"/>
                  <a:gd name="T7" fmla="*/ 0 h 37"/>
                  <a:gd name="T8" fmla="*/ 29 w 50"/>
                  <a:gd name="T9" fmla="*/ 27 h 37"/>
                  <a:gd name="T10" fmla="*/ 10 w 50"/>
                  <a:gd name="T11" fmla="*/ 8 h 37"/>
                  <a:gd name="T12" fmla="*/ 41 w 50"/>
                  <a:gd name="T13" fmla="*/ 6 h 37"/>
                  <a:gd name="T14" fmla="*/ 29 w 50"/>
                  <a:gd name="T15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37">
                    <a:moveTo>
                      <a:pt x="49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6" y="37"/>
                      <a:pt x="30" y="34"/>
                    </a:cubicBezTo>
                    <a:cubicBezTo>
                      <a:pt x="50" y="32"/>
                      <a:pt x="49" y="0"/>
                      <a:pt x="49" y="0"/>
                    </a:cubicBezTo>
                    <a:close/>
                    <a:moveTo>
                      <a:pt x="29" y="27"/>
                    </a:moveTo>
                    <a:cubicBezTo>
                      <a:pt x="14" y="29"/>
                      <a:pt x="10" y="8"/>
                      <a:pt x="10" y="8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2" y="26"/>
                      <a:pt x="29" y="27"/>
                    </a:cubicBez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4B964B46-4B0C-42E3-AE62-C38024CB1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4294188"/>
                <a:ext cx="127000" cy="127000"/>
              </a:xfrm>
              <a:custGeom>
                <a:avLst/>
                <a:gdLst>
                  <a:gd name="T0" fmla="*/ 29 w 40"/>
                  <a:gd name="T1" fmla="*/ 30 h 40"/>
                  <a:gd name="T2" fmla="*/ 9 w 40"/>
                  <a:gd name="T3" fmla="*/ 11 h 40"/>
                  <a:gd name="T4" fmla="*/ 29 w 40"/>
                  <a:gd name="T5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0">
                    <a:moveTo>
                      <a:pt x="29" y="30"/>
                    </a:moveTo>
                    <a:cubicBezTo>
                      <a:pt x="19" y="40"/>
                      <a:pt x="0" y="21"/>
                      <a:pt x="9" y="11"/>
                    </a:cubicBezTo>
                    <a:cubicBezTo>
                      <a:pt x="18" y="0"/>
                      <a:pt x="40" y="19"/>
                      <a:pt x="29" y="30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F84264B0-40F1-4884-B8A4-457CC8118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354513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6 h 6"/>
                  <a:gd name="T4" fmla="*/ 10 w 10"/>
                  <a:gd name="T5" fmla="*/ 6 h 6"/>
                  <a:gd name="T6" fmla="*/ 8 w 10"/>
                  <a:gd name="T7" fmla="*/ 0 h 6"/>
                  <a:gd name="T8" fmla="*/ 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A34E8188-BF09-4841-97DD-91B32B786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4329113"/>
                <a:ext cx="12700" cy="15875"/>
              </a:xfrm>
              <a:custGeom>
                <a:avLst/>
                <a:gdLst>
                  <a:gd name="T0" fmla="*/ 2 w 8"/>
                  <a:gd name="T1" fmla="*/ 0 h 10"/>
                  <a:gd name="T2" fmla="*/ 0 w 8"/>
                  <a:gd name="T3" fmla="*/ 6 h 10"/>
                  <a:gd name="T4" fmla="*/ 6 w 8"/>
                  <a:gd name="T5" fmla="*/ 10 h 10"/>
                  <a:gd name="T6" fmla="*/ 8 w 8"/>
                  <a:gd name="T7" fmla="*/ 4 h 10"/>
                  <a:gd name="T8" fmla="*/ 2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lnTo>
                      <a:pt x="0" y="6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043D165A-F7C7-4FA5-94E5-87B319A99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4351338"/>
                <a:ext cx="9525" cy="19050"/>
              </a:xfrm>
              <a:custGeom>
                <a:avLst/>
                <a:gdLst>
                  <a:gd name="T0" fmla="*/ 4 w 6"/>
                  <a:gd name="T1" fmla="*/ 0 h 12"/>
                  <a:gd name="T2" fmla="*/ 0 w 6"/>
                  <a:gd name="T3" fmla="*/ 6 h 12"/>
                  <a:gd name="T4" fmla="*/ 2 w 6"/>
                  <a:gd name="T5" fmla="*/ 12 h 12"/>
                  <a:gd name="T6" fmla="*/ 6 w 6"/>
                  <a:gd name="T7" fmla="*/ 8 h 12"/>
                  <a:gd name="T8" fmla="*/ 4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B328D77B-AF64-4515-91D3-0E72C8FE4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4370388"/>
                <a:ext cx="9525" cy="12700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6 h 8"/>
                  <a:gd name="T4" fmla="*/ 6 w 6"/>
                  <a:gd name="T5" fmla="*/ 8 h 8"/>
                  <a:gd name="T6" fmla="*/ 6 w 6"/>
                  <a:gd name="T7" fmla="*/ 2 h 8"/>
                  <a:gd name="T8" fmla="*/ 2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5" name="Freeform 82">
                <a:extLst>
                  <a:ext uri="{FF2B5EF4-FFF2-40B4-BE49-F238E27FC236}">
                    <a16:creationId xmlns:a16="http://schemas.microsoft.com/office/drawing/2014/main" id="{F445A2F3-7029-42A1-9AC1-2F3F8261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4332288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4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6" name="Freeform 83">
                <a:extLst>
                  <a:ext uri="{FF2B5EF4-FFF2-40B4-BE49-F238E27FC236}">
                    <a16:creationId xmlns:a16="http://schemas.microsoft.com/office/drawing/2014/main" id="{4876A07A-EF1E-4859-A6ED-A8612634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638" y="4221163"/>
                <a:ext cx="82550" cy="101600"/>
              </a:xfrm>
              <a:custGeom>
                <a:avLst/>
                <a:gdLst>
                  <a:gd name="T0" fmla="*/ 24 w 26"/>
                  <a:gd name="T1" fmla="*/ 18 h 32"/>
                  <a:gd name="T2" fmla="*/ 1 w 26"/>
                  <a:gd name="T3" fmla="*/ 13 h 32"/>
                  <a:gd name="T4" fmla="*/ 24 w 26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2">
                    <a:moveTo>
                      <a:pt x="24" y="18"/>
                    </a:moveTo>
                    <a:cubicBezTo>
                      <a:pt x="22" y="32"/>
                      <a:pt x="0" y="26"/>
                      <a:pt x="1" y="13"/>
                    </a:cubicBezTo>
                    <a:cubicBezTo>
                      <a:pt x="1" y="0"/>
                      <a:pt x="26" y="3"/>
                      <a:pt x="24" y="18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250686C1-B441-40A3-A24E-E3FD1D171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263" y="4252913"/>
                <a:ext cx="15875" cy="9525"/>
              </a:xfrm>
              <a:custGeom>
                <a:avLst/>
                <a:gdLst>
                  <a:gd name="T0" fmla="*/ 0 w 10"/>
                  <a:gd name="T1" fmla="*/ 4 h 6"/>
                  <a:gd name="T2" fmla="*/ 4 w 10"/>
                  <a:gd name="T3" fmla="*/ 6 h 6"/>
                  <a:gd name="T4" fmla="*/ 10 w 10"/>
                  <a:gd name="T5" fmla="*/ 4 h 6"/>
                  <a:gd name="T6" fmla="*/ 4 w 10"/>
                  <a:gd name="T7" fmla="*/ 0 h 6"/>
                  <a:gd name="T8" fmla="*/ 0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4" y="6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148C55CF-5008-4ED0-84E7-60C3FAEE6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038" y="4243388"/>
                <a:ext cx="12700" cy="9525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6 h 6"/>
                  <a:gd name="T4" fmla="*/ 8 w 8"/>
                  <a:gd name="T5" fmla="*/ 6 h 6"/>
                  <a:gd name="T6" fmla="*/ 6 w 8"/>
                  <a:gd name="T7" fmla="*/ 0 h 6"/>
                  <a:gd name="T8" fmla="*/ 0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3" name="Freeform 86">
                <a:extLst>
                  <a:ext uri="{FF2B5EF4-FFF2-40B4-BE49-F238E27FC236}">
                    <a16:creationId xmlns:a16="http://schemas.microsoft.com/office/drawing/2014/main" id="{7F18794E-2A7E-4CA0-A950-B853989FB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4271963"/>
                <a:ext cx="9525" cy="15875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6 h 10"/>
                  <a:gd name="T4" fmla="*/ 4 w 6"/>
                  <a:gd name="T5" fmla="*/ 10 h 10"/>
                  <a:gd name="T6" fmla="*/ 6 w 6"/>
                  <a:gd name="T7" fmla="*/ 4 h 10"/>
                  <a:gd name="T8" fmla="*/ 0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4" name="Freeform 87">
                <a:extLst>
                  <a:ext uri="{FF2B5EF4-FFF2-40B4-BE49-F238E27FC236}">
                    <a16:creationId xmlns:a16="http://schemas.microsoft.com/office/drawing/2014/main" id="{2BF367D2-C3E1-4DEE-878D-FE0F28E2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4275138"/>
                <a:ext cx="9525" cy="9525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6 h 6"/>
                  <a:gd name="T4" fmla="*/ 6 w 6"/>
                  <a:gd name="T5" fmla="*/ 6 h 6"/>
                  <a:gd name="T6" fmla="*/ 2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5" name="Freeform 88">
                <a:extLst>
                  <a:ext uri="{FF2B5EF4-FFF2-40B4-BE49-F238E27FC236}">
                    <a16:creationId xmlns:a16="http://schemas.microsoft.com/office/drawing/2014/main" id="{813644CC-2CF3-45F7-9F74-A17983FD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4256088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4 h 8"/>
                  <a:gd name="T4" fmla="*/ 2 w 4"/>
                  <a:gd name="T5" fmla="*/ 8 h 8"/>
                  <a:gd name="T6" fmla="*/ 4 w 4"/>
                  <a:gd name="T7" fmla="*/ 4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6" name="Freeform 89">
                <a:extLst>
                  <a:ext uri="{FF2B5EF4-FFF2-40B4-BE49-F238E27FC236}">
                    <a16:creationId xmlns:a16="http://schemas.microsoft.com/office/drawing/2014/main" id="{4E1673D2-E508-4893-81E9-648D1753F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313" y="4271963"/>
                <a:ext cx="341313" cy="95250"/>
              </a:xfrm>
              <a:custGeom>
                <a:avLst/>
                <a:gdLst>
                  <a:gd name="T0" fmla="*/ 107 w 108"/>
                  <a:gd name="T1" fmla="*/ 0 h 30"/>
                  <a:gd name="T2" fmla="*/ 0 w 108"/>
                  <a:gd name="T3" fmla="*/ 16 h 30"/>
                  <a:gd name="T4" fmla="*/ 2 w 108"/>
                  <a:gd name="T5" fmla="*/ 28 h 30"/>
                  <a:gd name="T6" fmla="*/ 108 w 108"/>
                  <a:gd name="T7" fmla="*/ 15 h 30"/>
                  <a:gd name="T8" fmla="*/ 107 w 10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0">
                    <a:moveTo>
                      <a:pt x="107" y="0"/>
                    </a:moveTo>
                    <a:cubicBezTo>
                      <a:pt x="66" y="10"/>
                      <a:pt x="41" y="14"/>
                      <a:pt x="0" y="1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2" y="30"/>
                      <a:pt x="67" y="27"/>
                      <a:pt x="108" y="15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7" name="Freeform 90">
                <a:extLst>
                  <a:ext uri="{FF2B5EF4-FFF2-40B4-BE49-F238E27FC236}">
                    <a16:creationId xmlns:a16="http://schemas.microsoft.com/office/drawing/2014/main" id="{64AAE617-1E77-4CE8-8A39-2A0C9B52A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976" y="4275138"/>
                <a:ext cx="323850" cy="69850"/>
              </a:xfrm>
              <a:custGeom>
                <a:avLst/>
                <a:gdLst>
                  <a:gd name="T0" fmla="*/ 102 w 102"/>
                  <a:gd name="T1" fmla="*/ 2 h 22"/>
                  <a:gd name="T2" fmla="*/ 0 w 102"/>
                  <a:gd name="T3" fmla="*/ 0 h 22"/>
                  <a:gd name="T4" fmla="*/ 2 w 102"/>
                  <a:gd name="T5" fmla="*/ 13 h 22"/>
                  <a:gd name="T6" fmla="*/ 99 w 102"/>
                  <a:gd name="T7" fmla="*/ 17 h 22"/>
                  <a:gd name="T8" fmla="*/ 102 w 102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2">
                    <a:moveTo>
                      <a:pt x="102" y="2"/>
                    </a:moveTo>
                    <a:cubicBezTo>
                      <a:pt x="64" y="4"/>
                      <a:pt x="38" y="6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5" y="21"/>
                      <a:pt x="61" y="22"/>
                      <a:pt x="99" y="17"/>
                    </a:cubicBez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8" name="Freeform 91">
                <a:extLst>
                  <a:ext uri="{FF2B5EF4-FFF2-40B4-BE49-F238E27FC236}">
                    <a16:creationId xmlns:a16="http://schemas.microsoft.com/office/drawing/2014/main" id="{98113A88-BF68-4B8D-8AE1-27988A740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3906838"/>
                <a:ext cx="79375" cy="44450"/>
              </a:xfrm>
              <a:custGeom>
                <a:avLst/>
                <a:gdLst>
                  <a:gd name="T0" fmla="*/ 48 w 50"/>
                  <a:gd name="T1" fmla="*/ 0 h 28"/>
                  <a:gd name="T2" fmla="*/ 0 w 50"/>
                  <a:gd name="T3" fmla="*/ 0 h 28"/>
                  <a:gd name="T4" fmla="*/ 2 w 50"/>
                  <a:gd name="T5" fmla="*/ 28 h 28"/>
                  <a:gd name="T6" fmla="*/ 50 w 50"/>
                  <a:gd name="T7" fmla="*/ 28 h 28"/>
                  <a:gd name="T8" fmla="*/ 4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48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50" y="2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AD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9" name="Freeform 92">
                <a:extLst>
                  <a:ext uri="{FF2B5EF4-FFF2-40B4-BE49-F238E27FC236}">
                    <a16:creationId xmlns:a16="http://schemas.microsoft.com/office/drawing/2014/main" id="{F29425C8-9101-4F6A-B6B8-007A1D4B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6" y="3289300"/>
                <a:ext cx="203200" cy="212725"/>
              </a:xfrm>
              <a:custGeom>
                <a:avLst/>
                <a:gdLst>
                  <a:gd name="T0" fmla="*/ 0 w 64"/>
                  <a:gd name="T1" fmla="*/ 59 h 67"/>
                  <a:gd name="T2" fmla="*/ 52 w 64"/>
                  <a:gd name="T3" fmla="*/ 0 h 67"/>
                  <a:gd name="T4" fmla="*/ 64 w 64"/>
                  <a:gd name="T5" fmla="*/ 9 h 67"/>
                  <a:gd name="T6" fmla="*/ 12 w 64"/>
                  <a:gd name="T7" fmla="*/ 67 h 67"/>
                  <a:gd name="T8" fmla="*/ 0 w 64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0" y="59"/>
                    </a:moveTo>
                    <a:cubicBezTo>
                      <a:pt x="0" y="59"/>
                      <a:pt x="43" y="19"/>
                      <a:pt x="52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30" y="59"/>
                      <a:pt x="12" y="67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0" name="Freeform 93">
                <a:extLst>
                  <a:ext uri="{FF2B5EF4-FFF2-40B4-BE49-F238E27FC236}">
                    <a16:creationId xmlns:a16="http://schemas.microsoft.com/office/drawing/2014/main" id="{CA6926DF-F43B-47DC-A0AD-DC0CD3AA6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388" y="3314700"/>
                <a:ext cx="215900" cy="225425"/>
              </a:xfrm>
              <a:custGeom>
                <a:avLst/>
                <a:gdLst>
                  <a:gd name="T0" fmla="*/ 7 w 68"/>
                  <a:gd name="T1" fmla="*/ 0 h 71"/>
                  <a:gd name="T2" fmla="*/ 68 w 68"/>
                  <a:gd name="T3" fmla="*/ 58 h 71"/>
                  <a:gd name="T4" fmla="*/ 58 w 68"/>
                  <a:gd name="T5" fmla="*/ 71 h 71"/>
                  <a:gd name="T6" fmla="*/ 0 w 68"/>
                  <a:gd name="T7" fmla="*/ 12 h 71"/>
                  <a:gd name="T8" fmla="*/ 7 w 68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1">
                    <a:moveTo>
                      <a:pt x="7" y="0"/>
                    </a:moveTo>
                    <a:cubicBezTo>
                      <a:pt x="7" y="0"/>
                      <a:pt x="47" y="46"/>
                      <a:pt x="68" y="58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8" y="30"/>
                      <a:pt x="0" y="1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1" name="Freeform 94">
                <a:extLst>
                  <a:ext uri="{FF2B5EF4-FFF2-40B4-BE49-F238E27FC236}">
                    <a16:creationId xmlns:a16="http://schemas.microsoft.com/office/drawing/2014/main" id="{B4207857-EBEE-4062-B93F-EA02ECC4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416175"/>
                <a:ext cx="1255713" cy="312738"/>
              </a:xfrm>
              <a:custGeom>
                <a:avLst/>
                <a:gdLst>
                  <a:gd name="T0" fmla="*/ 0 w 396"/>
                  <a:gd name="T1" fmla="*/ 55 h 99"/>
                  <a:gd name="T2" fmla="*/ 216 w 396"/>
                  <a:gd name="T3" fmla="*/ 96 h 99"/>
                  <a:gd name="T4" fmla="*/ 396 w 396"/>
                  <a:gd name="T5" fmla="*/ 83 h 99"/>
                  <a:gd name="T6" fmla="*/ 233 w 396"/>
                  <a:gd name="T7" fmla="*/ 12 h 99"/>
                  <a:gd name="T8" fmla="*/ 0 w 396"/>
                  <a:gd name="T9" fmla="*/ 5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99">
                    <a:moveTo>
                      <a:pt x="0" y="55"/>
                    </a:moveTo>
                    <a:cubicBezTo>
                      <a:pt x="33" y="64"/>
                      <a:pt x="139" y="93"/>
                      <a:pt x="216" y="96"/>
                    </a:cubicBezTo>
                    <a:cubicBezTo>
                      <a:pt x="293" y="99"/>
                      <a:pt x="369" y="89"/>
                      <a:pt x="396" y="83"/>
                    </a:cubicBezTo>
                    <a:cubicBezTo>
                      <a:pt x="396" y="83"/>
                      <a:pt x="286" y="19"/>
                      <a:pt x="233" y="12"/>
                    </a:cubicBezTo>
                    <a:cubicBezTo>
                      <a:pt x="137" y="0"/>
                      <a:pt x="0" y="55"/>
                      <a:pt x="0" y="55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2" name="Freeform 95">
                <a:extLst>
                  <a:ext uri="{FF2B5EF4-FFF2-40B4-BE49-F238E27FC236}">
                    <a16:creationId xmlns:a16="http://schemas.microsoft.com/office/drawing/2014/main" id="{66E97E2A-5674-4AF4-A5F6-18922DC4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378075"/>
                <a:ext cx="1252538" cy="300038"/>
              </a:xfrm>
              <a:custGeom>
                <a:avLst/>
                <a:gdLst>
                  <a:gd name="T0" fmla="*/ 0 w 395"/>
                  <a:gd name="T1" fmla="*/ 67 h 95"/>
                  <a:gd name="T2" fmla="*/ 395 w 395"/>
                  <a:gd name="T3" fmla="*/ 95 h 95"/>
                  <a:gd name="T4" fmla="*/ 194 w 395"/>
                  <a:gd name="T5" fmla="*/ 3 h 95"/>
                  <a:gd name="T6" fmla="*/ 0 w 395"/>
                  <a:gd name="T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5" h="95">
                    <a:moveTo>
                      <a:pt x="0" y="67"/>
                    </a:moveTo>
                    <a:cubicBezTo>
                      <a:pt x="115" y="48"/>
                      <a:pt x="303" y="44"/>
                      <a:pt x="395" y="95"/>
                    </a:cubicBezTo>
                    <a:cubicBezTo>
                      <a:pt x="395" y="95"/>
                      <a:pt x="307" y="7"/>
                      <a:pt x="194" y="3"/>
                    </a:cubicBezTo>
                    <a:cubicBezTo>
                      <a:pt x="91" y="0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3" name="Freeform 96">
                <a:extLst>
                  <a:ext uri="{FF2B5EF4-FFF2-40B4-BE49-F238E27FC236}">
                    <a16:creationId xmlns:a16="http://schemas.microsoft.com/office/drawing/2014/main" id="{07FFCA05-93C6-455A-92BD-277A2F40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6" y="2770188"/>
                <a:ext cx="142875" cy="238125"/>
              </a:xfrm>
              <a:custGeom>
                <a:avLst/>
                <a:gdLst>
                  <a:gd name="T0" fmla="*/ 7 w 45"/>
                  <a:gd name="T1" fmla="*/ 75 h 75"/>
                  <a:gd name="T2" fmla="*/ 44 w 45"/>
                  <a:gd name="T3" fmla="*/ 47 h 75"/>
                  <a:gd name="T4" fmla="*/ 0 w 45"/>
                  <a:gd name="T5" fmla="*/ 57 h 75"/>
                  <a:gd name="T6" fmla="*/ 7 w 45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5">
                    <a:moveTo>
                      <a:pt x="7" y="75"/>
                    </a:moveTo>
                    <a:cubicBezTo>
                      <a:pt x="21" y="72"/>
                      <a:pt x="44" y="61"/>
                      <a:pt x="44" y="47"/>
                    </a:cubicBezTo>
                    <a:cubicBezTo>
                      <a:pt x="44" y="33"/>
                      <a:pt x="45" y="0"/>
                      <a:pt x="0" y="57"/>
                    </a:cubicBezTo>
                    <a:lnTo>
                      <a:pt x="7" y="7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4" name="Freeform 97">
                <a:extLst>
                  <a:ext uri="{FF2B5EF4-FFF2-40B4-BE49-F238E27FC236}">
                    <a16:creationId xmlns:a16="http://schemas.microsoft.com/office/drawing/2014/main" id="{629F68CE-4A59-4173-B3D7-88394E03B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317750"/>
                <a:ext cx="804863" cy="788988"/>
              </a:xfrm>
              <a:custGeom>
                <a:avLst/>
                <a:gdLst>
                  <a:gd name="T0" fmla="*/ 224 w 254"/>
                  <a:gd name="T1" fmla="*/ 80 h 249"/>
                  <a:gd name="T2" fmla="*/ 215 w 254"/>
                  <a:gd name="T3" fmla="*/ 35 h 249"/>
                  <a:gd name="T4" fmla="*/ 166 w 254"/>
                  <a:gd name="T5" fmla="*/ 33 h 249"/>
                  <a:gd name="T6" fmla="*/ 126 w 254"/>
                  <a:gd name="T7" fmla="*/ 2 h 249"/>
                  <a:gd name="T8" fmla="*/ 82 w 254"/>
                  <a:gd name="T9" fmla="*/ 40 h 249"/>
                  <a:gd name="T10" fmla="*/ 55 w 254"/>
                  <a:gd name="T11" fmla="*/ 27 h 249"/>
                  <a:gd name="T12" fmla="*/ 30 w 254"/>
                  <a:gd name="T13" fmla="*/ 78 h 249"/>
                  <a:gd name="T14" fmla="*/ 7 w 254"/>
                  <a:gd name="T15" fmla="*/ 109 h 249"/>
                  <a:gd name="T16" fmla="*/ 53 w 254"/>
                  <a:gd name="T17" fmla="*/ 232 h 249"/>
                  <a:gd name="T18" fmla="*/ 177 w 254"/>
                  <a:gd name="T19" fmla="*/ 249 h 249"/>
                  <a:gd name="T20" fmla="*/ 249 w 254"/>
                  <a:gd name="T21" fmla="*/ 92 h 249"/>
                  <a:gd name="T22" fmla="*/ 224 w 254"/>
                  <a:gd name="T23" fmla="*/ 8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4" h="249">
                    <a:moveTo>
                      <a:pt x="224" y="80"/>
                    </a:moveTo>
                    <a:cubicBezTo>
                      <a:pt x="224" y="80"/>
                      <a:pt x="239" y="67"/>
                      <a:pt x="215" y="35"/>
                    </a:cubicBezTo>
                    <a:cubicBezTo>
                      <a:pt x="190" y="2"/>
                      <a:pt x="166" y="33"/>
                      <a:pt x="166" y="33"/>
                    </a:cubicBezTo>
                    <a:cubicBezTo>
                      <a:pt x="166" y="33"/>
                      <a:pt x="165" y="3"/>
                      <a:pt x="126" y="2"/>
                    </a:cubicBezTo>
                    <a:cubicBezTo>
                      <a:pt x="86" y="0"/>
                      <a:pt x="82" y="40"/>
                      <a:pt x="82" y="40"/>
                    </a:cubicBezTo>
                    <a:cubicBezTo>
                      <a:pt x="82" y="40"/>
                      <a:pt x="84" y="17"/>
                      <a:pt x="55" y="27"/>
                    </a:cubicBezTo>
                    <a:cubicBezTo>
                      <a:pt x="26" y="36"/>
                      <a:pt x="30" y="78"/>
                      <a:pt x="30" y="78"/>
                    </a:cubicBezTo>
                    <a:cubicBezTo>
                      <a:pt x="30" y="78"/>
                      <a:pt x="14" y="46"/>
                      <a:pt x="7" y="109"/>
                    </a:cubicBezTo>
                    <a:cubicBezTo>
                      <a:pt x="0" y="172"/>
                      <a:pt x="27" y="211"/>
                      <a:pt x="53" y="232"/>
                    </a:cubicBezTo>
                    <a:cubicBezTo>
                      <a:pt x="177" y="249"/>
                      <a:pt x="177" y="249"/>
                      <a:pt x="177" y="249"/>
                    </a:cubicBezTo>
                    <a:cubicBezTo>
                      <a:pt x="254" y="213"/>
                      <a:pt x="254" y="122"/>
                      <a:pt x="249" y="92"/>
                    </a:cubicBezTo>
                    <a:cubicBezTo>
                      <a:pt x="244" y="62"/>
                      <a:pt x="224" y="80"/>
                      <a:pt x="224" y="8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8" name="Freeform 98">
                <a:extLst>
                  <a:ext uri="{FF2B5EF4-FFF2-40B4-BE49-F238E27FC236}">
                    <a16:creationId xmlns:a16="http://schemas.microsoft.com/office/drawing/2014/main" id="{249F25CF-EF45-4F32-9CA0-36EA44C9D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541588"/>
                <a:ext cx="801688" cy="565150"/>
              </a:xfrm>
              <a:custGeom>
                <a:avLst/>
                <a:gdLst>
                  <a:gd name="T0" fmla="*/ 148 w 253"/>
                  <a:gd name="T1" fmla="*/ 26 h 178"/>
                  <a:gd name="T2" fmla="*/ 17 w 253"/>
                  <a:gd name="T3" fmla="*/ 0 h 178"/>
                  <a:gd name="T4" fmla="*/ 7 w 253"/>
                  <a:gd name="T5" fmla="*/ 38 h 178"/>
                  <a:gd name="T6" fmla="*/ 53 w 253"/>
                  <a:gd name="T7" fmla="*/ 161 h 178"/>
                  <a:gd name="T8" fmla="*/ 177 w 253"/>
                  <a:gd name="T9" fmla="*/ 178 h 178"/>
                  <a:gd name="T10" fmla="*/ 251 w 253"/>
                  <a:gd name="T11" fmla="*/ 35 h 178"/>
                  <a:gd name="T12" fmla="*/ 148 w 253"/>
                  <a:gd name="T13" fmla="*/ 2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178">
                    <a:moveTo>
                      <a:pt x="148" y="26"/>
                    </a:moveTo>
                    <a:cubicBezTo>
                      <a:pt x="81" y="39"/>
                      <a:pt x="19" y="65"/>
                      <a:pt x="17" y="0"/>
                    </a:cubicBezTo>
                    <a:cubicBezTo>
                      <a:pt x="14" y="4"/>
                      <a:pt x="10" y="14"/>
                      <a:pt x="7" y="38"/>
                    </a:cubicBezTo>
                    <a:cubicBezTo>
                      <a:pt x="0" y="101"/>
                      <a:pt x="27" y="140"/>
                      <a:pt x="53" y="161"/>
                    </a:cubicBezTo>
                    <a:cubicBezTo>
                      <a:pt x="177" y="178"/>
                      <a:pt x="177" y="178"/>
                      <a:pt x="177" y="178"/>
                    </a:cubicBezTo>
                    <a:cubicBezTo>
                      <a:pt x="244" y="146"/>
                      <a:pt x="253" y="73"/>
                      <a:pt x="251" y="35"/>
                    </a:cubicBezTo>
                    <a:cubicBezTo>
                      <a:pt x="233" y="65"/>
                      <a:pt x="185" y="19"/>
                      <a:pt x="148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0" name="Freeform 99">
                <a:extLst>
                  <a:ext uri="{FF2B5EF4-FFF2-40B4-BE49-F238E27FC236}">
                    <a16:creationId xmlns:a16="http://schemas.microsoft.com/office/drawing/2014/main" id="{441BED19-AAF8-4470-8223-6A88C86C7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2760663"/>
                <a:ext cx="139700" cy="238125"/>
              </a:xfrm>
              <a:custGeom>
                <a:avLst/>
                <a:gdLst>
                  <a:gd name="T0" fmla="*/ 37 w 44"/>
                  <a:gd name="T1" fmla="*/ 75 h 75"/>
                  <a:gd name="T2" fmla="*/ 1 w 44"/>
                  <a:gd name="T3" fmla="*/ 47 h 75"/>
                  <a:gd name="T4" fmla="*/ 44 w 44"/>
                  <a:gd name="T5" fmla="*/ 57 h 75"/>
                  <a:gd name="T6" fmla="*/ 37 w 44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5">
                    <a:moveTo>
                      <a:pt x="37" y="75"/>
                    </a:moveTo>
                    <a:cubicBezTo>
                      <a:pt x="23" y="72"/>
                      <a:pt x="2" y="60"/>
                      <a:pt x="1" y="47"/>
                    </a:cubicBezTo>
                    <a:cubicBezTo>
                      <a:pt x="1" y="33"/>
                      <a:pt x="0" y="0"/>
                      <a:pt x="44" y="57"/>
                    </a:cubicBezTo>
                    <a:lnTo>
                      <a:pt x="37" y="7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2" name="Freeform 100">
                <a:extLst>
                  <a:ext uri="{FF2B5EF4-FFF2-40B4-BE49-F238E27FC236}">
                    <a16:creationId xmlns:a16="http://schemas.microsoft.com/office/drawing/2014/main" id="{09291A48-4520-4DD0-B70F-BC946BAC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2836863"/>
                <a:ext cx="76200" cy="133350"/>
              </a:xfrm>
              <a:custGeom>
                <a:avLst/>
                <a:gdLst>
                  <a:gd name="T0" fmla="*/ 20 w 24"/>
                  <a:gd name="T1" fmla="*/ 42 h 42"/>
                  <a:gd name="T2" fmla="*/ 1 w 24"/>
                  <a:gd name="T3" fmla="*/ 26 h 42"/>
                  <a:gd name="T4" fmla="*/ 24 w 24"/>
                  <a:gd name="T5" fmla="*/ 32 h 42"/>
                  <a:gd name="T6" fmla="*/ 20 w 24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cubicBezTo>
                      <a:pt x="13" y="40"/>
                      <a:pt x="1" y="34"/>
                      <a:pt x="1" y="26"/>
                    </a:cubicBezTo>
                    <a:cubicBezTo>
                      <a:pt x="0" y="19"/>
                      <a:pt x="0" y="0"/>
                      <a:pt x="24" y="32"/>
                    </a:cubicBez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3" name="Freeform 101">
                <a:extLst>
                  <a:ext uri="{FF2B5EF4-FFF2-40B4-BE49-F238E27FC236}">
                    <a16:creationId xmlns:a16="http://schemas.microsoft.com/office/drawing/2014/main" id="{3699668B-2993-40DC-9BDC-14BFB0E4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871788"/>
                <a:ext cx="66675" cy="107950"/>
              </a:xfrm>
              <a:custGeom>
                <a:avLst/>
                <a:gdLst>
                  <a:gd name="T0" fmla="*/ 17 w 21"/>
                  <a:gd name="T1" fmla="*/ 34 h 34"/>
                  <a:gd name="T2" fmla="*/ 1 w 21"/>
                  <a:gd name="T3" fmla="*/ 21 h 34"/>
                  <a:gd name="T4" fmla="*/ 21 w 21"/>
                  <a:gd name="T5" fmla="*/ 26 h 34"/>
                  <a:gd name="T6" fmla="*/ 17 w 21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4">
                    <a:moveTo>
                      <a:pt x="17" y="34"/>
                    </a:moveTo>
                    <a:cubicBezTo>
                      <a:pt x="11" y="33"/>
                      <a:pt x="1" y="28"/>
                      <a:pt x="1" y="21"/>
                    </a:cubicBezTo>
                    <a:cubicBezTo>
                      <a:pt x="1" y="15"/>
                      <a:pt x="0" y="0"/>
                      <a:pt x="21" y="26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7" name="Freeform 102">
                <a:extLst>
                  <a:ext uri="{FF2B5EF4-FFF2-40B4-BE49-F238E27FC236}">
                    <a16:creationId xmlns:a16="http://schemas.microsoft.com/office/drawing/2014/main" id="{311C1D83-465B-4C7E-9DE0-471F244E7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2554288"/>
                <a:ext cx="674688" cy="642938"/>
              </a:xfrm>
              <a:custGeom>
                <a:avLst/>
                <a:gdLst>
                  <a:gd name="T0" fmla="*/ 114 w 213"/>
                  <a:gd name="T1" fmla="*/ 202 h 203"/>
                  <a:gd name="T2" fmla="*/ 7 w 213"/>
                  <a:gd name="T3" fmla="*/ 112 h 203"/>
                  <a:gd name="T4" fmla="*/ 125 w 213"/>
                  <a:gd name="T5" fmla="*/ 1 h 203"/>
                  <a:gd name="T6" fmla="*/ 211 w 213"/>
                  <a:gd name="T7" fmla="*/ 95 h 203"/>
                  <a:gd name="T8" fmla="*/ 114 w 213"/>
                  <a:gd name="T9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3">
                    <a:moveTo>
                      <a:pt x="114" y="202"/>
                    </a:moveTo>
                    <a:cubicBezTo>
                      <a:pt x="80" y="203"/>
                      <a:pt x="13" y="181"/>
                      <a:pt x="7" y="112"/>
                    </a:cubicBezTo>
                    <a:cubicBezTo>
                      <a:pt x="0" y="43"/>
                      <a:pt x="52" y="0"/>
                      <a:pt x="125" y="1"/>
                    </a:cubicBezTo>
                    <a:cubicBezTo>
                      <a:pt x="194" y="1"/>
                      <a:pt x="209" y="41"/>
                      <a:pt x="211" y="95"/>
                    </a:cubicBezTo>
                    <a:cubicBezTo>
                      <a:pt x="213" y="126"/>
                      <a:pt x="190" y="199"/>
                      <a:pt x="114" y="202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8" name="Freeform 103">
                <a:extLst>
                  <a:ext uri="{FF2B5EF4-FFF2-40B4-BE49-F238E27FC236}">
                    <a16:creationId xmlns:a16="http://schemas.microsoft.com/office/drawing/2014/main" id="{3DFA05E1-95BF-40E4-B163-419C3DD1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582863"/>
                <a:ext cx="168275" cy="393700"/>
              </a:xfrm>
              <a:custGeom>
                <a:avLst/>
                <a:gdLst>
                  <a:gd name="T0" fmla="*/ 27 w 53"/>
                  <a:gd name="T1" fmla="*/ 120 h 124"/>
                  <a:gd name="T2" fmla="*/ 35 w 53"/>
                  <a:gd name="T3" fmla="*/ 124 h 124"/>
                  <a:gd name="T4" fmla="*/ 53 w 53"/>
                  <a:gd name="T5" fmla="*/ 9 h 124"/>
                  <a:gd name="T6" fmla="*/ 14 w 53"/>
                  <a:gd name="T7" fmla="*/ 81 h 124"/>
                  <a:gd name="T8" fmla="*/ 27 w 53"/>
                  <a:gd name="T9" fmla="*/ 12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4">
                    <a:moveTo>
                      <a:pt x="27" y="120"/>
                    </a:moveTo>
                    <a:cubicBezTo>
                      <a:pt x="35" y="124"/>
                      <a:pt x="35" y="124"/>
                      <a:pt x="35" y="124"/>
                    </a:cubicBezTo>
                    <a:cubicBezTo>
                      <a:pt x="21" y="76"/>
                      <a:pt x="53" y="9"/>
                      <a:pt x="53" y="9"/>
                    </a:cubicBezTo>
                    <a:cubicBezTo>
                      <a:pt x="42" y="0"/>
                      <a:pt x="0" y="64"/>
                      <a:pt x="14" y="81"/>
                    </a:cubicBezTo>
                    <a:cubicBezTo>
                      <a:pt x="21" y="89"/>
                      <a:pt x="27" y="120"/>
                      <a:pt x="27" y="12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9" name="Freeform 104">
                <a:extLst>
                  <a:ext uri="{FF2B5EF4-FFF2-40B4-BE49-F238E27FC236}">
                    <a16:creationId xmlns:a16="http://schemas.microsoft.com/office/drawing/2014/main" id="{AC8AA625-EB78-42D4-B136-427CDCD63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2416175"/>
                <a:ext cx="241300" cy="249238"/>
              </a:xfrm>
              <a:custGeom>
                <a:avLst/>
                <a:gdLst>
                  <a:gd name="T0" fmla="*/ 4 w 76"/>
                  <a:gd name="T1" fmla="*/ 47 h 79"/>
                  <a:gd name="T2" fmla="*/ 71 w 76"/>
                  <a:gd name="T3" fmla="*/ 40 h 79"/>
                  <a:gd name="T4" fmla="*/ 4 w 76"/>
                  <a:gd name="T5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79">
                    <a:moveTo>
                      <a:pt x="4" y="47"/>
                    </a:moveTo>
                    <a:cubicBezTo>
                      <a:pt x="8" y="76"/>
                      <a:pt x="76" y="79"/>
                      <a:pt x="71" y="40"/>
                    </a:cubicBezTo>
                    <a:cubicBezTo>
                      <a:pt x="66" y="0"/>
                      <a:pt x="0" y="15"/>
                      <a:pt x="4" y="4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0" name="Freeform 105">
                <a:extLst>
                  <a:ext uri="{FF2B5EF4-FFF2-40B4-BE49-F238E27FC236}">
                    <a16:creationId xmlns:a16="http://schemas.microsoft.com/office/drawing/2014/main" id="{E260AA2F-6BA5-45E5-91E0-6B8C2B5D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1" y="2413000"/>
                <a:ext cx="298450" cy="312738"/>
              </a:xfrm>
              <a:custGeom>
                <a:avLst/>
                <a:gdLst>
                  <a:gd name="T0" fmla="*/ 17 w 94"/>
                  <a:gd name="T1" fmla="*/ 26 h 99"/>
                  <a:gd name="T2" fmla="*/ 71 w 94"/>
                  <a:gd name="T3" fmla="*/ 66 h 99"/>
                  <a:gd name="T4" fmla="*/ 17 w 94"/>
                  <a:gd name="T5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99">
                    <a:moveTo>
                      <a:pt x="17" y="26"/>
                    </a:moveTo>
                    <a:cubicBezTo>
                      <a:pt x="0" y="51"/>
                      <a:pt x="49" y="99"/>
                      <a:pt x="71" y="66"/>
                    </a:cubicBezTo>
                    <a:cubicBezTo>
                      <a:pt x="94" y="33"/>
                      <a:pt x="35" y="0"/>
                      <a:pt x="17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1" name="Freeform 106">
                <a:extLst>
                  <a:ext uri="{FF2B5EF4-FFF2-40B4-BE49-F238E27FC236}">
                    <a16:creationId xmlns:a16="http://schemas.microsoft.com/office/drawing/2014/main" id="{C073EF4E-060D-4F31-B271-5534B200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2566988"/>
                <a:ext cx="149225" cy="222250"/>
              </a:xfrm>
              <a:custGeom>
                <a:avLst/>
                <a:gdLst>
                  <a:gd name="T0" fmla="*/ 13 w 47"/>
                  <a:gd name="T1" fmla="*/ 11 h 70"/>
                  <a:gd name="T2" fmla="*/ 30 w 47"/>
                  <a:gd name="T3" fmla="*/ 57 h 70"/>
                  <a:gd name="T4" fmla="*/ 13 w 47"/>
                  <a:gd name="T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0">
                    <a:moveTo>
                      <a:pt x="13" y="11"/>
                    </a:moveTo>
                    <a:cubicBezTo>
                      <a:pt x="0" y="21"/>
                      <a:pt x="12" y="70"/>
                      <a:pt x="30" y="57"/>
                    </a:cubicBezTo>
                    <a:cubicBezTo>
                      <a:pt x="47" y="44"/>
                      <a:pt x="26" y="0"/>
                      <a:pt x="13" y="11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2" name="Freeform 107">
                <a:extLst>
                  <a:ext uri="{FF2B5EF4-FFF2-40B4-BE49-F238E27FC236}">
                    <a16:creationId xmlns:a16="http://schemas.microsoft.com/office/drawing/2014/main" id="{B850C3AB-E30C-44CD-94FD-E461FB81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588" y="2520950"/>
                <a:ext cx="249238" cy="182563"/>
              </a:xfrm>
              <a:custGeom>
                <a:avLst/>
                <a:gdLst>
                  <a:gd name="T0" fmla="*/ 64 w 79"/>
                  <a:gd name="T1" fmla="*/ 8 h 58"/>
                  <a:gd name="T2" fmla="*/ 19 w 79"/>
                  <a:gd name="T3" fmla="*/ 48 h 58"/>
                  <a:gd name="T4" fmla="*/ 64 w 79"/>
                  <a:gd name="T5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58">
                    <a:moveTo>
                      <a:pt x="64" y="8"/>
                    </a:moveTo>
                    <a:cubicBezTo>
                      <a:pt x="50" y="0"/>
                      <a:pt x="0" y="38"/>
                      <a:pt x="19" y="48"/>
                    </a:cubicBezTo>
                    <a:cubicBezTo>
                      <a:pt x="38" y="58"/>
                      <a:pt x="79" y="16"/>
                      <a:pt x="64" y="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3" name="Freeform 108">
                <a:extLst>
                  <a:ext uri="{FF2B5EF4-FFF2-40B4-BE49-F238E27FC236}">
                    <a16:creationId xmlns:a16="http://schemas.microsoft.com/office/drawing/2014/main" id="{FE34A7EB-46FC-4477-9F28-0132643A5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378075"/>
                <a:ext cx="1252538" cy="300038"/>
              </a:xfrm>
              <a:custGeom>
                <a:avLst/>
                <a:gdLst>
                  <a:gd name="T0" fmla="*/ 0 w 395"/>
                  <a:gd name="T1" fmla="*/ 67 h 95"/>
                  <a:gd name="T2" fmla="*/ 395 w 395"/>
                  <a:gd name="T3" fmla="*/ 95 h 95"/>
                  <a:gd name="T4" fmla="*/ 194 w 395"/>
                  <a:gd name="T5" fmla="*/ 3 h 95"/>
                  <a:gd name="T6" fmla="*/ 0 w 395"/>
                  <a:gd name="T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5" h="95">
                    <a:moveTo>
                      <a:pt x="0" y="67"/>
                    </a:moveTo>
                    <a:cubicBezTo>
                      <a:pt x="115" y="48"/>
                      <a:pt x="303" y="44"/>
                      <a:pt x="395" y="95"/>
                    </a:cubicBezTo>
                    <a:cubicBezTo>
                      <a:pt x="395" y="95"/>
                      <a:pt x="307" y="7"/>
                      <a:pt x="194" y="3"/>
                    </a:cubicBezTo>
                    <a:cubicBezTo>
                      <a:pt x="91" y="0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4" name="Oval 109">
                <a:extLst>
                  <a:ext uri="{FF2B5EF4-FFF2-40B4-BE49-F238E27FC236}">
                    <a16:creationId xmlns:a16="http://schemas.microsoft.com/office/drawing/2014/main" id="{0D949D15-D4C9-4C43-910F-BFB160B59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3863" y="3708400"/>
                <a:ext cx="87313" cy="87313"/>
              </a:xfrm>
              <a:prstGeom prst="ellipse">
                <a:avLst/>
              </a:prstGeom>
              <a:solidFill>
                <a:srgbClr val="ED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5" name="Oval 110">
                <a:extLst>
                  <a:ext uri="{FF2B5EF4-FFF2-40B4-BE49-F238E27FC236}">
                    <a16:creationId xmlns:a16="http://schemas.microsoft.com/office/drawing/2014/main" id="{084D768B-3736-41A0-B383-7F518E9D2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0538" y="3578225"/>
                <a:ext cx="52388" cy="50800"/>
              </a:xfrm>
              <a:prstGeom prst="ellipse">
                <a:avLst/>
              </a:prstGeom>
              <a:solidFill>
                <a:srgbClr val="FF9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6" name="Freeform 111">
                <a:extLst>
                  <a:ext uri="{FF2B5EF4-FFF2-40B4-BE49-F238E27FC236}">
                    <a16:creationId xmlns:a16="http://schemas.microsoft.com/office/drawing/2014/main" id="{4BAF0978-A481-4106-843B-46E166E9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3798888"/>
                <a:ext cx="50800" cy="57150"/>
              </a:xfrm>
              <a:custGeom>
                <a:avLst/>
                <a:gdLst>
                  <a:gd name="T0" fmla="*/ 12 w 16"/>
                  <a:gd name="T1" fmla="*/ 17 h 18"/>
                  <a:gd name="T2" fmla="*/ 14 w 16"/>
                  <a:gd name="T3" fmla="*/ 6 h 18"/>
                  <a:gd name="T4" fmla="*/ 5 w 16"/>
                  <a:gd name="T5" fmla="*/ 2 h 18"/>
                  <a:gd name="T6" fmla="*/ 2 w 16"/>
                  <a:gd name="T7" fmla="*/ 12 h 18"/>
                  <a:gd name="T8" fmla="*/ 12 w 1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17"/>
                    </a:moveTo>
                    <a:cubicBezTo>
                      <a:pt x="15" y="15"/>
                      <a:pt x="16" y="10"/>
                      <a:pt x="14" y="6"/>
                    </a:cubicBezTo>
                    <a:cubicBezTo>
                      <a:pt x="13" y="2"/>
                      <a:pt x="8" y="0"/>
                      <a:pt x="5" y="2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8"/>
                      <a:pt x="12" y="17"/>
                    </a:cubicBezTo>
                    <a:close/>
                  </a:path>
                </a:pathLst>
              </a:custGeom>
              <a:solidFill>
                <a:srgbClr val="A78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7" name="Oval 112">
                <a:extLst>
                  <a:ext uri="{FF2B5EF4-FFF2-40B4-BE49-F238E27FC236}">
                    <a16:creationId xmlns:a16="http://schemas.microsoft.com/office/drawing/2014/main" id="{6775932F-F0FB-4951-A1D4-929AE26AA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2001" y="3403600"/>
                <a:ext cx="66675" cy="66675"/>
              </a:xfrm>
              <a:prstGeom prst="ellipse">
                <a:avLst/>
              </a:prstGeom>
              <a:solidFill>
                <a:srgbClr val="CCC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8" name="Oval 113">
                <a:extLst>
                  <a:ext uri="{FF2B5EF4-FFF2-40B4-BE49-F238E27FC236}">
                    <a16:creationId xmlns:a16="http://schemas.microsoft.com/office/drawing/2014/main" id="{E69606ED-6922-46D8-919E-0A82BC7E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676" y="3232150"/>
                <a:ext cx="76200" cy="76200"/>
              </a:xfrm>
              <a:prstGeom prst="ellipse">
                <a:avLst/>
              </a:pr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9" name="Oval 114">
                <a:extLst>
                  <a:ext uri="{FF2B5EF4-FFF2-40B4-BE49-F238E27FC236}">
                    <a16:creationId xmlns:a16="http://schemas.microsoft.com/office/drawing/2014/main" id="{702EC0C9-B201-4467-8361-F4254C15A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151" y="3451225"/>
                <a:ext cx="66675" cy="66675"/>
              </a:xfrm>
              <a:prstGeom prst="ellipse">
                <a:avLst/>
              </a:pr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0" name="Freeform 115">
                <a:extLst>
                  <a:ext uri="{FF2B5EF4-FFF2-40B4-BE49-F238E27FC236}">
                    <a16:creationId xmlns:a16="http://schemas.microsoft.com/office/drawing/2014/main" id="{1A5106C5-534B-4A3B-8BB7-FB4E7307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6" y="3613150"/>
                <a:ext cx="66675" cy="76200"/>
              </a:xfrm>
              <a:custGeom>
                <a:avLst/>
                <a:gdLst>
                  <a:gd name="T0" fmla="*/ 16 w 42"/>
                  <a:gd name="T1" fmla="*/ 0 h 48"/>
                  <a:gd name="T2" fmla="*/ 0 w 42"/>
                  <a:gd name="T3" fmla="*/ 48 h 48"/>
                  <a:gd name="T4" fmla="*/ 42 w 42"/>
                  <a:gd name="T5" fmla="*/ 46 h 48"/>
                  <a:gd name="T6" fmla="*/ 16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16" y="0"/>
                    </a:moveTo>
                    <a:lnTo>
                      <a:pt x="0" y="48"/>
                    </a:lnTo>
                    <a:lnTo>
                      <a:pt x="4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F8D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1" name="Freeform 116">
                <a:extLst>
                  <a:ext uri="{FF2B5EF4-FFF2-40B4-BE49-F238E27FC236}">
                    <a16:creationId xmlns:a16="http://schemas.microsoft.com/office/drawing/2014/main" id="{B26E5196-7743-43D0-B0EF-AC9B897C6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1" y="3263900"/>
                <a:ext cx="66675" cy="76200"/>
              </a:xfrm>
              <a:custGeom>
                <a:avLst/>
                <a:gdLst>
                  <a:gd name="T0" fmla="*/ 16 w 42"/>
                  <a:gd name="T1" fmla="*/ 0 h 48"/>
                  <a:gd name="T2" fmla="*/ 0 w 42"/>
                  <a:gd name="T3" fmla="*/ 48 h 48"/>
                  <a:gd name="T4" fmla="*/ 42 w 42"/>
                  <a:gd name="T5" fmla="*/ 46 h 48"/>
                  <a:gd name="T6" fmla="*/ 16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16" y="0"/>
                    </a:moveTo>
                    <a:lnTo>
                      <a:pt x="0" y="48"/>
                    </a:lnTo>
                    <a:lnTo>
                      <a:pt x="4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2" name="Freeform 117">
                <a:extLst>
                  <a:ext uri="{FF2B5EF4-FFF2-40B4-BE49-F238E27FC236}">
                    <a16:creationId xmlns:a16="http://schemas.microsoft.com/office/drawing/2014/main" id="{FED630C0-3874-4943-A1C7-DC480C1B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576" y="3375025"/>
                <a:ext cx="57150" cy="60325"/>
              </a:xfrm>
              <a:custGeom>
                <a:avLst/>
                <a:gdLst>
                  <a:gd name="T0" fmla="*/ 28 w 36"/>
                  <a:gd name="T1" fmla="*/ 0 h 38"/>
                  <a:gd name="T2" fmla="*/ 0 w 36"/>
                  <a:gd name="T3" fmla="*/ 8 h 38"/>
                  <a:gd name="T4" fmla="*/ 6 w 36"/>
                  <a:gd name="T5" fmla="*/ 38 h 38"/>
                  <a:gd name="T6" fmla="*/ 36 w 36"/>
                  <a:gd name="T7" fmla="*/ 30 h 38"/>
                  <a:gd name="T8" fmla="*/ 28 w 3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8" y="0"/>
                    </a:moveTo>
                    <a:lnTo>
                      <a:pt x="0" y="8"/>
                    </a:lnTo>
                    <a:lnTo>
                      <a:pt x="6" y="38"/>
                    </a:lnTo>
                    <a:lnTo>
                      <a:pt x="36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3" name="Freeform 118">
                <a:extLst>
                  <a:ext uri="{FF2B5EF4-FFF2-40B4-BE49-F238E27FC236}">
                    <a16:creationId xmlns:a16="http://schemas.microsoft.com/office/drawing/2014/main" id="{D4AF554F-7BD5-47A1-9D84-8F965126E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1" y="3546475"/>
                <a:ext cx="50800" cy="53975"/>
              </a:xfrm>
              <a:custGeom>
                <a:avLst/>
                <a:gdLst>
                  <a:gd name="T0" fmla="*/ 30 w 32"/>
                  <a:gd name="T1" fmla="*/ 0 h 34"/>
                  <a:gd name="T2" fmla="*/ 0 w 32"/>
                  <a:gd name="T3" fmla="*/ 4 h 34"/>
                  <a:gd name="T4" fmla="*/ 4 w 32"/>
                  <a:gd name="T5" fmla="*/ 34 h 34"/>
                  <a:gd name="T6" fmla="*/ 32 w 32"/>
                  <a:gd name="T7" fmla="*/ 32 h 34"/>
                  <a:gd name="T8" fmla="*/ 30 w 3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30" y="0"/>
                    </a:moveTo>
                    <a:lnTo>
                      <a:pt x="0" y="4"/>
                    </a:lnTo>
                    <a:lnTo>
                      <a:pt x="4" y="34"/>
                    </a:lnTo>
                    <a:lnTo>
                      <a:pt x="32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4" name="Freeform 119">
                <a:extLst>
                  <a:ext uri="{FF2B5EF4-FFF2-40B4-BE49-F238E27FC236}">
                    <a16:creationId xmlns:a16="http://schemas.microsoft.com/office/drawing/2014/main" id="{6DF8DC59-D38F-43A2-976A-E6D447B5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3171825"/>
                <a:ext cx="50800" cy="53975"/>
              </a:xfrm>
              <a:custGeom>
                <a:avLst/>
                <a:gdLst>
                  <a:gd name="T0" fmla="*/ 30 w 32"/>
                  <a:gd name="T1" fmla="*/ 0 h 34"/>
                  <a:gd name="T2" fmla="*/ 0 w 32"/>
                  <a:gd name="T3" fmla="*/ 4 h 34"/>
                  <a:gd name="T4" fmla="*/ 2 w 32"/>
                  <a:gd name="T5" fmla="*/ 34 h 34"/>
                  <a:gd name="T6" fmla="*/ 32 w 32"/>
                  <a:gd name="T7" fmla="*/ 32 h 34"/>
                  <a:gd name="T8" fmla="*/ 30 w 3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30" y="0"/>
                    </a:moveTo>
                    <a:lnTo>
                      <a:pt x="0" y="4"/>
                    </a:lnTo>
                    <a:lnTo>
                      <a:pt x="2" y="34"/>
                    </a:lnTo>
                    <a:lnTo>
                      <a:pt x="32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5" name="Freeform 120">
                <a:extLst>
                  <a:ext uri="{FF2B5EF4-FFF2-40B4-BE49-F238E27FC236}">
                    <a16:creationId xmlns:a16="http://schemas.microsoft.com/office/drawing/2014/main" id="{779E35C7-F44F-40DF-BB15-67153A051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551" y="3251200"/>
                <a:ext cx="41275" cy="41275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 h 26"/>
                  <a:gd name="T4" fmla="*/ 4 w 26"/>
                  <a:gd name="T5" fmla="*/ 26 h 26"/>
                  <a:gd name="T6" fmla="*/ 26 w 26"/>
                  <a:gd name="T7" fmla="*/ 24 h 26"/>
                  <a:gd name="T8" fmla="*/ 2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lnTo>
                      <a:pt x="0" y="2"/>
                    </a:lnTo>
                    <a:lnTo>
                      <a:pt x="4" y="26"/>
                    </a:lnTo>
                    <a:lnTo>
                      <a:pt x="26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D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6" name="Oval 121">
                <a:extLst>
                  <a:ext uri="{FF2B5EF4-FFF2-40B4-BE49-F238E27FC236}">
                    <a16:creationId xmlns:a16="http://schemas.microsoft.com/office/drawing/2014/main" id="{D8491C3F-3B1B-4037-A50E-A80ECBF4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676" y="3463925"/>
                <a:ext cx="47625" cy="44450"/>
              </a:xfrm>
              <a:prstGeom prst="ellipse">
                <a:avLst/>
              </a:prstGeom>
              <a:solidFill>
                <a:srgbClr val="CD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7" name="Rectangle 122">
                <a:extLst>
                  <a:ext uri="{FF2B5EF4-FFF2-40B4-BE49-F238E27FC236}">
                    <a16:creationId xmlns:a16="http://schemas.microsoft.com/office/drawing/2014/main" id="{147E2F7D-4068-4164-B714-A891FDB7B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788" y="3724275"/>
                <a:ext cx="19050" cy="57150"/>
              </a:xfrm>
              <a:prstGeom prst="rect">
                <a:avLst/>
              </a:pr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8" name="Rectangle 123">
                <a:extLst>
                  <a:ext uri="{FF2B5EF4-FFF2-40B4-BE49-F238E27FC236}">
                    <a16:creationId xmlns:a16="http://schemas.microsoft.com/office/drawing/2014/main" id="{DAF9A792-6795-4DA0-A3D9-01BB25270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8" y="3743325"/>
                <a:ext cx="57150" cy="19050"/>
              </a:xfrm>
              <a:prstGeom prst="rect">
                <a:avLst/>
              </a:pr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9" name="Freeform 124">
                <a:extLst>
                  <a:ext uri="{FF2B5EF4-FFF2-40B4-BE49-F238E27FC236}">
                    <a16:creationId xmlns:a16="http://schemas.microsoft.com/office/drawing/2014/main" id="{FE700F0B-BEE4-44D1-B390-ADE9C4BD1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3648075"/>
                <a:ext cx="28575" cy="25400"/>
              </a:xfrm>
              <a:custGeom>
                <a:avLst/>
                <a:gdLst>
                  <a:gd name="T0" fmla="*/ 18 w 18"/>
                  <a:gd name="T1" fmla="*/ 16 h 16"/>
                  <a:gd name="T2" fmla="*/ 12 w 18"/>
                  <a:gd name="T3" fmla="*/ 0 h 16"/>
                  <a:gd name="T4" fmla="*/ 0 w 18"/>
                  <a:gd name="T5" fmla="*/ 10 h 16"/>
                  <a:gd name="T6" fmla="*/ 18 w 1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6">
                    <a:moveTo>
                      <a:pt x="18" y="16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FF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0" name="Freeform 125">
                <a:extLst>
                  <a:ext uri="{FF2B5EF4-FFF2-40B4-BE49-F238E27FC236}">
                    <a16:creationId xmlns:a16="http://schemas.microsoft.com/office/drawing/2014/main" id="{13A42A58-10C3-4722-BC0D-D9CE2BCDF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3470275"/>
                <a:ext cx="31750" cy="31750"/>
              </a:xfrm>
              <a:custGeom>
                <a:avLst/>
                <a:gdLst>
                  <a:gd name="T0" fmla="*/ 20 w 20"/>
                  <a:gd name="T1" fmla="*/ 10 h 20"/>
                  <a:gd name="T2" fmla="*/ 10 w 20"/>
                  <a:gd name="T3" fmla="*/ 0 h 20"/>
                  <a:gd name="T4" fmla="*/ 0 w 20"/>
                  <a:gd name="T5" fmla="*/ 10 h 20"/>
                  <a:gd name="T6" fmla="*/ 10 w 20"/>
                  <a:gd name="T7" fmla="*/ 20 h 20"/>
                  <a:gd name="T8" fmla="*/ 20 w 20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0" y="2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1" name="Freeform 126">
                <a:extLst>
                  <a:ext uri="{FF2B5EF4-FFF2-40B4-BE49-F238E27FC236}">
                    <a16:creationId xmlns:a16="http://schemas.microsoft.com/office/drawing/2014/main" id="{A156F177-8DC8-445F-9A11-8385D0D7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613" y="3805238"/>
                <a:ext cx="34925" cy="44450"/>
              </a:xfrm>
              <a:custGeom>
                <a:avLst/>
                <a:gdLst>
                  <a:gd name="T0" fmla="*/ 8 w 11"/>
                  <a:gd name="T1" fmla="*/ 13 h 14"/>
                  <a:gd name="T2" fmla="*/ 9 w 11"/>
                  <a:gd name="T3" fmla="*/ 5 h 14"/>
                  <a:gd name="T4" fmla="*/ 3 w 11"/>
                  <a:gd name="T5" fmla="*/ 1 h 14"/>
                  <a:gd name="T6" fmla="*/ 2 w 11"/>
                  <a:gd name="T7" fmla="*/ 9 h 14"/>
                  <a:gd name="T8" fmla="*/ 8 w 1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8" y="13"/>
                    </a:moveTo>
                    <a:cubicBezTo>
                      <a:pt x="10" y="12"/>
                      <a:pt x="11" y="9"/>
                      <a:pt x="9" y="5"/>
                    </a:cubicBezTo>
                    <a:cubicBezTo>
                      <a:pt x="8" y="2"/>
                      <a:pt x="5" y="0"/>
                      <a:pt x="3" y="1"/>
                    </a:cubicBezTo>
                    <a:cubicBezTo>
                      <a:pt x="1" y="2"/>
                      <a:pt x="0" y="6"/>
                      <a:pt x="2" y="9"/>
                    </a:cubicBezTo>
                    <a:cubicBezTo>
                      <a:pt x="3" y="12"/>
                      <a:pt x="6" y="14"/>
                      <a:pt x="8" y="13"/>
                    </a:cubicBezTo>
                    <a:close/>
                  </a:path>
                </a:pathLst>
              </a:custGeom>
              <a:solidFill>
                <a:srgbClr val="FF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4" name="Freeform 127">
                <a:extLst>
                  <a:ext uri="{FF2B5EF4-FFF2-40B4-BE49-F238E27FC236}">
                    <a16:creationId xmlns:a16="http://schemas.microsoft.com/office/drawing/2014/main" id="{08B93E6C-AA65-47D8-A5EC-774E2CD5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226" y="3702050"/>
                <a:ext cx="85725" cy="96838"/>
              </a:xfrm>
              <a:custGeom>
                <a:avLst/>
                <a:gdLst>
                  <a:gd name="T0" fmla="*/ 15 w 27"/>
                  <a:gd name="T1" fmla="*/ 5 h 31"/>
                  <a:gd name="T2" fmla="*/ 13 w 27"/>
                  <a:gd name="T3" fmla="*/ 7 h 31"/>
                  <a:gd name="T4" fmla="*/ 11 w 27"/>
                  <a:gd name="T5" fmla="*/ 9 h 31"/>
                  <a:gd name="T6" fmla="*/ 4 w 27"/>
                  <a:gd name="T7" fmla="*/ 16 h 31"/>
                  <a:gd name="T8" fmla="*/ 4 w 27"/>
                  <a:gd name="T9" fmla="*/ 16 h 31"/>
                  <a:gd name="T10" fmla="*/ 5 w 27"/>
                  <a:gd name="T11" fmla="*/ 17 h 31"/>
                  <a:gd name="T12" fmla="*/ 0 w 27"/>
                  <a:gd name="T13" fmla="*/ 25 h 31"/>
                  <a:gd name="T14" fmla="*/ 0 w 27"/>
                  <a:gd name="T15" fmla="*/ 25 h 31"/>
                  <a:gd name="T16" fmla="*/ 0 w 27"/>
                  <a:gd name="T17" fmla="*/ 26 h 31"/>
                  <a:gd name="T18" fmla="*/ 1 w 27"/>
                  <a:gd name="T19" fmla="*/ 26 h 31"/>
                  <a:gd name="T20" fmla="*/ 14 w 27"/>
                  <a:gd name="T21" fmla="*/ 31 h 31"/>
                  <a:gd name="T22" fmla="*/ 17 w 27"/>
                  <a:gd name="T23" fmla="*/ 31 h 31"/>
                  <a:gd name="T24" fmla="*/ 17 w 27"/>
                  <a:gd name="T25" fmla="*/ 30 h 31"/>
                  <a:gd name="T26" fmla="*/ 20 w 27"/>
                  <a:gd name="T27" fmla="*/ 27 h 31"/>
                  <a:gd name="T28" fmla="*/ 19 w 27"/>
                  <a:gd name="T29" fmla="*/ 26 h 31"/>
                  <a:gd name="T30" fmla="*/ 26 w 27"/>
                  <a:gd name="T31" fmla="*/ 7 h 31"/>
                  <a:gd name="T32" fmla="*/ 15 w 27"/>
                  <a:gd name="T3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1">
                    <a:moveTo>
                      <a:pt x="15" y="5"/>
                    </a:moveTo>
                    <a:cubicBezTo>
                      <a:pt x="14" y="6"/>
                      <a:pt x="14" y="7"/>
                      <a:pt x="13" y="7"/>
                    </a:cubicBezTo>
                    <a:cubicBezTo>
                      <a:pt x="12" y="8"/>
                      <a:pt x="12" y="8"/>
                      <a:pt x="11" y="9"/>
                    </a:cubicBezTo>
                    <a:cubicBezTo>
                      <a:pt x="8" y="10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2" y="20"/>
                      <a:pt x="0" y="2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4" y="28"/>
                      <a:pt x="10" y="30"/>
                      <a:pt x="14" y="31"/>
                    </a:cubicBezTo>
                    <a:cubicBezTo>
                      <a:pt x="15" y="31"/>
                      <a:pt x="16" y="31"/>
                      <a:pt x="17" y="31"/>
                    </a:cubicBezTo>
                    <a:cubicBezTo>
                      <a:pt x="17" y="31"/>
                      <a:pt x="17" y="30"/>
                      <a:pt x="17" y="30"/>
                    </a:cubicBezTo>
                    <a:cubicBezTo>
                      <a:pt x="19" y="30"/>
                      <a:pt x="20" y="28"/>
                      <a:pt x="20" y="27"/>
                    </a:cubicBezTo>
                    <a:cubicBezTo>
                      <a:pt x="20" y="27"/>
                      <a:pt x="20" y="26"/>
                      <a:pt x="19" y="26"/>
                    </a:cubicBezTo>
                    <a:cubicBezTo>
                      <a:pt x="22" y="20"/>
                      <a:pt x="26" y="8"/>
                      <a:pt x="26" y="7"/>
                    </a:cubicBezTo>
                    <a:cubicBezTo>
                      <a:pt x="27" y="5"/>
                      <a:pt x="19" y="0"/>
                      <a:pt x="15" y="5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5" name="Freeform 128">
                <a:extLst>
                  <a:ext uri="{FF2B5EF4-FFF2-40B4-BE49-F238E27FC236}">
                    <a16:creationId xmlns:a16="http://schemas.microsoft.com/office/drawing/2014/main" id="{D784FC8A-9F54-4BAB-BBF9-8958F054A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3724275"/>
                <a:ext cx="92075" cy="96838"/>
              </a:xfrm>
              <a:custGeom>
                <a:avLst/>
                <a:gdLst>
                  <a:gd name="T0" fmla="*/ 13 w 29"/>
                  <a:gd name="T1" fmla="*/ 6 h 31"/>
                  <a:gd name="T2" fmla="*/ 15 w 29"/>
                  <a:gd name="T3" fmla="*/ 7 h 31"/>
                  <a:gd name="T4" fmla="*/ 17 w 29"/>
                  <a:gd name="T5" fmla="*/ 8 h 31"/>
                  <a:gd name="T6" fmla="*/ 24 w 29"/>
                  <a:gd name="T7" fmla="*/ 15 h 31"/>
                  <a:gd name="T8" fmla="*/ 24 w 29"/>
                  <a:gd name="T9" fmla="*/ 15 h 31"/>
                  <a:gd name="T10" fmla="*/ 23 w 29"/>
                  <a:gd name="T11" fmla="*/ 16 h 31"/>
                  <a:gd name="T12" fmla="*/ 29 w 29"/>
                  <a:gd name="T13" fmla="*/ 24 h 31"/>
                  <a:gd name="T14" fmla="*/ 29 w 29"/>
                  <a:gd name="T15" fmla="*/ 25 h 31"/>
                  <a:gd name="T16" fmla="*/ 29 w 29"/>
                  <a:gd name="T17" fmla="*/ 25 h 31"/>
                  <a:gd name="T18" fmla="*/ 28 w 29"/>
                  <a:gd name="T19" fmla="*/ 26 h 31"/>
                  <a:gd name="T20" fmla="*/ 15 w 29"/>
                  <a:gd name="T21" fmla="*/ 31 h 31"/>
                  <a:gd name="T22" fmla="*/ 12 w 29"/>
                  <a:gd name="T23" fmla="*/ 31 h 31"/>
                  <a:gd name="T24" fmla="*/ 12 w 29"/>
                  <a:gd name="T25" fmla="*/ 31 h 31"/>
                  <a:gd name="T26" fmla="*/ 9 w 29"/>
                  <a:gd name="T27" fmla="*/ 28 h 31"/>
                  <a:gd name="T28" fmla="*/ 10 w 29"/>
                  <a:gd name="T29" fmla="*/ 27 h 31"/>
                  <a:gd name="T30" fmla="*/ 2 w 29"/>
                  <a:gd name="T31" fmla="*/ 8 h 31"/>
                  <a:gd name="T32" fmla="*/ 13 w 29"/>
                  <a:gd name="T3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1">
                    <a:moveTo>
                      <a:pt x="13" y="6"/>
                    </a:moveTo>
                    <a:cubicBezTo>
                      <a:pt x="13" y="6"/>
                      <a:pt x="14" y="7"/>
                      <a:pt x="15" y="7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20" y="10"/>
                      <a:pt x="24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3" y="16"/>
                    </a:cubicBezTo>
                    <a:cubicBezTo>
                      <a:pt x="26" y="20"/>
                      <a:pt x="29" y="23"/>
                      <a:pt x="29" y="24"/>
                    </a:cubicBezTo>
                    <a:cubicBezTo>
                      <a:pt x="29" y="24"/>
                      <a:pt x="29" y="24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5" y="28"/>
                      <a:pt x="19" y="30"/>
                      <a:pt x="15" y="31"/>
                    </a:cubicBezTo>
                    <a:cubicBezTo>
                      <a:pt x="15" y="31"/>
                      <a:pt x="13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0"/>
                      <a:pt x="9" y="29"/>
                      <a:pt x="9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7" y="20"/>
                      <a:pt x="3" y="9"/>
                      <a:pt x="2" y="8"/>
                    </a:cubicBezTo>
                    <a:cubicBezTo>
                      <a:pt x="0" y="6"/>
                      <a:pt x="9" y="0"/>
                      <a:pt x="13" y="6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6" name="Freeform 129">
                <a:extLst>
                  <a:ext uri="{FF2B5EF4-FFF2-40B4-BE49-F238E27FC236}">
                    <a16:creationId xmlns:a16="http://schemas.microsoft.com/office/drawing/2014/main" id="{9D1D7EB3-AA5D-42C2-B399-2BE0E9628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563" y="2184400"/>
                <a:ext cx="728663" cy="311150"/>
              </a:xfrm>
              <a:custGeom>
                <a:avLst/>
                <a:gdLst>
                  <a:gd name="T0" fmla="*/ 0 w 230"/>
                  <a:gd name="T1" fmla="*/ 92 h 98"/>
                  <a:gd name="T2" fmla="*/ 84 w 230"/>
                  <a:gd name="T3" fmla="*/ 12 h 98"/>
                  <a:gd name="T4" fmla="*/ 185 w 230"/>
                  <a:gd name="T5" fmla="*/ 24 h 98"/>
                  <a:gd name="T6" fmla="*/ 230 w 230"/>
                  <a:gd name="T7" fmla="*/ 98 h 98"/>
                  <a:gd name="T8" fmla="*/ 0 w 230"/>
                  <a:gd name="T9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98">
                    <a:moveTo>
                      <a:pt x="0" y="92"/>
                    </a:moveTo>
                    <a:cubicBezTo>
                      <a:pt x="30" y="61"/>
                      <a:pt x="65" y="23"/>
                      <a:pt x="84" y="12"/>
                    </a:cubicBezTo>
                    <a:cubicBezTo>
                      <a:pt x="106" y="0"/>
                      <a:pt x="167" y="3"/>
                      <a:pt x="185" y="24"/>
                    </a:cubicBezTo>
                    <a:cubicBezTo>
                      <a:pt x="203" y="45"/>
                      <a:pt x="230" y="98"/>
                      <a:pt x="230" y="98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7" name="Freeform 130">
                <a:extLst>
                  <a:ext uri="{FF2B5EF4-FFF2-40B4-BE49-F238E27FC236}">
                    <a16:creationId xmlns:a16="http://schemas.microsoft.com/office/drawing/2014/main" id="{7012C30E-E01F-464D-B2C8-CEAEFED63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2190750"/>
                <a:ext cx="585788" cy="247650"/>
              </a:xfrm>
              <a:custGeom>
                <a:avLst/>
                <a:gdLst>
                  <a:gd name="T0" fmla="*/ 0 w 185"/>
                  <a:gd name="T1" fmla="*/ 73 h 78"/>
                  <a:gd name="T2" fmla="*/ 67 w 185"/>
                  <a:gd name="T3" fmla="*/ 10 h 78"/>
                  <a:gd name="T4" fmla="*/ 149 w 185"/>
                  <a:gd name="T5" fmla="*/ 19 h 78"/>
                  <a:gd name="T6" fmla="*/ 185 w 185"/>
                  <a:gd name="T7" fmla="*/ 78 h 78"/>
                  <a:gd name="T8" fmla="*/ 0 w 185"/>
                  <a:gd name="T9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78">
                    <a:moveTo>
                      <a:pt x="0" y="73"/>
                    </a:moveTo>
                    <a:cubicBezTo>
                      <a:pt x="25" y="48"/>
                      <a:pt x="52" y="18"/>
                      <a:pt x="67" y="10"/>
                    </a:cubicBezTo>
                    <a:cubicBezTo>
                      <a:pt x="85" y="0"/>
                      <a:pt x="135" y="2"/>
                      <a:pt x="149" y="19"/>
                    </a:cubicBezTo>
                    <a:cubicBezTo>
                      <a:pt x="163" y="36"/>
                      <a:pt x="185" y="78"/>
                      <a:pt x="185" y="78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8" name="Freeform 131">
                <a:extLst>
                  <a:ext uri="{FF2B5EF4-FFF2-40B4-BE49-F238E27FC236}">
                    <a16:creationId xmlns:a16="http://schemas.microsoft.com/office/drawing/2014/main" id="{74B37B2D-F6EB-409D-9BFC-33F25B58A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38" y="2362200"/>
                <a:ext cx="998538" cy="242888"/>
              </a:xfrm>
              <a:custGeom>
                <a:avLst/>
                <a:gdLst>
                  <a:gd name="T0" fmla="*/ 0 w 315"/>
                  <a:gd name="T1" fmla="*/ 54 h 77"/>
                  <a:gd name="T2" fmla="*/ 315 w 315"/>
                  <a:gd name="T3" fmla="*/ 77 h 77"/>
                  <a:gd name="T4" fmla="*/ 154 w 315"/>
                  <a:gd name="T5" fmla="*/ 3 h 77"/>
                  <a:gd name="T6" fmla="*/ 0 w 315"/>
                  <a:gd name="T7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5" h="77">
                    <a:moveTo>
                      <a:pt x="0" y="54"/>
                    </a:moveTo>
                    <a:cubicBezTo>
                      <a:pt x="91" y="39"/>
                      <a:pt x="241" y="36"/>
                      <a:pt x="315" y="77"/>
                    </a:cubicBezTo>
                    <a:cubicBezTo>
                      <a:pt x="315" y="77"/>
                      <a:pt x="245" y="7"/>
                      <a:pt x="154" y="3"/>
                    </a:cubicBezTo>
                    <a:cubicBezTo>
                      <a:pt x="72" y="0"/>
                      <a:pt x="0" y="54"/>
                      <a:pt x="0" y="5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9" name="Freeform 132">
                <a:extLst>
                  <a:ext uri="{FF2B5EF4-FFF2-40B4-BE49-F238E27FC236}">
                    <a16:creationId xmlns:a16="http://schemas.microsoft.com/office/drawing/2014/main" id="{72F0A9A5-7C87-4594-AA4F-57BC47BAE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247900"/>
                <a:ext cx="703263" cy="238125"/>
              </a:xfrm>
              <a:custGeom>
                <a:avLst/>
                <a:gdLst>
                  <a:gd name="T0" fmla="*/ 14 w 222"/>
                  <a:gd name="T1" fmla="*/ 47 h 75"/>
                  <a:gd name="T2" fmla="*/ 210 w 222"/>
                  <a:gd name="T3" fmla="*/ 56 h 75"/>
                  <a:gd name="T4" fmla="*/ 222 w 222"/>
                  <a:gd name="T5" fmla="*/ 75 h 75"/>
                  <a:gd name="T6" fmla="*/ 0 w 222"/>
                  <a:gd name="T7" fmla="*/ 64 h 75"/>
                  <a:gd name="T8" fmla="*/ 14 w 222"/>
                  <a:gd name="T9" fmla="*/ 4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5">
                    <a:moveTo>
                      <a:pt x="14" y="47"/>
                    </a:moveTo>
                    <a:cubicBezTo>
                      <a:pt x="35" y="32"/>
                      <a:pt x="126" y="0"/>
                      <a:pt x="210" y="5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222" y="75"/>
                      <a:pt x="115" y="16"/>
                      <a:pt x="0" y="64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E6E105-1393-42E0-95A4-84C7E8791283}"/>
                </a:ext>
              </a:extLst>
            </p:cNvPr>
            <p:cNvGrpSpPr/>
            <p:nvPr/>
          </p:nvGrpSpPr>
          <p:grpSpPr>
            <a:xfrm>
              <a:off x="5517349" y="5465182"/>
              <a:ext cx="1973852" cy="1410418"/>
              <a:chOff x="3714606" y="4655822"/>
              <a:chExt cx="3106535" cy="2219778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3381F08E-D61B-40A2-806E-FC7AADBED2C7}"/>
                  </a:ext>
                </a:extLst>
              </p:cNvPr>
              <p:cNvGrpSpPr/>
              <p:nvPr/>
            </p:nvGrpSpPr>
            <p:grpSpPr>
              <a:xfrm>
                <a:off x="3714606" y="4655822"/>
                <a:ext cx="2336798" cy="2202179"/>
                <a:chOff x="3714606" y="4655822"/>
                <a:chExt cx="2336798" cy="2202179"/>
              </a:xfrm>
            </p:grpSpPr>
            <p:sp>
              <p:nvSpPr>
                <p:cNvPr id="426" name="Freeform 96">
                  <a:extLst>
                    <a:ext uri="{FF2B5EF4-FFF2-40B4-BE49-F238E27FC236}">
                      <a16:creationId xmlns:a16="http://schemas.microsoft.com/office/drawing/2014/main" id="{5EB3A8AF-1822-457A-B2CE-00073E303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103538" y="4692815"/>
                  <a:ext cx="198436" cy="762915"/>
                </a:xfrm>
                <a:custGeom>
                  <a:avLst/>
                  <a:gdLst>
                    <a:gd name="T0" fmla="*/ 14 w 56"/>
                    <a:gd name="T1" fmla="*/ 214 h 216"/>
                    <a:gd name="T2" fmla="*/ 12 w 56"/>
                    <a:gd name="T3" fmla="*/ 128 h 216"/>
                    <a:gd name="T4" fmla="*/ 51 w 56"/>
                    <a:gd name="T5" fmla="*/ 0 h 216"/>
                    <a:gd name="T6" fmla="*/ 42 w 56"/>
                    <a:gd name="T7" fmla="*/ 129 h 216"/>
                    <a:gd name="T8" fmla="*/ 14 w 56"/>
                    <a:gd name="T9" fmla="*/ 2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16">
                      <a:moveTo>
                        <a:pt x="14" y="214"/>
                      </a:moveTo>
                      <a:cubicBezTo>
                        <a:pt x="6" y="214"/>
                        <a:pt x="0" y="205"/>
                        <a:pt x="12" y="128"/>
                      </a:cubicBezTo>
                      <a:cubicBezTo>
                        <a:pt x="23" y="54"/>
                        <a:pt x="47" y="0"/>
                        <a:pt x="51" y="0"/>
                      </a:cubicBezTo>
                      <a:cubicBezTo>
                        <a:pt x="56" y="0"/>
                        <a:pt x="54" y="54"/>
                        <a:pt x="42" y="129"/>
                      </a:cubicBezTo>
                      <a:cubicBezTo>
                        <a:pt x="30" y="208"/>
                        <a:pt x="23" y="216"/>
                        <a:pt x="14" y="214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7" name="Freeform 97">
                  <a:extLst>
                    <a:ext uri="{FF2B5EF4-FFF2-40B4-BE49-F238E27FC236}">
                      <a16:creationId xmlns:a16="http://schemas.microsoft.com/office/drawing/2014/main" id="{D51E9CDA-1B7B-4292-ADBE-5663E2020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733640" y="4739053"/>
                  <a:ext cx="391091" cy="899701"/>
                </a:xfrm>
                <a:custGeom>
                  <a:avLst/>
                  <a:gdLst>
                    <a:gd name="T0" fmla="*/ 15 w 111"/>
                    <a:gd name="T1" fmla="*/ 250 h 255"/>
                    <a:gd name="T2" fmla="*/ 30 w 111"/>
                    <a:gd name="T3" fmla="*/ 146 h 255"/>
                    <a:gd name="T4" fmla="*/ 107 w 111"/>
                    <a:gd name="T5" fmla="*/ 0 h 255"/>
                    <a:gd name="T6" fmla="*/ 64 w 111"/>
                    <a:gd name="T7" fmla="*/ 156 h 255"/>
                    <a:gd name="T8" fmla="*/ 15 w 111"/>
                    <a:gd name="T9" fmla="*/ 25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55">
                      <a:moveTo>
                        <a:pt x="15" y="250"/>
                      </a:moveTo>
                      <a:cubicBezTo>
                        <a:pt x="6" y="247"/>
                        <a:pt x="0" y="235"/>
                        <a:pt x="30" y="146"/>
                      </a:cubicBezTo>
                      <a:cubicBezTo>
                        <a:pt x="59" y="61"/>
                        <a:pt x="102" y="0"/>
                        <a:pt x="107" y="0"/>
                      </a:cubicBezTo>
                      <a:cubicBezTo>
                        <a:pt x="111" y="1"/>
                        <a:pt x="94" y="67"/>
                        <a:pt x="64" y="156"/>
                      </a:cubicBezTo>
                      <a:cubicBezTo>
                        <a:pt x="34" y="248"/>
                        <a:pt x="25" y="255"/>
                        <a:pt x="15" y="250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95128478-2B03-4D02-8D1C-CDB5F058E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14606" y="4655822"/>
                  <a:ext cx="2336798" cy="2202179"/>
                </a:xfrm>
                <a:custGeom>
                  <a:avLst/>
                  <a:gdLst>
                    <a:gd name="connsiteX0" fmla="*/ 549422 w 2336798"/>
                    <a:gd name="connsiteY0" fmla="*/ 59 h 2202179"/>
                    <a:gd name="connsiteX1" fmla="*/ 559988 w 2336798"/>
                    <a:gd name="connsiteY1" fmla="*/ 415745 h 2202179"/>
                    <a:gd name="connsiteX2" fmla="*/ 605773 w 2336798"/>
                    <a:gd name="connsiteY2" fmla="*/ 641202 h 2202179"/>
                    <a:gd name="connsiteX3" fmla="*/ 581120 w 2336798"/>
                    <a:gd name="connsiteY3" fmla="*/ 637679 h 2202179"/>
                    <a:gd name="connsiteX4" fmla="*/ 528291 w 2336798"/>
                    <a:gd name="connsiteY4" fmla="*/ 602452 h 2202179"/>
                    <a:gd name="connsiteX5" fmla="*/ 436720 w 2336798"/>
                    <a:gd name="connsiteY5" fmla="*/ 556656 h 2202179"/>
                    <a:gd name="connsiteX6" fmla="*/ 443764 w 2336798"/>
                    <a:gd name="connsiteY6" fmla="*/ 553133 h 2202179"/>
                    <a:gd name="connsiteX7" fmla="*/ 419111 w 2336798"/>
                    <a:gd name="connsiteY7" fmla="*/ 331199 h 2202179"/>
                    <a:gd name="connsiteX8" fmla="*/ 281755 w 2336798"/>
                    <a:gd name="connsiteY8" fmla="*/ 49378 h 2202179"/>
                    <a:gd name="connsiteX9" fmla="*/ 348672 w 2336798"/>
                    <a:gd name="connsiteY9" fmla="*/ 369949 h 2202179"/>
                    <a:gd name="connsiteX10" fmla="*/ 408545 w 2336798"/>
                    <a:gd name="connsiteY10" fmla="*/ 542565 h 2202179"/>
                    <a:gd name="connsiteX11" fmla="*/ 264145 w 2336798"/>
                    <a:gd name="connsiteY11" fmla="*/ 553133 h 2202179"/>
                    <a:gd name="connsiteX12" fmla="*/ 0 w 2336798"/>
                    <a:gd name="connsiteY12" fmla="*/ 644725 h 2202179"/>
                    <a:gd name="connsiteX13" fmla="*/ 267667 w 2336798"/>
                    <a:gd name="connsiteY13" fmla="*/ 655293 h 2202179"/>
                    <a:gd name="connsiteX14" fmla="*/ 436720 w 2336798"/>
                    <a:gd name="connsiteY14" fmla="*/ 570747 h 2202179"/>
                    <a:gd name="connsiteX15" fmla="*/ 436720 w 2336798"/>
                    <a:gd name="connsiteY15" fmla="*/ 560178 h 2202179"/>
                    <a:gd name="connsiteX16" fmla="*/ 521247 w 2336798"/>
                    <a:gd name="connsiteY16" fmla="*/ 609497 h 2202179"/>
                    <a:gd name="connsiteX17" fmla="*/ 563510 w 2336798"/>
                    <a:gd name="connsiteY17" fmla="*/ 637679 h 2202179"/>
                    <a:gd name="connsiteX18" fmla="*/ 397979 w 2336798"/>
                    <a:gd name="connsiteY18" fmla="*/ 672907 h 2202179"/>
                    <a:gd name="connsiteX19" fmla="*/ 66917 w 2336798"/>
                    <a:gd name="connsiteY19" fmla="*/ 817340 h 2202179"/>
                    <a:gd name="connsiteX20" fmla="*/ 408545 w 2336798"/>
                    <a:gd name="connsiteY20" fmla="*/ 799726 h 2202179"/>
                    <a:gd name="connsiteX21" fmla="*/ 626905 w 2336798"/>
                    <a:gd name="connsiteY21" fmla="*/ 679952 h 2202179"/>
                    <a:gd name="connsiteX22" fmla="*/ 736085 w 2336798"/>
                    <a:gd name="connsiteY22" fmla="*/ 768022 h 2202179"/>
                    <a:gd name="connsiteX23" fmla="*/ 538856 w 2336798"/>
                    <a:gd name="connsiteY23" fmla="*/ 834954 h 2202179"/>
                    <a:gd name="connsiteX24" fmla="*/ 193707 w 2336798"/>
                    <a:gd name="connsiteY24" fmla="*/ 1053365 h 2202179"/>
                    <a:gd name="connsiteX25" fmla="*/ 559988 w 2336798"/>
                    <a:gd name="connsiteY25" fmla="*/ 968819 h 2202179"/>
                    <a:gd name="connsiteX26" fmla="*/ 781870 w 2336798"/>
                    <a:gd name="connsiteY26" fmla="*/ 806772 h 2202179"/>
                    <a:gd name="connsiteX27" fmla="*/ 933313 w 2336798"/>
                    <a:gd name="connsiteY27" fmla="*/ 951205 h 2202179"/>
                    <a:gd name="connsiteX28" fmla="*/ 686778 w 2336798"/>
                    <a:gd name="connsiteY28" fmla="*/ 1018138 h 2202179"/>
                    <a:gd name="connsiteX29" fmla="*/ 278233 w 2336798"/>
                    <a:gd name="connsiteY29" fmla="*/ 1247117 h 2202179"/>
                    <a:gd name="connsiteX30" fmla="*/ 711431 w 2336798"/>
                    <a:gd name="connsiteY30" fmla="*/ 1180185 h 2202179"/>
                    <a:gd name="connsiteX31" fmla="*/ 972054 w 2336798"/>
                    <a:gd name="connsiteY31" fmla="*/ 993478 h 2202179"/>
                    <a:gd name="connsiteX32" fmla="*/ 1134063 w 2336798"/>
                    <a:gd name="connsiteY32" fmla="*/ 1183708 h 2202179"/>
                    <a:gd name="connsiteX33" fmla="*/ 859353 w 2336798"/>
                    <a:gd name="connsiteY33" fmla="*/ 1314050 h 2202179"/>
                    <a:gd name="connsiteX34" fmla="*/ 415589 w 2336798"/>
                    <a:gd name="connsiteY34" fmla="*/ 1666326 h 2202179"/>
                    <a:gd name="connsiteX35" fmla="*/ 908660 w 2336798"/>
                    <a:gd name="connsiteY35" fmla="*/ 1497234 h 2202179"/>
                    <a:gd name="connsiteX36" fmla="*/ 1183371 w 2336798"/>
                    <a:gd name="connsiteY36" fmla="*/ 1247117 h 2202179"/>
                    <a:gd name="connsiteX37" fmla="*/ 1352424 w 2336798"/>
                    <a:gd name="connsiteY37" fmla="*/ 1504279 h 2202179"/>
                    <a:gd name="connsiteX38" fmla="*/ 1031927 w 2336798"/>
                    <a:gd name="connsiteY38" fmla="*/ 1624053 h 2202179"/>
                    <a:gd name="connsiteX39" fmla="*/ 500115 w 2336798"/>
                    <a:gd name="connsiteY39" fmla="*/ 1951670 h 2202179"/>
                    <a:gd name="connsiteX40" fmla="*/ 1077713 w 2336798"/>
                    <a:gd name="connsiteY40" fmla="*/ 1849510 h 2202179"/>
                    <a:gd name="connsiteX41" fmla="*/ 1408774 w 2336798"/>
                    <a:gd name="connsiteY41" fmla="*/ 1602917 h 2202179"/>
                    <a:gd name="connsiteX42" fmla="*/ 1588393 w 2336798"/>
                    <a:gd name="connsiteY42" fmla="*/ 1948147 h 2202179"/>
                    <a:gd name="connsiteX43" fmla="*/ 1172805 w 2336798"/>
                    <a:gd name="connsiteY43" fmla="*/ 2096104 h 2202179"/>
                    <a:gd name="connsiteX44" fmla="*/ 1041833 w 2336798"/>
                    <a:gd name="connsiteY44" fmla="*/ 2159252 h 2202179"/>
                    <a:gd name="connsiteX45" fmla="*/ 956977 w 2336798"/>
                    <a:gd name="connsiteY45" fmla="*/ 2202179 h 2202179"/>
                    <a:gd name="connsiteX46" fmla="*/ 1555021 w 2336798"/>
                    <a:gd name="connsiteY46" fmla="*/ 2202179 h 2202179"/>
                    <a:gd name="connsiteX47" fmla="*/ 1560218 w 2336798"/>
                    <a:gd name="connsiteY47" fmla="*/ 2197824 h 2202179"/>
                    <a:gd name="connsiteX48" fmla="*/ 1637700 w 2336798"/>
                    <a:gd name="connsiteY48" fmla="*/ 2060876 h 2202179"/>
                    <a:gd name="connsiteX49" fmla="*/ 1697034 w 2336798"/>
                    <a:gd name="connsiteY49" fmla="*/ 2202179 h 2202179"/>
                    <a:gd name="connsiteX50" fmla="*/ 1736813 w 2336798"/>
                    <a:gd name="connsiteY50" fmla="*/ 2202179 h 2202179"/>
                    <a:gd name="connsiteX51" fmla="*/ 1634178 w 2336798"/>
                    <a:gd name="connsiteY51" fmla="*/ 1976330 h 2202179"/>
                    <a:gd name="connsiteX52" fmla="*/ 1648266 w 2336798"/>
                    <a:gd name="connsiteY52" fmla="*/ 1990421 h 2202179"/>
                    <a:gd name="connsiteX53" fmla="*/ 1972284 w 2336798"/>
                    <a:gd name="connsiteY53" fmla="*/ 1437347 h 2202179"/>
                    <a:gd name="connsiteX54" fmla="*/ 2335044 w 2336798"/>
                    <a:gd name="connsiteY54" fmla="*/ 433359 h 2202179"/>
                    <a:gd name="connsiteX55" fmla="*/ 1796187 w 2336798"/>
                    <a:gd name="connsiteY55" fmla="*/ 1324618 h 2202179"/>
                    <a:gd name="connsiteX56" fmla="*/ 1620091 w 2336798"/>
                    <a:gd name="connsiteY56" fmla="*/ 1944625 h 2202179"/>
                    <a:gd name="connsiteX57" fmla="*/ 1405253 w 2336798"/>
                    <a:gd name="connsiteY57" fmla="*/ 1539507 h 2202179"/>
                    <a:gd name="connsiteX58" fmla="*/ 1401731 w 2336798"/>
                    <a:gd name="connsiteY58" fmla="*/ 1535984 h 2202179"/>
                    <a:gd name="connsiteX59" fmla="*/ 1419340 w 2336798"/>
                    <a:gd name="connsiteY59" fmla="*/ 1550075 h 2202179"/>
                    <a:gd name="connsiteX60" fmla="*/ 1676442 w 2336798"/>
                    <a:gd name="connsiteY60" fmla="*/ 1106207 h 2202179"/>
                    <a:gd name="connsiteX61" fmla="*/ 1944109 w 2336798"/>
                    <a:gd name="connsiteY61" fmla="*/ 331199 h 2202179"/>
                    <a:gd name="connsiteX62" fmla="*/ 1524998 w 2336798"/>
                    <a:gd name="connsiteY62" fmla="*/ 1035752 h 2202179"/>
                    <a:gd name="connsiteX63" fmla="*/ 1398209 w 2336798"/>
                    <a:gd name="connsiteY63" fmla="*/ 1525416 h 2202179"/>
                    <a:gd name="connsiteX64" fmla="*/ 1391165 w 2336798"/>
                    <a:gd name="connsiteY64" fmla="*/ 1518370 h 2202179"/>
                    <a:gd name="connsiteX65" fmla="*/ 1172805 w 2336798"/>
                    <a:gd name="connsiteY65" fmla="*/ 1197799 h 2202179"/>
                    <a:gd name="connsiteX66" fmla="*/ 1179849 w 2336798"/>
                    <a:gd name="connsiteY66" fmla="*/ 1204844 h 2202179"/>
                    <a:gd name="connsiteX67" fmla="*/ 1405253 w 2336798"/>
                    <a:gd name="connsiteY67" fmla="*/ 842000 h 2202179"/>
                    <a:gd name="connsiteX68" fmla="*/ 1637700 w 2336798"/>
                    <a:gd name="connsiteY68" fmla="*/ 207902 h 2202179"/>
                    <a:gd name="connsiteX69" fmla="*/ 1274941 w 2336798"/>
                    <a:gd name="connsiteY69" fmla="*/ 782113 h 2202179"/>
                    <a:gd name="connsiteX70" fmla="*/ 1162239 w 2336798"/>
                    <a:gd name="connsiteY70" fmla="*/ 1187230 h 2202179"/>
                    <a:gd name="connsiteX71" fmla="*/ 771304 w 2336798"/>
                    <a:gd name="connsiteY71" fmla="*/ 778590 h 2202179"/>
                    <a:gd name="connsiteX72" fmla="*/ 764260 w 2336798"/>
                    <a:gd name="connsiteY72" fmla="*/ 775067 h 2202179"/>
                    <a:gd name="connsiteX73" fmla="*/ 640993 w 2336798"/>
                    <a:gd name="connsiteY73" fmla="*/ 676430 h 2202179"/>
                    <a:gd name="connsiteX74" fmla="*/ 648036 w 2336798"/>
                    <a:gd name="connsiteY74" fmla="*/ 676430 h 2202179"/>
                    <a:gd name="connsiteX75" fmla="*/ 658602 w 2336798"/>
                    <a:gd name="connsiteY75" fmla="*/ 384040 h 2202179"/>
                    <a:gd name="connsiteX76" fmla="*/ 549422 w 2336798"/>
                    <a:gd name="connsiteY76" fmla="*/ 59 h 22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336798" h="2202179">
                      <a:moveTo>
                        <a:pt x="549422" y="59"/>
                      </a:moveTo>
                      <a:cubicBezTo>
                        <a:pt x="535334" y="3582"/>
                        <a:pt x="524769" y="183243"/>
                        <a:pt x="559988" y="415745"/>
                      </a:cubicBezTo>
                      <a:cubicBezTo>
                        <a:pt x="577598" y="539042"/>
                        <a:pt x="591685" y="605974"/>
                        <a:pt x="605773" y="641202"/>
                      </a:cubicBezTo>
                      <a:cubicBezTo>
                        <a:pt x="598729" y="637679"/>
                        <a:pt x="591685" y="637679"/>
                        <a:pt x="581120" y="637679"/>
                      </a:cubicBezTo>
                      <a:cubicBezTo>
                        <a:pt x="563510" y="623588"/>
                        <a:pt x="545900" y="613020"/>
                        <a:pt x="528291" y="602452"/>
                      </a:cubicBezTo>
                      <a:cubicBezTo>
                        <a:pt x="482505" y="574270"/>
                        <a:pt x="440242" y="556656"/>
                        <a:pt x="436720" y="556656"/>
                      </a:cubicBezTo>
                      <a:cubicBezTo>
                        <a:pt x="436720" y="556656"/>
                        <a:pt x="440242" y="556656"/>
                        <a:pt x="443764" y="553133"/>
                      </a:cubicBezTo>
                      <a:cubicBezTo>
                        <a:pt x="461374" y="542565"/>
                        <a:pt x="475462" y="517905"/>
                        <a:pt x="419111" y="331199"/>
                      </a:cubicBezTo>
                      <a:cubicBezTo>
                        <a:pt x="369803" y="158583"/>
                        <a:pt x="292321" y="42332"/>
                        <a:pt x="281755" y="49378"/>
                      </a:cubicBezTo>
                      <a:cubicBezTo>
                        <a:pt x="271189" y="52900"/>
                        <a:pt x="295843" y="193811"/>
                        <a:pt x="348672" y="369949"/>
                      </a:cubicBezTo>
                      <a:cubicBezTo>
                        <a:pt x="376847" y="468587"/>
                        <a:pt x="394457" y="517905"/>
                        <a:pt x="408545" y="542565"/>
                      </a:cubicBezTo>
                      <a:cubicBezTo>
                        <a:pt x="387413" y="535519"/>
                        <a:pt x="341628" y="539042"/>
                        <a:pt x="264145" y="553133"/>
                      </a:cubicBezTo>
                      <a:cubicBezTo>
                        <a:pt x="112702" y="577792"/>
                        <a:pt x="0" y="630634"/>
                        <a:pt x="0" y="644725"/>
                      </a:cubicBezTo>
                      <a:cubicBezTo>
                        <a:pt x="0" y="658816"/>
                        <a:pt x="116224" y="679952"/>
                        <a:pt x="267667" y="655293"/>
                      </a:cubicBezTo>
                      <a:cubicBezTo>
                        <a:pt x="426154" y="627111"/>
                        <a:pt x="440242" y="598929"/>
                        <a:pt x="436720" y="570747"/>
                      </a:cubicBezTo>
                      <a:cubicBezTo>
                        <a:pt x="436720" y="567224"/>
                        <a:pt x="436720" y="563701"/>
                        <a:pt x="436720" y="560178"/>
                      </a:cubicBezTo>
                      <a:cubicBezTo>
                        <a:pt x="443764" y="563701"/>
                        <a:pt x="478983" y="584838"/>
                        <a:pt x="521247" y="609497"/>
                      </a:cubicBezTo>
                      <a:cubicBezTo>
                        <a:pt x="535334" y="620065"/>
                        <a:pt x="549422" y="627111"/>
                        <a:pt x="563510" y="637679"/>
                      </a:cubicBezTo>
                      <a:cubicBezTo>
                        <a:pt x="528291" y="637679"/>
                        <a:pt x="478983" y="648248"/>
                        <a:pt x="397979" y="672907"/>
                      </a:cubicBezTo>
                      <a:cubicBezTo>
                        <a:pt x="207794" y="722226"/>
                        <a:pt x="66917" y="799726"/>
                        <a:pt x="66917" y="817340"/>
                      </a:cubicBezTo>
                      <a:cubicBezTo>
                        <a:pt x="66917" y="834954"/>
                        <a:pt x="218360" y="849045"/>
                        <a:pt x="408545" y="799726"/>
                      </a:cubicBezTo>
                      <a:cubicBezTo>
                        <a:pt x="595207" y="746885"/>
                        <a:pt x="623383" y="715180"/>
                        <a:pt x="626905" y="679952"/>
                      </a:cubicBezTo>
                      <a:cubicBezTo>
                        <a:pt x="662124" y="708135"/>
                        <a:pt x="700865" y="736317"/>
                        <a:pt x="736085" y="768022"/>
                      </a:cubicBezTo>
                      <a:cubicBezTo>
                        <a:pt x="704387" y="771544"/>
                        <a:pt x="644514" y="789158"/>
                        <a:pt x="538856" y="834954"/>
                      </a:cubicBezTo>
                      <a:cubicBezTo>
                        <a:pt x="338106" y="923023"/>
                        <a:pt x="190185" y="1035752"/>
                        <a:pt x="193707" y="1053365"/>
                      </a:cubicBezTo>
                      <a:cubicBezTo>
                        <a:pt x="193707" y="1070979"/>
                        <a:pt x="359238" y="1056888"/>
                        <a:pt x="559988" y="968819"/>
                      </a:cubicBezTo>
                      <a:cubicBezTo>
                        <a:pt x="760738" y="880750"/>
                        <a:pt x="785392" y="838477"/>
                        <a:pt x="781870" y="806772"/>
                      </a:cubicBezTo>
                      <a:cubicBezTo>
                        <a:pt x="834699" y="849045"/>
                        <a:pt x="884006" y="898364"/>
                        <a:pt x="933313" y="951205"/>
                      </a:cubicBezTo>
                      <a:cubicBezTo>
                        <a:pt x="898094" y="947683"/>
                        <a:pt x="831177" y="965296"/>
                        <a:pt x="686778" y="1018138"/>
                      </a:cubicBezTo>
                      <a:cubicBezTo>
                        <a:pt x="454330" y="1106207"/>
                        <a:pt x="274711" y="1225981"/>
                        <a:pt x="278233" y="1247117"/>
                      </a:cubicBezTo>
                      <a:cubicBezTo>
                        <a:pt x="278233" y="1268254"/>
                        <a:pt x="471940" y="1271777"/>
                        <a:pt x="711431" y="1180185"/>
                      </a:cubicBezTo>
                      <a:cubicBezTo>
                        <a:pt x="961489" y="1085070"/>
                        <a:pt x="979098" y="1035752"/>
                        <a:pt x="972054" y="993478"/>
                      </a:cubicBezTo>
                      <a:cubicBezTo>
                        <a:pt x="1028405" y="1049843"/>
                        <a:pt x="1081234" y="1113252"/>
                        <a:pt x="1134063" y="1183708"/>
                      </a:cubicBezTo>
                      <a:cubicBezTo>
                        <a:pt x="1091800" y="1183708"/>
                        <a:pt x="1014318" y="1218935"/>
                        <a:pt x="859353" y="1314050"/>
                      </a:cubicBezTo>
                      <a:cubicBezTo>
                        <a:pt x="605773" y="1469052"/>
                        <a:pt x="412067" y="1641667"/>
                        <a:pt x="415589" y="1666326"/>
                      </a:cubicBezTo>
                      <a:cubicBezTo>
                        <a:pt x="419111" y="1690986"/>
                        <a:pt x="644514" y="1655758"/>
                        <a:pt x="908660" y="1497234"/>
                      </a:cubicBezTo>
                      <a:cubicBezTo>
                        <a:pt x="1127020" y="1359846"/>
                        <a:pt x="1179849" y="1292913"/>
                        <a:pt x="1183371" y="1247117"/>
                      </a:cubicBezTo>
                      <a:cubicBezTo>
                        <a:pt x="1239722" y="1328141"/>
                        <a:pt x="1296073" y="1412687"/>
                        <a:pt x="1352424" y="1504279"/>
                      </a:cubicBezTo>
                      <a:cubicBezTo>
                        <a:pt x="1303116" y="1504279"/>
                        <a:pt x="1211546" y="1535984"/>
                        <a:pt x="1031927" y="1624053"/>
                      </a:cubicBezTo>
                      <a:cubicBezTo>
                        <a:pt x="729041" y="1764964"/>
                        <a:pt x="496593" y="1923488"/>
                        <a:pt x="500115" y="1951670"/>
                      </a:cubicBezTo>
                      <a:cubicBezTo>
                        <a:pt x="500115" y="1979852"/>
                        <a:pt x="767782" y="1993943"/>
                        <a:pt x="1077713" y="1849510"/>
                      </a:cubicBezTo>
                      <a:cubicBezTo>
                        <a:pt x="1327770" y="1733259"/>
                        <a:pt x="1394687" y="1655758"/>
                        <a:pt x="1408774" y="1602917"/>
                      </a:cubicBezTo>
                      <a:cubicBezTo>
                        <a:pt x="1468647" y="1708600"/>
                        <a:pt x="1528520" y="1824851"/>
                        <a:pt x="1588393" y="1948147"/>
                      </a:cubicBezTo>
                      <a:cubicBezTo>
                        <a:pt x="1539086" y="1934056"/>
                        <a:pt x="1433428" y="1965761"/>
                        <a:pt x="1172805" y="2096104"/>
                      </a:cubicBezTo>
                      <a:cubicBezTo>
                        <a:pt x="1127900" y="2117240"/>
                        <a:pt x="1084096" y="2138377"/>
                        <a:pt x="1041833" y="2159252"/>
                      </a:cubicBezTo>
                      <a:lnTo>
                        <a:pt x="956977" y="2202179"/>
                      </a:lnTo>
                      <a:lnTo>
                        <a:pt x="1555021" y="2202179"/>
                      </a:lnTo>
                      <a:lnTo>
                        <a:pt x="1560218" y="2197824"/>
                      </a:lnTo>
                      <a:cubicBezTo>
                        <a:pt x="1618330" y="2142780"/>
                        <a:pt x="1635939" y="2097865"/>
                        <a:pt x="1637700" y="2060876"/>
                      </a:cubicBezTo>
                      <a:lnTo>
                        <a:pt x="1697034" y="2202179"/>
                      </a:lnTo>
                      <a:lnTo>
                        <a:pt x="1736813" y="2202179"/>
                      </a:lnTo>
                      <a:lnTo>
                        <a:pt x="1634178" y="1976330"/>
                      </a:lnTo>
                      <a:cubicBezTo>
                        <a:pt x="1641222" y="1979852"/>
                        <a:pt x="1644744" y="1986898"/>
                        <a:pt x="1648266" y="1990421"/>
                      </a:cubicBezTo>
                      <a:cubicBezTo>
                        <a:pt x="1701095" y="2036217"/>
                        <a:pt x="1753924" y="2022126"/>
                        <a:pt x="1972284" y="1437347"/>
                      </a:cubicBezTo>
                      <a:cubicBezTo>
                        <a:pt x="2183600" y="873704"/>
                        <a:pt x="2356175" y="436882"/>
                        <a:pt x="2335044" y="433359"/>
                      </a:cubicBezTo>
                      <a:cubicBezTo>
                        <a:pt x="2310390" y="433359"/>
                        <a:pt x="2014547" y="806772"/>
                        <a:pt x="1796187" y="1324618"/>
                      </a:cubicBezTo>
                      <a:cubicBezTo>
                        <a:pt x="1627134" y="1726213"/>
                        <a:pt x="1602481" y="1877692"/>
                        <a:pt x="1620091" y="1944625"/>
                      </a:cubicBezTo>
                      <a:cubicBezTo>
                        <a:pt x="1549652" y="1796669"/>
                        <a:pt x="1479213" y="1662804"/>
                        <a:pt x="1405253" y="1539507"/>
                      </a:cubicBezTo>
                      <a:cubicBezTo>
                        <a:pt x="1405253" y="1539507"/>
                        <a:pt x="1405253" y="1539507"/>
                        <a:pt x="1401731" y="1535984"/>
                      </a:cubicBezTo>
                      <a:cubicBezTo>
                        <a:pt x="1408774" y="1543030"/>
                        <a:pt x="1412296" y="1546552"/>
                        <a:pt x="1419340" y="1550075"/>
                      </a:cubicBezTo>
                      <a:cubicBezTo>
                        <a:pt x="1461604" y="1581780"/>
                        <a:pt x="1503867" y="1560643"/>
                        <a:pt x="1676442" y="1106207"/>
                      </a:cubicBezTo>
                      <a:cubicBezTo>
                        <a:pt x="1845495" y="665861"/>
                        <a:pt x="1965240" y="334722"/>
                        <a:pt x="1944109" y="331199"/>
                      </a:cubicBezTo>
                      <a:cubicBezTo>
                        <a:pt x="1922977" y="331199"/>
                        <a:pt x="1694051" y="623588"/>
                        <a:pt x="1524998" y="1035752"/>
                      </a:cubicBezTo>
                      <a:cubicBezTo>
                        <a:pt x="1394687" y="1363369"/>
                        <a:pt x="1377077" y="1479620"/>
                        <a:pt x="1398209" y="1525416"/>
                      </a:cubicBezTo>
                      <a:cubicBezTo>
                        <a:pt x="1394687" y="1521893"/>
                        <a:pt x="1394687" y="1518370"/>
                        <a:pt x="1391165" y="1518370"/>
                      </a:cubicBezTo>
                      <a:cubicBezTo>
                        <a:pt x="1320726" y="1402119"/>
                        <a:pt x="1246765" y="1292913"/>
                        <a:pt x="1172805" y="1197799"/>
                      </a:cubicBezTo>
                      <a:cubicBezTo>
                        <a:pt x="1176327" y="1201321"/>
                        <a:pt x="1176327" y="1201321"/>
                        <a:pt x="1179849" y="1204844"/>
                      </a:cubicBezTo>
                      <a:cubicBezTo>
                        <a:pt x="1218590" y="1229504"/>
                        <a:pt x="1253809" y="1208367"/>
                        <a:pt x="1405253" y="842000"/>
                      </a:cubicBezTo>
                      <a:cubicBezTo>
                        <a:pt x="1553174" y="486200"/>
                        <a:pt x="1651788" y="211425"/>
                        <a:pt x="1637700" y="207902"/>
                      </a:cubicBezTo>
                      <a:cubicBezTo>
                        <a:pt x="1620091" y="204379"/>
                        <a:pt x="1422862" y="443927"/>
                        <a:pt x="1274941" y="782113"/>
                      </a:cubicBezTo>
                      <a:cubicBezTo>
                        <a:pt x="1155195" y="1063934"/>
                        <a:pt x="1144629" y="1152003"/>
                        <a:pt x="1162239" y="1187230"/>
                      </a:cubicBezTo>
                      <a:cubicBezTo>
                        <a:pt x="1038971" y="1025183"/>
                        <a:pt x="905138" y="891318"/>
                        <a:pt x="771304" y="778590"/>
                      </a:cubicBezTo>
                      <a:cubicBezTo>
                        <a:pt x="767782" y="775067"/>
                        <a:pt x="767782" y="775067"/>
                        <a:pt x="764260" y="775067"/>
                      </a:cubicBezTo>
                      <a:cubicBezTo>
                        <a:pt x="721997" y="739839"/>
                        <a:pt x="683256" y="708135"/>
                        <a:pt x="640993" y="676430"/>
                      </a:cubicBezTo>
                      <a:cubicBezTo>
                        <a:pt x="640993" y="676430"/>
                        <a:pt x="644514" y="676430"/>
                        <a:pt x="648036" y="676430"/>
                      </a:cubicBezTo>
                      <a:cubicBezTo>
                        <a:pt x="676212" y="665861"/>
                        <a:pt x="693822" y="634157"/>
                        <a:pt x="658602" y="384040"/>
                      </a:cubicBezTo>
                      <a:cubicBezTo>
                        <a:pt x="626905" y="151538"/>
                        <a:pt x="563510" y="-3464"/>
                        <a:pt x="549422" y="59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B2972076-3D2E-4B60-9D92-36DD56A8C7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27810" y="5574440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</p:grp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347F916B-5453-437F-B417-81C28ABF0DC8}"/>
              </a:ext>
            </a:extLst>
          </p:cNvPr>
          <p:cNvSpPr/>
          <p:nvPr/>
        </p:nvSpPr>
        <p:spPr>
          <a:xfrm>
            <a:off x="755600" y="2505752"/>
            <a:ext cx="5795569" cy="3924604"/>
          </a:xfrm>
          <a:prstGeom prst="round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594" name="Rounded Rectangle 10">
            <a:extLst>
              <a:ext uri="{FF2B5EF4-FFF2-40B4-BE49-F238E27FC236}">
                <a16:creationId xmlns:a16="http://schemas.microsoft.com/office/drawing/2014/main" id="{8E69C2D1-2F5F-4E9E-B5FA-F0245D0642A2}"/>
              </a:ext>
            </a:extLst>
          </p:cNvPr>
          <p:cNvSpPr/>
          <p:nvPr/>
        </p:nvSpPr>
        <p:spPr>
          <a:xfrm>
            <a:off x="1557552" y="3074740"/>
            <a:ext cx="3595473" cy="580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A1F8FAB-55A7-4695-BBD4-18EC9E9E8597}"/>
              </a:ext>
            </a:extLst>
          </p:cNvPr>
          <p:cNvGrpSpPr/>
          <p:nvPr/>
        </p:nvGrpSpPr>
        <p:grpSpPr>
          <a:xfrm>
            <a:off x="1155124" y="2950644"/>
            <a:ext cx="872249" cy="785612"/>
            <a:chOff x="8532928" y="1063840"/>
            <a:chExt cx="643132" cy="579252"/>
          </a:xfrm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8E8FC7D8-D561-4298-AD53-66CC77C43F63}"/>
                </a:ext>
              </a:extLst>
            </p:cNvPr>
            <p:cNvSpPr/>
            <p:nvPr/>
          </p:nvSpPr>
          <p:spPr>
            <a:xfrm>
              <a:off x="8596808" y="1063840"/>
              <a:ext cx="579252" cy="579252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54976957-0C87-44F1-BFC8-E5AF2AC04FEA}"/>
                </a:ext>
              </a:extLst>
            </p:cNvPr>
            <p:cNvSpPr/>
            <p:nvPr/>
          </p:nvSpPr>
          <p:spPr>
            <a:xfrm>
              <a:off x="8532928" y="1063840"/>
              <a:ext cx="579252" cy="5792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FC27D4F-DC09-412F-BD04-02973A491DE5}"/>
              </a:ext>
            </a:extLst>
          </p:cNvPr>
          <p:cNvGrpSpPr/>
          <p:nvPr/>
        </p:nvGrpSpPr>
        <p:grpSpPr>
          <a:xfrm>
            <a:off x="2130568" y="3161197"/>
            <a:ext cx="406480" cy="364507"/>
            <a:chOff x="6519303" y="3996368"/>
            <a:chExt cx="411974" cy="369434"/>
          </a:xfrm>
        </p:grpSpPr>
        <p:sp>
          <p:nvSpPr>
            <p:cNvPr id="507" name="Star: 5 Points 506">
              <a:extLst>
                <a:ext uri="{FF2B5EF4-FFF2-40B4-BE49-F238E27FC236}">
                  <a16:creationId xmlns:a16="http://schemas.microsoft.com/office/drawing/2014/main" id="{7C8C0CF7-B280-4F7D-87B8-590FB8DAC1B4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08" name="Star: 5 Points 507">
              <a:extLst>
                <a:ext uri="{FF2B5EF4-FFF2-40B4-BE49-F238E27FC236}">
                  <a16:creationId xmlns:a16="http://schemas.microsoft.com/office/drawing/2014/main" id="{29748D94-45B8-4504-94AB-8C505E166341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7C02765-33CB-44AB-8AB0-F85325B1DECC}"/>
              </a:ext>
            </a:extLst>
          </p:cNvPr>
          <p:cNvGrpSpPr/>
          <p:nvPr/>
        </p:nvGrpSpPr>
        <p:grpSpPr>
          <a:xfrm>
            <a:off x="2718490" y="3161197"/>
            <a:ext cx="406480" cy="364507"/>
            <a:chOff x="6519303" y="3996368"/>
            <a:chExt cx="411974" cy="369434"/>
          </a:xfrm>
        </p:grpSpPr>
        <p:sp>
          <p:nvSpPr>
            <p:cNvPr id="515" name="Star: 5 Points 514">
              <a:extLst>
                <a:ext uri="{FF2B5EF4-FFF2-40B4-BE49-F238E27FC236}">
                  <a16:creationId xmlns:a16="http://schemas.microsoft.com/office/drawing/2014/main" id="{91BEE4A5-185E-4528-B035-B38628614241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16" name="Star: 5 Points 515">
              <a:extLst>
                <a:ext uri="{FF2B5EF4-FFF2-40B4-BE49-F238E27FC236}">
                  <a16:creationId xmlns:a16="http://schemas.microsoft.com/office/drawing/2014/main" id="{B9A95447-81CB-4F5E-A9A8-41DA2ED0EB36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BD741E06-DCBA-47D1-82E4-CDD6891B12F5}"/>
              </a:ext>
            </a:extLst>
          </p:cNvPr>
          <p:cNvGrpSpPr/>
          <p:nvPr/>
        </p:nvGrpSpPr>
        <p:grpSpPr>
          <a:xfrm>
            <a:off x="3306412" y="3161197"/>
            <a:ext cx="406480" cy="364507"/>
            <a:chOff x="6519303" y="3996368"/>
            <a:chExt cx="411974" cy="369434"/>
          </a:xfrm>
        </p:grpSpPr>
        <p:sp>
          <p:nvSpPr>
            <p:cNvPr id="518" name="Star: 5 Points 517">
              <a:extLst>
                <a:ext uri="{FF2B5EF4-FFF2-40B4-BE49-F238E27FC236}">
                  <a16:creationId xmlns:a16="http://schemas.microsoft.com/office/drawing/2014/main" id="{A2AAD899-0592-4E2E-845E-38CECE5D7CA4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19" name="Star: 5 Points 518">
              <a:extLst>
                <a:ext uri="{FF2B5EF4-FFF2-40B4-BE49-F238E27FC236}">
                  <a16:creationId xmlns:a16="http://schemas.microsoft.com/office/drawing/2014/main" id="{3E2D59B8-040C-4B2E-858F-664459FD45AD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70E66404-2266-4741-B1DE-52E9AA6F698D}"/>
              </a:ext>
            </a:extLst>
          </p:cNvPr>
          <p:cNvGrpSpPr/>
          <p:nvPr/>
        </p:nvGrpSpPr>
        <p:grpSpPr>
          <a:xfrm>
            <a:off x="3894334" y="3161197"/>
            <a:ext cx="406480" cy="364507"/>
            <a:chOff x="6519303" y="3996368"/>
            <a:chExt cx="411974" cy="369434"/>
          </a:xfrm>
        </p:grpSpPr>
        <p:sp>
          <p:nvSpPr>
            <p:cNvPr id="522" name="Star: 5 Points 521">
              <a:extLst>
                <a:ext uri="{FF2B5EF4-FFF2-40B4-BE49-F238E27FC236}">
                  <a16:creationId xmlns:a16="http://schemas.microsoft.com/office/drawing/2014/main" id="{38403912-D506-41B9-84F3-A09D0F2AFBEB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23" name="Star: 5 Points 522">
              <a:extLst>
                <a:ext uri="{FF2B5EF4-FFF2-40B4-BE49-F238E27FC236}">
                  <a16:creationId xmlns:a16="http://schemas.microsoft.com/office/drawing/2014/main" id="{C639FDDA-2BC0-4412-BF80-1F5A6EEB773C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A6D28DDD-C5A9-45AE-86CA-FC7FBF2B175B}"/>
              </a:ext>
            </a:extLst>
          </p:cNvPr>
          <p:cNvGrpSpPr/>
          <p:nvPr/>
        </p:nvGrpSpPr>
        <p:grpSpPr>
          <a:xfrm>
            <a:off x="4482256" y="3161197"/>
            <a:ext cx="406480" cy="364507"/>
            <a:chOff x="6519303" y="3996368"/>
            <a:chExt cx="411974" cy="369434"/>
          </a:xfrm>
        </p:grpSpPr>
        <p:sp>
          <p:nvSpPr>
            <p:cNvPr id="592" name="Star: 5 Points 591">
              <a:extLst>
                <a:ext uri="{FF2B5EF4-FFF2-40B4-BE49-F238E27FC236}">
                  <a16:creationId xmlns:a16="http://schemas.microsoft.com/office/drawing/2014/main" id="{38E25FF2-CD41-4DB6-9008-6684F1C18CD5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93" name="Star: 5 Points 592">
              <a:extLst>
                <a:ext uri="{FF2B5EF4-FFF2-40B4-BE49-F238E27FC236}">
                  <a16:creationId xmlns:a16="http://schemas.microsoft.com/office/drawing/2014/main" id="{A572FF6B-D7CB-480C-BF5B-1B74FC2D4529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sp>
        <p:nvSpPr>
          <p:cNvPr id="644" name="TextBox 643">
            <a:extLst>
              <a:ext uri="{FF2B5EF4-FFF2-40B4-BE49-F238E27FC236}">
                <a16:creationId xmlns:a16="http://schemas.microsoft.com/office/drawing/2014/main" id="{26704DE2-27A9-40C8-BC04-2C4E90924DBD}"/>
              </a:ext>
            </a:extLst>
          </p:cNvPr>
          <p:cNvSpPr txBox="1"/>
          <p:nvPr/>
        </p:nvSpPr>
        <p:spPr>
          <a:xfrm>
            <a:off x="5363826" y="3158784"/>
            <a:ext cx="806311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ID" sz="2400" b="1" dirty="0">
                <a:latin typeface="+mj-lt"/>
              </a:rPr>
              <a:t>100%</a:t>
            </a:r>
          </a:p>
        </p:txBody>
      </p:sp>
      <p:sp>
        <p:nvSpPr>
          <p:cNvPr id="648" name="Rounded Rectangle 10">
            <a:extLst>
              <a:ext uri="{FF2B5EF4-FFF2-40B4-BE49-F238E27FC236}">
                <a16:creationId xmlns:a16="http://schemas.microsoft.com/office/drawing/2014/main" id="{8EAE59B0-BF65-4D3A-80CC-C0F469634AF2}"/>
              </a:ext>
            </a:extLst>
          </p:cNvPr>
          <p:cNvSpPr/>
          <p:nvPr/>
        </p:nvSpPr>
        <p:spPr>
          <a:xfrm>
            <a:off x="1557552" y="4116509"/>
            <a:ext cx="3595473" cy="580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A3575-982F-4BF7-B31A-A12BF3A33DF3}"/>
              </a:ext>
            </a:extLst>
          </p:cNvPr>
          <p:cNvGrpSpPr/>
          <p:nvPr/>
        </p:nvGrpSpPr>
        <p:grpSpPr>
          <a:xfrm>
            <a:off x="1155124" y="3992413"/>
            <a:ext cx="872249" cy="785612"/>
            <a:chOff x="1155124" y="3992413"/>
            <a:chExt cx="872249" cy="785612"/>
          </a:xfrm>
        </p:grpSpPr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37A69FAE-C340-4091-B1EC-736DBAFD1CBA}"/>
                </a:ext>
              </a:extLst>
            </p:cNvPr>
            <p:cNvSpPr/>
            <p:nvPr/>
          </p:nvSpPr>
          <p:spPr>
            <a:xfrm>
              <a:off x="1241761" y="3992413"/>
              <a:ext cx="785612" cy="785612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6EADA215-5BCB-4A6E-A4EE-3854A0C66C71}"/>
                </a:ext>
              </a:extLst>
            </p:cNvPr>
            <p:cNvSpPr/>
            <p:nvPr/>
          </p:nvSpPr>
          <p:spPr>
            <a:xfrm>
              <a:off x="1155124" y="3992413"/>
              <a:ext cx="785612" cy="7856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9309418B-CC9A-4DDC-95C7-227A4509C8B6}"/>
              </a:ext>
            </a:extLst>
          </p:cNvPr>
          <p:cNvGrpSpPr/>
          <p:nvPr/>
        </p:nvGrpSpPr>
        <p:grpSpPr>
          <a:xfrm>
            <a:off x="2130568" y="4202966"/>
            <a:ext cx="406480" cy="364507"/>
            <a:chOff x="6519303" y="3996368"/>
            <a:chExt cx="411974" cy="369434"/>
          </a:xfrm>
        </p:grpSpPr>
        <p:sp>
          <p:nvSpPr>
            <p:cNvPr id="680" name="Star: 5 Points 679">
              <a:extLst>
                <a:ext uri="{FF2B5EF4-FFF2-40B4-BE49-F238E27FC236}">
                  <a16:creationId xmlns:a16="http://schemas.microsoft.com/office/drawing/2014/main" id="{FF952567-C1F4-45AC-8E10-2EA96E5A7603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81" name="Star: 5 Points 680">
              <a:extLst>
                <a:ext uri="{FF2B5EF4-FFF2-40B4-BE49-F238E27FC236}">
                  <a16:creationId xmlns:a16="http://schemas.microsoft.com/office/drawing/2014/main" id="{4A93F3C6-BDB1-4BCD-9ECB-2C0258558CE0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74A8C88A-6914-439D-8517-27D34B59AFCA}"/>
              </a:ext>
            </a:extLst>
          </p:cNvPr>
          <p:cNvGrpSpPr/>
          <p:nvPr/>
        </p:nvGrpSpPr>
        <p:grpSpPr>
          <a:xfrm>
            <a:off x="2718490" y="4202966"/>
            <a:ext cx="406480" cy="364507"/>
            <a:chOff x="6519303" y="3996368"/>
            <a:chExt cx="411974" cy="369434"/>
          </a:xfrm>
        </p:grpSpPr>
        <p:sp>
          <p:nvSpPr>
            <p:cNvPr id="678" name="Star: 5 Points 677">
              <a:extLst>
                <a:ext uri="{FF2B5EF4-FFF2-40B4-BE49-F238E27FC236}">
                  <a16:creationId xmlns:a16="http://schemas.microsoft.com/office/drawing/2014/main" id="{04744627-F04A-4C6D-BA08-A7031BBDF2C9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79" name="Star: 5 Points 678">
              <a:extLst>
                <a:ext uri="{FF2B5EF4-FFF2-40B4-BE49-F238E27FC236}">
                  <a16:creationId xmlns:a16="http://schemas.microsoft.com/office/drawing/2014/main" id="{2E2D4E95-F0FD-40D4-976D-1B594CF9F80B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2BFBF6E3-468F-4FA0-9343-5309F334F747}"/>
              </a:ext>
            </a:extLst>
          </p:cNvPr>
          <p:cNvGrpSpPr/>
          <p:nvPr/>
        </p:nvGrpSpPr>
        <p:grpSpPr>
          <a:xfrm>
            <a:off x="3894334" y="4202966"/>
            <a:ext cx="406480" cy="364507"/>
            <a:chOff x="6519303" y="3996368"/>
            <a:chExt cx="411974" cy="369434"/>
          </a:xfrm>
        </p:grpSpPr>
        <p:sp>
          <p:nvSpPr>
            <p:cNvPr id="674" name="Star: 5 Points 673">
              <a:extLst>
                <a:ext uri="{FF2B5EF4-FFF2-40B4-BE49-F238E27FC236}">
                  <a16:creationId xmlns:a16="http://schemas.microsoft.com/office/drawing/2014/main" id="{CF987B78-5E57-4FFC-B01C-3A86D942A9D7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>
                <a:solidFill>
                  <a:schemeClr val="lt1"/>
                </a:solidFill>
              </a:endParaRPr>
            </a:p>
          </p:txBody>
        </p:sp>
        <p:sp>
          <p:nvSpPr>
            <p:cNvPr id="675" name="Star: 5 Points 674">
              <a:extLst>
                <a:ext uri="{FF2B5EF4-FFF2-40B4-BE49-F238E27FC236}">
                  <a16:creationId xmlns:a16="http://schemas.microsoft.com/office/drawing/2014/main" id="{97D8EC99-4BB3-44E4-AB5A-61B396108FBD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F95BA5BC-097D-4C78-840D-1ED343A4F7D9}"/>
              </a:ext>
            </a:extLst>
          </p:cNvPr>
          <p:cNvGrpSpPr/>
          <p:nvPr/>
        </p:nvGrpSpPr>
        <p:grpSpPr>
          <a:xfrm>
            <a:off x="4482256" y="4202966"/>
            <a:ext cx="406480" cy="364507"/>
            <a:chOff x="6519303" y="3996368"/>
            <a:chExt cx="411974" cy="369434"/>
          </a:xfrm>
        </p:grpSpPr>
        <p:sp>
          <p:nvSpPr>
            <p:cNvPr id="672" name="Star: 5 Points 671">
              <a:extLst>
                <a:ext uri="{FF2B5EF4-FFF2-40B4-BE49-F238E27FC236}">
                  <a16:creationId xmlns:a16="http://schemas.microsoft.com/office/drawing/2014/main" id="{E1A731AB-8334-442A-B0CF-596899842D15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>
                <a:solidFill>
                  <a:schemeClr val="lt1"/>
                </a:solidFill>
              </a:endParaRPr>
            </a:p>
          </p:txBody>
        </p:sp>
        <p:sp>
          <p:nvSpPr>
            <p:cNvPr id="673" name="Star: 5 Points 672">
              <a:extLst>
                <a:ext uri="{FF2B5EF4-FFF2-40B4-BE49-F238E27FC236}">
                  <a16:creationId xmlns:a16="http://schemas.microsoft.com/office/drawing/2014/main" id="{CAEDBAE0-FB27-4034-A8AD-DEEDBC4070F3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sp>
        <p:nvSpPr>
          <p:cNvPr id="647" name="TextBox 646">
            <a:extLst>
              <a:ext uri="{FF2B5EF4-FFF2-40B4-BE49-F238E27FC236}">
                <a16:creationId xmlns:a16="http://schemas.microsoft.com/office/drawing/2014/main" id="{18CBFE7C-17C3-4351-B9E8-B1B27F74CFBF}"/>
              </a:ext>
            </a:extLst>
          </p:cNvPr>
          <p:cNvSpPr txBox="1"/>
          <p:nvPr/>
        </p:nvSpPr>
        <p:spPr>
          <a:xfrm>
            <a:off x="5363826" y="4200553"/>
            <a:ext cx="629981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ID" sz="2400" b="1" dirty="0">
                <a:latin typeface="+mj-lt"/>
              </a:rPr>
              <a:t>50%</a:t>
            </a:r>
          </a:p>
        </p:txBody>
      </p:sp>
      <p:sp>
        <p:nvSpPr>
          <p:cNvPr id="687" name="Rounded Rectangle 10">
            <a:extLst>
              <a:ext uri="{FF2B5EF4-FFF2-40B4-BE49-F238E27FC236}">
                <a16:creationId xmlns:a16="http://schemas.microsoft.com/office/drawing/2014/main" id="{105E401B-8D4D-4E90-8F6F-8FB330ACF97A}"/>
              </a:ext>
            </a:extLst>
          </p:cNvPr>
          <p:cNvSpPr/>
          <p:nvPr/>
        </p:nvSpPr>
        <p:spPr>
          <a:xfrm>
            <a:off x="1557552" y="5158277"/>
            <a:ext cx="3595473" cy="580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D91FBE3C-5B76-48D1-A700-EDF93B27747A}"/>
              </a:ext>
            </a:extLst>
          </p:cNvPr>
          <p:cNvGrpSpPr/>
          <p:nvPr/>
        </p:nvGrpSpPr>
        <p:grpSpPr>
          <a:xfrm>
            <a:off x="1155120" y="5034181"/>
            <a:ext cx="872246" cy="785614"/>
            <a:chOff x="8532928" y="1063839"/>
            <a:chExt cx="643130" cy="579253"/>
          </a:xfrm>
        </p:grpSpPr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66E18D04-D990-476B-AAA5-5D077ADB9B14}"/>
                </a:ext>
              </a:extLst>
            </p:cNvPr>
            <p:cNvSpPr/>
            <p:nvPr/>
          </p:nvSpPr>
          <p:spPr>
            <a:xfrm>
              <a:off x="8596806" y="1063839"/>
              <a:ext cx="579252" cy="579252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E1662517-BADD-4D5C-A2E9-DD04BA626A75}"/>
                </a:ext>
              </a:extLst>
            </p:cNvPr>
            <p:cNvSpPr/>
            <p:nvPr/>
          </p:nvSpPr>
          <p:spPr>
            <a:xfrm>
              <a:off x="8532928" y="1063840"/>
              <a:ext cx="579252" cy="5792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B2B8DCD2-EC74-42CF-9F0F-9B01677CF11B}"/>
              </a:ext>
            </a:extLst>
          </p:cNvPr>
          <p:cNvGrpSpPr/>
          <p:nvPr/>
        </p:nvGrpSpPr>
        <p:grpSpPr>
          <a:xfrm>
            <a:off x="2130568" y="5244734"/>
            <a:ext cx="406480" cy="364507"/>
            <a:chOff x="6519303" y="3996368"/>
            <a:chExt cx="411974" cy="369434"/>
          </a:xfrm>
        </p:grpSpPr>
        <p:sp>
          <p:nvSpPr>
            <p:cNvPr id="702" name="Star: 5 Points 701">
              <a:extLst>
                <a:ext uri="{FF2B5EF4-FFF2-40B4-BE49-F238E27FC236}">
                  <a16:creationId xmlns:a16="http://schemas.microsoft.com/office/drawing/2014/main" id="{6C98BFA7-2BE0-4E23-909F-E821606AA27C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03" name="Star: 5 Points 702">
              <a:extLst>
                <a:ext uri="{FF2B5EF4-FFF2-40B4-BE49-F238E27FC236}">
                  <a16:creationId xmlns:a16="http://schemas.microsoft.com/office/drawing/2014/main" id="{29335300-FF96-4A43-A2A6-33BF915D43E7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E25841C9-BD81-4334-8CBD-7658A170017B}"/>
              </a:ext>
            </a:extLst>
          </p:cNvPr>
          <p:cNvGrpSpPr/>
          <p:nvPr/>
        </p:nvGrpSpPr>
        <p:grpSpPr>
          <a:xfrm>
            <a:off x="2718490" y="5244734"/>
            <a:ext cx="406480" cy="364507"/>
            <a:chOff x="6519303" y="3996368"/>
            <a:chExt cx="411974" cy="369434"/>
          </a:xfrm>
        </p:grpSpPr>
        <p:sp>
          <p:nvSpPr>
            <p:cNvPr id="700" name="Star: 5 Points 699">
              <a:extLst>
                <a:ext uri="{FF2B5EF4-FFF2-40B4-BE49-F238E27FC236}">
                  <a16:creationId xmlns:a16="http://schemas.microsoft.com/office/drawing/2014/main" id="{C805E23D-C228-44DE-98C6-60F909EB9781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01" name="Star: 5 Points 700">
              <a:extLst>
                <a:ext uri="{FF2B5EF4-FFF2-40B4-BE49-F238E27FC236}">
                  <a16:creationId xmlns:a16="http://schemas.microsoft.com/office/drawing/2014/main" id="{970B7FBB-8C2E-4B91-A6C3-B7BC3D3DCFC2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D67A1056-2FCF-4FE8-9E3D-5530AF819C3D}"/>
              </a:ext>
            </a:extLst>
          </p:cNvPr>
          <p:cNvGrpSpPr/>
          <p:nvPr/>
        </p:nvGrpSpPr>
        <p:grpSpPr>
          <a:xfrm>
            <a:off x="3306412" y="5244734"/>
            <a:ext cx="406480" cy="364507"/>
            <a:chOff x="6519303" y="3996368"/>
            <a:chExt cx="411974" cy="369434"/>
          </a:xfrm>
        </p:grpSpPr>
        <p:sp>
          <p:nvSpPr>
            <p:cNvPr id="698" name="Star: 5 Points 697">
              <a:extLst>
                <a:ext uri="{FF2B5EF4-FFF2-40B4-BE49-F238E27FC236}">
                  <a16:creationId xmlns:a16="http://schemas.microsoft.com/office/drawing/2014/main" id="{363493F8-81E0-454C-AE73-E596E956F994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99" name="Star: 5 Points 698">
              <a:extLst>
                <a:ext uri="{FF2B5EF4-FFF2-40B4-BE49-F238E27FC236}">
                  <a16:creationId xmlns:a16="http://schemas.microsoft.com/office/drawing/2014/main" id="{AD52AC0F-7BAC-4052-8790-3D6C9928437F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BBD8FCE3-B18E-456E-A9BA-9E16D7119CBC}"/>
              </a:ext>
            </a:extLst>
          </p:cNvPr>
          <p:cNvGrpSpPr/>
          <p:nvPr/>
        </p:nvGrpSpPr>
        <p:grpSpPr>
          <a:xfrm>
            <a:off x="3894334" y="5244734"/>
            <a:ext cx="406480" cy="364507"/>
            <a:chOff x="6519303" y="3996368"/>
            <a:chExt cx="411974" cy="369434"/>
          </a:xfrm>
        </p:grpSpPr>
        <p:sp>
          <p:nvSpPr>
            <p:cNvPr id="696" name="Star: 5 Points 695">
              <a:extLst>
                <a:ext uri="{FF2B5EF4-FFF2-40B4-BE49-F238E27FC236}">
                  <a16:creationId xmlns:a16="http://schemas.microsoft.com/office/drawing/2014/main" id="{FCADD774-061D-4737-A15F-487950F774EF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>
                <a:solidFill>
                  <a:schemeClr val="lt1"/>
                </a:solidFill>
              </a:endParaRPr>
            </a:p>
          </p:txBody>
        </p:sp>
        <p:sp>
          <p:nvSpPr>
            <p:cNvPr id="697" name="Star: 5 Points 696">
              <a:extLst>
                <a:ext uri="{FF2B5EF4-FFF2-40B4-BE49-F238E27FC236}">
                  <a16:creationId xmlns:a16="http://schemas.microsoft.com/office/drawing/2014/main" id="{528F471B-83C8-4E90-8570-258F812D9B52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grpSp>
        <p:nvGrpSpPr>
          <p:cNvPr id="693" name="Group 692">
            <a:extLst>
              <a:ext uri="{FF2B5EF4-FFF2-40B4-BE49-F238E27FC236}">
                <a16:creationId xmlns:a16="http://schemas.microsoft.com/office/drawing/2014/main" id="{F476D4AB-0A01-47B0-9506-29D3F62F2EA6}"/>
              </a:ext>
            </a:extLst>
          </p:cNvPr>
          <p:cNvGrpSpPr/>
          <p:nvPr/>
        </p:nvGrpSpPr>
        <p:grpSpPr>
          <a:xfrm>
            <a:off x="4482256" y="5244734"/>
            <a:ext cx="406480" cy="364507"/>
            <a:chOff x="6519303" y="3996368"/>
            <a:chExt cx="411974" cy="369434"/>
          </a:xfrm>
        </p:grpSpPr>
        <p:sp>
          <p:nvSpPr>
            <p:cNvPr id="694" name="Star: 5 Points 693">
              <a:extLst>
                <a:ext uri="{FF2B5EF4-FFF2-40B4-BE49-F238E27FC236}">
                  <a16:creationId xmlns:a16="http://schemas.microsoft.com/office/drawing/2014/main" id="{B561BD98-C7D9-4627-955A-6086A66713CA}"/>
                </a:ext>
              </a:extLst>
            </p:cNvPr>
            <p:cNvSpPr/>
            <p:nvPr/>
          </p:nvSpPr>
          <p:spPr>
            <a:xfrm>
              <a:off x="651930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>
                <a:solidFill>
                  <a:schemeClr val="lt1"/>
                </a:solidFill>
              </a:endParaRPr>
            </a:p>
          </p:txBody>
        </p:sp>
        <p:sp>
          <p:nvSpPr>
            <p:cNvPr id="695" name="Star: 5 Points 694">
              <a:extLst>
                <a:ext uri="{FF2B5EF4-FFF2-40B4-BE49-F238E27FC236}">
                  <a16:creationId xmlns:a16="http://schemas.microsoft.com/office/drawing/2014/main" id="{6FF6AD22-1EF8-47B7-9673-3A10E6ED8AF5}"/>
                </a:ext>
              </a:extLst>
            </p:cNvPr>
            <p:cNvSpPr/>
            <p:nvPr/>
          </p:nvSpPr>
          <p:spPr>
            <a:xfrm>
              <a:off x="6561843" y="3996368"/>
              <a:ext cx="369434" cy="369434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sp>
        <p:nvSpPr>
          <p:cNvPr id="686" name="TextBox 685">
            <a:extLst>
              <a:ext uri="{FF2B5EF4-FFF2-40B4-BE49-F238E27FC236}">
                <a16:creationId xmlns:a16="http://schemas.microsoft.com/office/drawing/2014/main" id="{54A4EBD6-6EB0-4249-AD40-F89EA42987D3}"/>
              </a:ext>
            </a:extLst>
          </p:cNvPr>
          <p:cNvSpPr txBox="1"/>
          <p:nvPr/>
        </p:nvSpPr>
        <p:spPr>
          <a:xfrm>
            <a:off x="5363826" y="5242321"/>
            <a:ext cx="629981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ID" sz="2400" b="1" dirty="0">
                <a:latin typeface="+mj-lt"/>
              </a:rPr>
              <a:t>80%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E19E74E-63C6-467D-ABEF-5128D5747FF3}"/>
              </a:ext>
            </a:extLst>
          </p:cNvPr>
          <p:cNvGrpSpPr/>
          <p:nvPr/>
        </p:nvGrpSpPr>
        <p:grpSpPr>
          <a:xfrm>
            <a:off x="3306412" y="4202966"/>
            <a:ext cx="406480" cy="364507"/>
            <a:chOff x="3306412" y="4202966"/>
            <a:chExt cx="406480" cy="364507"/>
          </a:xfrm>
        </p:grpSpPr>
        <p:sp>
          <p:nvSpPr>
            <p:cNvPr id="676" name="Star: 5 Points 675">
              <a:extLst>
                <a:ext uri="{FF2B5EF4-FFF2-40B4-BE49-F238E27FC236}">
                  <a16:creationId xmlns:a16="http://schemas.microsoft.com/office/drawing/2014/main" id="{F91638B9-B277-4A94-A53C-3F5956A8BF5C}"/>
                </a:ext>
              </a:extLst>
            </p:cNvPr>
            <p:cNvSpPr/>
            <p:nvPr/>
          </p:nvSpPr>
          <p:spPr>
            <a:xfrm>
              <a:off x="3306412" y="4202966"/>
              <a:ext cx="364507" cy="364507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2A4442B-09F6-4789-AD22-CBE48982B28B}"/>
                </a:ext>
              </a:extLst>
            </p:cNvPr>
            <p:cNvSpPr/>
            <p:nvPr/>
          </p:nvSpPr>
          <p:spPr>
            <a:xfrm>
              <a:off x="3491511" y="4208010"/>
              <a:ext cx="179408" cy="344298"/>
            </a:xfrm>
            <a:custGeom>
              <a:avLst/>
              <a:gdLst>
                <a:gd name="connsiteX0" fmla="*/ 0 w 179408"/>
                <a:gd name="connsiteY0" fmla="*/ 0 h 344298"/>
                <a:gd name="connsiteX1" fmla="*/ 59730 w 179408"/>
                <a:gd name="connsiteY1" fmla="*/ 105890 h 344298"/>
                <a:gd name="connsiteX2" fmla="*/ 179408 w 179408"/>
                <a:gd name="connsiteY2" fmla="*/ 134185 h 344298"/>
                <a:gd name="connsiteX3" fmla="*/ 98403 w 179408"/>
                <a:gd name="connsiteY3" fmla="*/ 231041 h 344298"/>
                <a:gd name="connsiteX4" fmla="*/ 108448 w 179408"/>
                <a:gd name="connsiteY4" fmla="*/ 344298 h 344298"/>
                <a:gd name="connsiteX5" fmla="*/ 76351 w 179408"/>
                <a:gd name="connsiteY5" fmla="*/ 344298 h 344298"/>
                <a:gd name="connsiteX6" fmla="*/ 0 w 179408"/>
                <a:gd name="connsiteY6" fmla="*/ 309678 h 34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08" h="344298">
                  <a:moveTo>
                    <a:pt x="0" y="0"/>
                  </a:moveTo>
                  <a:lnTo>
                    <a:pt x="59730" y="105890"/>
                  </a:lnTo>
                  <a:lnTo>
                    <a:pt x="179408" y="134185"/>
                  </a:lnTo>
                  <a:lnTo>
                    <a:pt x="98403" y="231041"/>
                  </a:lnTo>
                  <a:lnTo>
                    <a:pt x="108448" y="344298"/>
                  </a:lnTo>
                  <a:lnTo>
                    <a:pt x="76351" y="344298"/>
                  </a:lnTo>
                  <a:lnTo>
                    <a:pt x="0" y="3096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>
                <a:solidFill>
                  <a:schemeClr val="lt1"/>
                </a:solidFill>
              </a:endParaRPr>
            </a:p>
          </p:txBody>
        </p:sp>
        <p:sp>
          <p:nvSpPr>
            <p:cNvPr id="677" name="Star: 5 Points 676">
              <a:extLst>
                <a:ext uri="{FF2B5EF4-FFF2-40B4-BE49-F238E27FC236}">
                  <a16:creationId xmlns:a16="http://schemas.microsoft.com/office/drawing/2014/main" id="{19CE38B4-5232-47D7-B940-D96F7647B39D}"/>
                </a:ext>
              </a:extLst>
            </p:cNvPr>
            <p:cNvSpPr/>
            <p:nvPr/>
          </p:nvSpPr>
          <p:spPr>
            <a:xfrm>
              <a:off x="3348385" y="4202966"/>
              <a:ext cx="364507" cy="364507"/>
            </a:xfrm>
            <a:prstGeom prst="star5">
              <a:avLst>
                <a:gd name="adj" fmla="val 27777"/>
                <a:gd name="hf" fmla="val 105146"/>
                <a:gd name="vf" fmla="val 11055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2000"/>
            </a:p>
          </p:txBody>
        </p:sp>
      </p:grpSp>
      <p:sp>
        <p:nvSpPr>
          <p:cNvPr id="708" name="Text Placeholder 2">
            <a:extLst>
              <a:ext uri="{FF2B5EF4-FFF2-40B4-BE49-F238E27FC236}">
                <a16:creationId xmlns:a16="http://schemas.microsoft.com/office/drawing/2014/main" id="{7C7E3065-80DC-42A7-BD8A-182793BF823F}"/>
              </a:ext>
            </a:extLst>
          </p:cNvPr>
          <p:cNvSpPr txBox="1">
            <a:spLocks/>
          </p:cNvSpPr>
          <p:nvPr/>
        </p:nvSpPr>
        <p:spPr>
          <a:xfrm>
            <a:off x="695325" y="1697494"/>
            <a:ext cx="6202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Lorem Ipsum is simply dummy text of the printing and typesetting industry. Lorem Ipsum has been the industry's standard.</a:t>
            </a: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359787E-C3EA-4AC2-BAA8-D1EC6A47DBCA}"/>
              </a:ext>
            </a:extLst>
          </p:cNvPr>
          <p:cNvGrpSpPr/>
          <p:nvPr/>
        </p:nvGrpSpPr>
        <p:grpSpPr>
          <a:xfrm>
            <a:off x="1411067" y="4279650"/>
            <a:ext cx="360363" cy="211138"/>
            <a:chOff x="2670175" y="1954213"/>
            <a:chExt cx="360363" cy="211138"/>
          </a:xfrm>
        </p:grpSpPr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3A28AE57-C5D8-4134-A79E-CF664338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1998663"/>
              <a:ext cx="60325" cy="120650"/>
            </a:xfrm>
            <a:custGeom>
              <a:avLst/>
              <a:gdLst>
                <a:gd name="T0" fmla="*/ 14 w 16"/>
                <a:gd name="T1" fmla="*/ 0 h 32"/>
                <a:gd name="T2" fmla="*/ 10 w 16"/>
                <a:gd name="T3" fmla="*/ 0 h 32"/>
                <a:gd name="T4" fmla="*/ 4 w 16"/>
                <a:gd name="T5" fmla="*/ 6 h 32"/>
                <a:gd name="T6" fmla="*/ 4 w 16"/>
                <a:gd name="T7" fmla="*/ 14 h 32"/>
                <a:gd name="T8" fmla="*/ 2 w 16"/>
                <a:gd name="T9" fmla="*/ 14 h 32"/>
                <a:gd name="T10" fmla="*/ 0 w 16"/>
                <a:gd name="T11" fmla="*/ 16 h 32"/>
                <a:gd name="T12" fmla="*/ 2 w 16"/>
                <a:gd name="T13" fmla="*/ 18 h 32"/>
                <a:gd name="T14" fmla="*/ 4 w 16"/>
                <a:gd name="T15" fmla="*/ 18 h 32"/>
                <a:gd name="T16" fmla="*/ 4 w 16"/>
                <a:gd name="T17" fmla="*/ 26 h 32"/>
                <a:gd name="T18" fmla="*/ 10 w 16"/>
                <a:gd name="T19" fmla="*/ 32 h 32"/>
                <a:gd name="T20" fmla="*/ 14 w 16"/>
                <a:gd name="T21" fmla="*/ 32 h 32"/>
                <a:gd name="T22" fmla="*/ 16 w 16"/>
                <a:gd name="T23" fmla="*/ 30 h 32"/>
                <a:gd name="T24" fmla="*/ 16 w 16"/>
                <a:gd name="T25" fmla="*/ 2 h 32"/>
                <a:gd name="T26" fmla="*/ 14 w 1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2">
                  <a:moveTo>
                    <a:pt x="1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3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9"/>
                    <a:pt x="7" y="32"/>
                    <a:pt x="1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1"/>
                    <a:pt x="16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48DD7601-07F9-49FD-9C02-0F52C623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1954213"/>
              <a:ext cx="211138" cy="211138"/>
            </a:xfrm>
            <a:custGeom>
              <a:avLst/>
              <a:gdLst>
                <a:gd name="T0" fmla="*/ 50 w 56"/>
                <a:gd name="T1" fmla="*/ 0 h 56"/>
                <a:gd name="T2" fmla="*/ 42 w 56"/>
                <a:gd name="T3" fmla="*/ 0 h 56"/>
                <a:gd name="T4" fmla="*/ 36 w 56"/>
                <a:gd name="T5" fmla="*/ 6 h 56"/>
                <a:gd name="T6" fmla="*/ 36 w 56"/>
                <a:gd name="T7" fmla="*/ 28 h 56"/>
                <a:gd name="T8" fmla="*/ 20 w 56"/>
                <a:gd name="T9" fmla="*/ 28 h 56"/>
                <a:gd name="T10" fmla="*/ 20 w 56"/>
                <a:gd name="T11" fmla="*/ 6 h 56"/>
                <a:gd name="T12" fmla="*/ 14 w 56"/>
                <a:gd name="T13" fmla="*/ 0 h 56"/>
                <a:gd name="T14" fmla="*/ 6 w 56"/>
                <a:gd name="T15" fmla="*/ 0 h 56"/>
                <a:gd name="T16" fmla="*/ 0 w 56"/>
                <a:gd name="T17" fmla="*/ 6 h 56"/>
                <a:gd name="T18" fmla="*/ 0 w 56"/>
                <a:gd name="T19" fmla="*/ 50 h 56"/>
                <a:gd name="T20" fmla="*/ 6 w 56"/>
                <a:gd name="T21" fmla="*/ 56 h 56"/>
                <a:gd name="T22" fmla="*/ 14 w 56"/>
                <a:gd name="T23" fmla="*/ 56 h 56"/>
                <a:gd name="T24" fmla="*/ 20 w 56"/>
                <a:gd name="T25" fmla="*/ 50 h 56"/>
                <a:gd name="T26" fmla="*/ 20 w 56"/>
                <a:gd name="T27" fmla="*/ 32 h 56"/>
                <a:gd name="T28" fmla="*/ 36 w 56"/>
                <a:gd name="T29" fmla="*/ 32 h 56"/>
                <a:gd name="T30" fmla="*/ 36 w 56"/>
                <a:gd name="T31" fmla="*/ 50 h 56"/>
                <a:gd name="T32" fmla="*/ 42 w 56"/>
                <a:gd name="T33" fmla="*/ 56 h 56"/>
                <a:gd name="T34" fmla="*/ 50 w 56"/>
                <a:gd name="T35" fmla="*/ 56 h 56"/>
                <a:gd name="T36" fmla="*/ 56 w 56"/>
                <a:gd name="T37" fmla="*/ 50 h 56"/>
                <a:gd name="T38" fmla="*/ 56 w 56"/>
                <a:gd name="T39" fmla="*/ 6 h 56"/>
                <a:gd name="T40" fmla="*/ 50 w 56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6" y="3"/>
                    <a:pt x="36" y="6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3" y="56"/>
                    <a:pt x="6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6"/>
                    <a:pt x="20" y="53"/>
                    <a:pt x="20" y="5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3"/>
                    <a:pt x="39" y="56"/>
                    <a:pt x="42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3" y="56"/>
                    <a:pt x="56" y="53"/>
                    <a:pt x="56" y="5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FE0376CD-8E4C-42AB-8CB2-A1BAAE75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1998663"/>
              <a:ext cx="60325" cy="120650"/>
            </a:xfrm>
            <a:custGeom>
              <a:avLst/>
              <a:gdLst>
                <a:gd name="T0" fmla="*/ 14 w 16"/>
                <a:gd name="T1" fmla="*/ 14 h 32"/>
                <a:gd name="T2" fmla="*/ 12 w 16"/>
                <a:gd name="T3" fmla="*/ 14 h 32"/>
                <a:gd name="T4" fmla="*/ 12 w 16"/>
                <a:gd name="T5" fmla="*/ 6 h 32"/>
                <a:gd name="T6" fmla="*/ 6 w 16"/>
                <a:gd name="T7" fmla="*/ 0 h 32"/>
                <a:gd name="T8" fmla="*/ 2 w 16"/>
                <a:gd name="T9" fmla="*/ 0 h 32"/>
                <a:gd name="T10" fmla="*/ 0 w 16"/>
                <a:gd name="T11" fmla="*/ 2 h 32"/>
                <a:gd name="T12" fmla="*/ 0 w 16"/>
                <a:gd name="T13" fmla="*/ 30 h 32"/>
                <a:gd name="T14" fmla="*/ 2 w 16"/>
                <a:gd name="T15" fmla="*/ 32 h 32"/>
                <a:gd name="T16" fmla="*/ 6 w 16"/>
                <a:gd name="T17" fmla="*/ 32 h 32"/>
                <a:gd name="T18" fmla="*/ 12 w 16"/>
                <a:gd name="T19" fmla="*/ 26 h 32"/>
                <a:gd name="T20" fmla="*/ 12 w 16"/>
                <a:gd name="T21" fmla="*/ 18 h 32"/>
                <a:gd name="T22" fmla="*/ 14 w 16"/>
                <a:gd name="T23" fmla="*/ 18 h 32"/>
                <a:gd name="T24" fmla="*/ 16 w 16"/>
                <a:gd name="T25" fmla="*/ 16 h 32"/>
                <a:gd name="T26" fmla="*/ 14 w 16"/>
                <a:gd name="T2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2">
                  <a:moveTo>
                    <a:pt x="14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9" y="32"/>
                    <a:pt x="12" y="29"/>
                    <a:pt x="12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6" y="17"/>
                    <a:pt x="16" y="16"/>
                  </a:cubicBezTo>
                  <a:cubicBezTo>
                    <a:pt x="16" y="15"/>
                    <a:pt x="15" y="14"/>
                    <a:pt x="1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701252E-7D65-41F7-9EAC-4146A4FB5DE2}"/>
              </a:ext>
            </a:extLst>
          </p:cNvPr>
          <p:cNvGrpSpPr/>
          <p:nvPr/>
        </p:nvGrpSpPr>
        <p:grpSpPr>
          <a:xfrm>
            <a:off x="1433292" y="3175969"/>
            <a:ext cx="315912" cy="334963"/>
            <a:chOff x="7750176" y="3625850"/>
            <a:chExt cx="315912" cy="334963"/>
          </a:xfrm>
        </p:grpSpPr>
        <p:sp>
          <p:nvSpPr>
            <p:cNvPr id="270" name="Freeform 5">
              <a:extLst>
                <a:ext uri="{FF2B5EF4-FFF2-40B4-BE49-F238E27FC236}">
                  <a16:creationId xmlns:a16="http://schemas.microsoft.com/office/drawing/2014/main" id="{03B03716-6E27-4EAF-B238-16BDC36F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501" y="3687763"/>
              <a:ext cx="195263" cy="211138"/>
            </a:xfrm>
            <a:custGeom>
              <a:avLst/>
              <a:gdLst>
                <a:gd name="T0" fmla="*/ 26 w 52"/>
                <a:gd name="T1" fmla="*/ 0 h 56"/>
                <a:gd name="T2" fmla="*/ 0 w 52"/>
                <a:gd name="T3" fmla="*/ 26 h 56"/>
                <a:gd name="T4" fmla="*/ 18 w 52"/>
                <a:gd name="T5" fmla="*/ 51 h 56"/>
                <a:gd name="T6" fmla="*/ 18 w 52"/>
                <a:gd name="T7" fmla="*/ 54 h 56"/>
                <a:gd name="T8" fmla="*/ 20 w 52"/>
                <a:gd name="T9" fmla="*/ 56 h 56"/>
                <a:gd name="T10" fmla="*/ 32 w 52"/>
                <a:gd name="T11" fmla="*/ 56 h 56"/>
                <a:gd name="T12" fmla="*/ 34 w 52"/>
                <a:gd name="T13" fmla="*/ 54 h 56"/>
                <a:gd name="T14" fmla="*/ 34 w 52"/>
                <a:gd name="T15" fmla="*/ 51 h 56"/>
                <a:gd name="T16" fmla="*/ 52 w 52"/>
                <a:gd name="T17" fmla="*/ 26 h 56"/>
                <a:gd name="T18" fmla="*/ 26 w 52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37"/>
                    <a:pt x="7" y="47"/>
                    <a:pt x="18" y="5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9" y="56"/>
                    <a:pt x="20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6"/>
                    <a:pt x="34" y="55"/>
                    <a:pt x="34" y="5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45" y="47"/>
                    <a:pt x="52" y="37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6">
              <a:extLst>
                <a:ext uri="{FF2B5EF4-FFF2-40B4-BE49-F238E27FC236}">
                  <a16:creationId xmlns:a16="http://schemas.microsoft.com/office/drawing/2014/main" id="{AFA4F7E6-0788-4F52-8EB6-F09903406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3944938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">
              <a:extLst>
                <a:ext uri="{FF2B5EF4-FFF2-40B4-BE49-F238E27FC236}">
                  <a16:creationId xmlns:a16="http://schemas.microsoft.com/office/drawing/2014/main" id="{E98802AD-2FF8-4DB0-AB9D-FFE3B13C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914775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8">
              <a:extLst>
                <a:ext uri="{FF2B5EF4-FFF2-40B4-BE49-F238E27FC236}">
                  <a16:creationId xmlns:a16="http://schemas.microsoft.com/office/drawing/2014/main" id="{1FA8400B-52B7-4E28-A063-186A859E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3625850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4 w 4"/>
                <a:gd name="T3" fmla="*/ 10 h 12"/>
                <a:gd name="T4" fmla="*/ 4 w 4"/>
                <a:gd name="T5" fmla="*/ 2 h 12"/>
                <a:gd name="T6" fmla="*/ 2 w 4"/>
                <a:gd name="T7" fmla="*/ 0 h 12"/>
                <a:gd name="T8" fmla="*/ 0 w 4"/>
                <a:gd name="T9" fmla="*/ 2 h 12"/>
                <a:gd name="T10" fmla="*/ 0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3" y="12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9">
              <a:extLst>
                <a:ext uri="{FF2B5EF4-FFF2-40B4-BE49-F238E27FC236}">
                  <a16:creationId xmlns:a16="http://schemas.microsoft.com/office/drawing/2014/main" id="{D82186B0-2027-4732-B97B-7A7A1940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3778250"/>
              <a:ext cx="44450" cy="14288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10">
              <a:extLst>
                <a:ext uri="{FF2B5EF4-FFF2-40B4-BE49-F238E27FC236}">
                  <a16:creationId xmlns:a16="http://schemas.microsoft.com/office/drawing/2014/main" id="{10597E37-1200-4EF2-BD35-A09EA4F07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3778250"/>
              <a:ext cx="46038" cy="14288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id="{A7D624C7-7844-4564-8614-EBED9214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1" y="3660775"/>
              <a:ext cx="47625" cy="44450"/>
            </a:xfrm>
            <a:custGeom>
              <a:avLst/>
              <a:gdLst>
                <a:gd name="T0" fmla="*/ 9 w 13"/>
                <a:gd name="T1" fmla="*/ 12 h 12"/>
                <a:gd name="T2" fmla="*/ 10 w 13"/>
                <a:gd name="T3" fmla="*/ 12 h 12"/>
                <a:gd name="T4" fmla="*/ 12 w 13"/>
                <a:gd name="T5" fmla="*/ 12 h 12"/>
                <a:gd name="T6" fmla="*/ 12 w 13"/>
                <a:gd name="T7" fmla="*/ 9 h 12"/>
                <a:gd name="T8" fmla="*/ 3 w 13"/>
                <a:gd name="T9" fmla="*/ 1 h 12"/>
                <a:gd name="T10" fmla="*/ 0 w 13"/>
                <a:gd name="T11" fmla="*/ 1 h 12"/>
                <a:gd name="T12" fmla="*/ 0 w 13"/>
                <a:gd name="T13" fmla="*/ 3 h 12"/>
                <a:gd name="T14" fmla="*/ 9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9" y="12"/>
                    <a:pt x="10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12">
              <a:extLst>
                <a:ext uri="{FF2B5EF4-FFF2-40B4-BE49-F238E27FC236}">
                  <a16:creationId xmlns:a16="http://schemas.microsoft.com/office/drawing/2014/main" id="{48C78F1B-2E2D-4DD0-8980-692157E9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3660775"/>
              <a:ext cx="49213" cy="44450"/>
            </a:xfrm>
            <a:custGeom>
              <a:avLst/>
              <a:gdLst>
                <a:gd name="T0" fmla="*/ 3 w 13"/>
                <a:gd name="T1" fmla="*/ 12 h 12"/>
                <a:gd name="T2" fmla="*/ 4 w 13"/>
                <a:gd name="T3" fmla="*/ 12 h 12"/>
                <a:gd name="T4" fmla="*/ 13 w 13"/>
                <a:gd name="T5" fmla="*/ 3 h 12"/>
                <a:gd name="T6" fmla="*/ 13 w 13"/>
                <a:gd name="T7" fmla="*/ 1 h 12"/>
                <a:gd name="T8" fmla="*/ 10 w 13"/>
                <a:gd name="T9" fmla="*/ 1 h 12"/>
                <a:gd name="T10" fmla="*/ 1 w 13"/>
                <a:gd name="T11" fmla="*/ 9 h 12"/>
                <a:gd name="T12" fmla="*/ 1 w 13"/>
                <a:gd name="T13" fmla="*/ 12 h 12"/>
                <a:gd name="T14" fmla="*/ 3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3" y="12"/>
                  </a:moveTo>
                  <a:cubicBezTo>
                    <a:pt x="3" y="12"/>
                    <a:pt x="4" y="12"/>
                    <a:pt x="4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1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FB1DB5D9-BB85-4D9E-982E-AEC5D7D420EC}"/>
              </a:ext>
            </a:extLst>
          </p:cNvPr>
          <p:cNvGrpSpPr/>
          <p:nvPr/>
        </p:nvGrpSpPr>
        <p:grpSpPr>
          <a:xfrm>
            <a:off x="1411067" y="5238075"/>
            <a:ext cx="360363" cy="377825"/>
            <a:chOff x="7718425" y="2516188"/>
            <a:chExt cx="360363" cy="377825"/>
          </a:xfrm>
        </p:grpSpPr>
        <p:sp>
          <p:nvSpPr>
            <p:cNvPr id="279" name="Freeform 47">
              <a:extLst>
                <a:ext uri="{FF2B5EF4-FFF2-40B4-BE49-F238E27FC236}">
                  <a16:creationId xmlns:a16="http://schemas.microsoft.com/office/drawing/2014/main" id="{F45FB8E5-B9A8-4C2A-AD50-28EDEBD0F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188" y="2652713"/>
              <a:ext cx="115888" cy="104775"/>
            </a:xfrm>
            <a:custGeom>
              <a:avLst/>
              <a:gdLst>
                <a:gd name="T0" fmla="*/ 21 w 31"/>
                <a:gd name="T1" fmla="*/ 0 h 28"/>
                <a:gd name="T2" fmla="*/ 15 w 31"/>
                <a:gd name="T3" fmla="*/ 2 h 28"/>
                <a:gd name="T4" fmla="*/ 10 w 31"/>
                <a:gd name="T5" fmla="*/ 0 h 28"/>
                <a:gd name="T6" fmla="*/ 0 w 31"/>
                <a:gd name="T7" fmla="*/ 11 h 28"/>
                <a:gd name="T8" fmla="*/ 14 w 31"/>
                <a:gd name="T9" fmla="*/ 28 h 28"/>
                <a:gd name="T10" fmla="*/ 15 w 31"/>
                <a:gd name="T11" fmla="*/ 28 h 28"/>
                <a:gd name="T12" fmla="*/ 16 w 31"/>
                <a:gd name="T13" fmla="*/ 28 h 28"/>
                <a:gd name="T14" fmla="*/ 31 w 31"/>
                <a:gd name="T15" fmla="*/ 11 h 28"/>
                <a:gd name="T16" fmla="*/ 21 w 31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8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21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31" y="21"/>
                    <a:pt x="31" y="11"/>
                  </a:cubicBezTo>
                  <a:cubicBezTo>
                    <a:pt x="31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48">
              <a:extLst>
                <a:ext uri="{FF2B5EF4-FFF2-40B4-BE49-F238E27FC236}">
                  <a16:creationId xmlns:a16="http://schemas.microsoft.com/office/drawing/2014/main" id="{99751F84-559C-43D9-817B-0FB2645B7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0" y="2540000"/>
              <a:ext cx="58738" cy="120650"/>
            </a:xfrm>
            <a:custGeom>
              <a:avLst/>
              <a:gdLst>
                <a:gd name="T0" fmla="*/ 14 w 16"/>
                <a:gd name="T1" fmla="*/ 0 h 32"/>
                <a:gd name="T2" fmla="*/ 2 w 16"/>
                <a:gd name="T3" fmla="*/ 0 h 32"/>
                <a:gd name="T4" fmla="*/ 0 w 16"/>
                <a:gd name="T5" fmla="*/ 2 h 32"/>
                <a:gd name="T6" fmla="*/ 0 w 16"/>
                <a:gd name="T7" fmla="*/ 30 h 32"/>
                <a:gd name="T8" fmla="*/ 2 w 16"/>
                <a:gd name="T9" fmla="*/ 32 h 32"/>
                <a:gd name="T10" fmla="*/ 14 w 16"/>
                <a:gd name="T11" fmla="*/ 32 h 32"/>
                <a:gd name="T12" fmla="*/ 16 w 16"/>
                <a:gd name="T13" fmla="*/ 30 h 32"/>
                <a:gd name="T14" fmla="*/ 16 w 16"/>
                <a:gd name="T15" fmla="*/ 2 h 32"/>
                <a:gd name="T16" fmla="*/ 14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1"/>
                    <a:pt x="16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1" name="Freeform 49">
              <a:extLst>
                <a:ext uri="{FF2B5EF4-FFF2-40B4-BE49-F238E27FC236}">
                  <a16:creationId xmlns:a16="http://schemas.microsoft.com/office/drawing/2014/main" id="{7481CAE5-6399-4DD2-A92B-C1391F2B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2516188"/>
              <a:ext cx="285750" cy="128588"/>
            </a:xfrm>
            <a:custGeom>
              <a:avLst/>
              <a:gdLst>
                <a:gd name="T0" fmla="*/ 21 w 76"/>
                <a:gd name="T1" fmla="*/ 12 h 34"/>
                <a:gd name="T2" fmla="*/ 1 w 76"/>
                <a:gd name="T3" fmla="*/ 22 h 34"/>
                <a:gd name="T4" fmla="*/ 0 w 76"/>
                <a:gd name="T5" fmla="*/ 23 h 34"/>
                <a:gd name="T6" fmla="*/ 1 w 76"/>
                <a:gd name="T7" fmla="*/ 25 h 34"/>
                <a:gd name="T8" fmla="*/ 15 w 76"/>
                <a:gd name="T9" fmla="*/ 29 h 34"/>
                <a:gd name="T10" fmla="*/ 29 w 76"/>
                <a:gd name="T11" fmla="*/ 25 h 34"/>
                <a:gd name="T12" fmla="*/ 28 w 76"/>
                <a:gd name="T13" fmla="*/ 21 h 34"/>
                <a:gd name="T14" fmla="*/ 30 w 76"/>
                <a:gd name="T15" fmla="*/ 15 h 34"/>
                <a:gd name="T16" fmla="*/ 36 w 76"/>
                <a:gd name="T17" fmla="*/ 12 h 34"/>
                <a:gd name="T18" fmla="*/ 58 w 76"/>
                <a:gd name="T19" fmla="*/ 12 h 34"/>
                <a:gd name="T20" fmla="*/ 60 w 76"/>
                <a:gd name="T21" fmla="*/ 14 h 34"/>
                <a:gd name="T22" fmla="*/ 58 w 76"/>
                <a:gd name="T23" fmla="*/ 16 h 34"/>
                <a:gd name="T24" fmla="*/ 36 w 76"/>
                <a:gd name="T25" fmla="*/ 16 h 34"/>
                <a:gd name="T26" fmla="*/ 32 w 76"/>
                <a:gd name="T27" fmla="*/ 21 h 34"/>
                <a:gd name="T28" fmla="*/ 36 w 76"/>
                <a:gd name="T29" fmla="*/ 26 h 34"/>
                <a:gd name="T30" fmla="*/ 47 w 76"/>
                <a:gd name="T31" fmla="*/ 26 h 34"/>
                <a:gd name="T32" fmla="*/ 66 w 76"/>
                <a:gd name="T33" fmla="*/ 34 h 34"/>
                <a:gd name="T34" fmla="*/ 76 w 76"/>
                <a:gd name="T35" fmla="*/ 34 h 34"/>
                <a:gd name="T36" fmla="*/ 76 w 76"/>
                <a:gd name="T37" fmla="*/ 11 h 34"/>
                <a:gd name="T38" fmla="*/ 67 w 76"/>
                <a:gd name="T39" fmla="*/ 8 h 34"/>
                <a:gd name="T40" fmla="*/ 21 w 76"/>
                <a:gd name="T41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4">
                  <a:moveTo>
                    <a:pt x="21" y="12"/>
                  </a:moveTo>
                  <a:cubicBezTo>
                    <a:pt x="16" y="14"/>
                    <a:pt x="9" y="18"/>
                    <a:pt x="1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5" y="30"/>
                    <a:pt x="9" y="31"/>
                    <a:pt x="15" y="2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8" y="22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3"/>
                    <a:pt x="34" y="12"/>
                    <a:pt x="36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60" y="13"/>
                    <a:pt x="60" y="14"/>
                  </a:cubicBezTo>
                  <a:cubicBezTo>
                    <a:pt x="60" y="15"/>
                    <a:pt x="59" y="16"/>
                    <a:pt x="58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16"/>
                    <a:pt x="32" y="19"/>
                    <a:pt x="32" y="21"/>
                  </a:cubicBezTo>
                  <a:cubicBezTo>
                    <a:pt x="32" y="23"/>
                    <a:pt x="33" y="26"/>
                    <a:pt x="3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0" y="29"/>
                    <a:pt x="57" y="34"/>
                    <a:pt x="6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3" y="10"/>
                    <a:pt x="70" y="9"/>
                    <a:pt x="67" y="8"/>
                  </a:cubicBezTo>
                  <a:cubicBezTo>
                    <a:pt x="44" y="0"/>
                    <a:pt x="43" y="0"/>
                    <a:pt x="21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Freeform 50">
              <a:extLst>
                <a:ext uri="{FF2B5EF4-FFF2-40B4-BE49-F238E27FC236}">
                  <a16:creationId xmlns:a16="http://schemas.microsoft.com/office/drawing/2014/main" id="{BF4AF570-48DE-4A68-B30F-C23BAFCE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2751138"/>
              <a:ext cx="60325" cy="120650"/>
            </a:xfrm>
            <a:custGeom>
              <a:avLst/>
              <a:gdLst>
                <a:gd name="T0" fmla="*/ 2 w 16"/>
                <a:gd name="T1" fmla="*/ 32 h 32"/>
                <a:gd name="T2" fmla="*/ 14 w 16"/>
                <a:gd name="T3" fmla="*/ 32 h 32"/>
                <a:gd name="T4" fmla="*/ 16 w 16"/>
                <a:gd name="T5" fmla="*/ 30 h 32"/>
                <a:gd name="T6" fmla="*/ 16 w 16"/>
                <a:gd name="T7" fmla="*/ 2 h 32"/>
                <a:gd name="T8" fmla="*/ 14 w 16"/>
                <a:gd name="T9" fmla="*/ 0 h 32"/>
                <a:gd name="T10" fmla="*/ 2 w 16"/>
                <a:gd name="T11" fmla="*/ 0 h 32"/>
                <a:gd name="T12" fmla="*/ 0 w 16"/>
                <a:gd name="T13" fmla="*/ 2 h 32"/>
                <a:gd name="T14" fmla="*/ 0 w 16"/>
                <a:gd name="T15" fmla="*/ 30 h 32"/>
                <a:gd name="T16" fmla="*/ 2 w 1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3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1"/>
                    <a:pt x="16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3" name="Freeform 51">
              <a:extLst>
                <a:ext uri="{FF2B5EF4-FFF2-40B4-BE49-F238E27FC236}">
                  <a16:creationId xmlns:a16="http://schemas.microsoft.com/office/drawing/2014/main" id="{03CF7512-1FEF-4F57-A622-A7E45812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5" y="2765425"/>
              <a:ext cx="284163" cy="128588"/>
            </a:xfrm>
            <a:custGeom>
              <a:avLst/>
              <a:gdLst>
                <a:gd name="T0" fmla="*/ 55 w 76"/>
                <a:gd name="T1" fmla="*/ 22 h 34"/>
                <a:gd name="T2" fmla="*/ 75 w 76"/>
                <a:gd name="T3" fmla="*/ 12 h 34"/>
                <a:gd name="T4" fmla="*/ 76 w 76"/>
                <a:gd name="T5" fmla="*/ 11 h 34"/>
                <a:gd name="T6" fmla="*/ 75 w 76"/>
                <a:gd name="T7" fmla="*/ 9 h 34"/>
                <a:gd name="T8" fmla="*/ 61 w 76"/>
                <a:gd name="T9" fmla="*/ 5 h 34"/>
                <a:gd name="T10" fmla="*/ 47 w 76"/>
                <a:gd name="T11" fmla="*/ 9 h 34"/>
                <a:gd name="T12" fmla="*/ 48 w 76"/>
                <a:gd name="T13" fmla="*/ 13 h 34"/>
                <a:gd name="T14" fmla="*/ 46 w 76"/>
                <a:gd name="T15" fmla="*/ 19 h 34"/>
                <a:gd name="T16" fmla="*/ 40 w 76"/>
                <a:gd name="T17" fmla="*/ 22 h 34"/>
                <a:gd name="T18" fmla="*/ 18 w 76"/>
                <a:gd name="T19" fmla="*/ 22 h 34"/>
                <a:gd name="T20" fmla="*/ 16 w 76"/>
                <a:gd name="T21" fmla="*/ 20 h 34"/>
                <a:gd name="T22" fmla="*/ 18 w 76"/>
                <a:gd name="T23" fmla="*/ 18 h 34"/>
                <a:gd name="T24" fmla="*/ 40 w 76"/>
                <a:gd name="T25" fmla="*/ 18 h 34"/>
                <a:gd name="T26" fmla="*/ 44 w 76"/>
                <a:gd name="T27" fmla="*/ 13 h 34"/>
                <a:gd name="T28" fmla="*/ 40 w 76"/>
                <a:gd name="T29" fmla="*/ 8 h 34"/>
                <a:gd name="T30" fmla="*/ 29 w 76"/>
                <a:gd name="T31" fmla="*/ 8 h 34"/>
                <a:gd name="T32" fmla="*/ 10 w 76"/>
                <a:gd name="T33" fmla="*/ 0 h 34"/>
                <a:gd name="T34" fmla="*/ 0 w 76"/>
                <a:gd name="T35" fmla="*/ 0 h 34"/>
                <a:gd name="T36" fmla="*/ 0 w 76"/>
                <a:gd name="T37" fmla="*/ 23 h 34"/>
                <a:gd name="T38" fmla="*/ 9 w 76"/>
                <a:gd name="T39" fmla="*/ 26 h 34"/>
                <a:gd name="T40" fmla="*/ 55 w 76"/>
                <a:gd name="T4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4">
                  <a:moveTo>
                    <a:pt x="55" y="22"/>
                  </a:moveTo>
                  <a:cubicBezTo>
                    <a:pt x="60" y="20"/>
                    <a:pt x="67" y="16"/>
                    <a:pt x="75" y="12"/>
                  </a:cubicBezTo>
                  <a:cubicBezTo>
                    <a:pt x="75" y="12"/>
                    <a:pt x="76" y="11"/>
                    <a:pt x="76" y="11"/>
                  </a:cubicBezTo>
                  <a:cubicBezTo>
                    <a:pt x="76" y="10"/>
                    <a:pt x="76" y="10"/>
                    <a:pt x="75" y="9"/>
                  </a:cubicBezTo>
                  <a:cubicBezTo>
                    <a:pt x="71" y="4"/>
                    <a:pt x="67" y="3"/>
                    <a:pt x="61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7" y="17"/>
                    <a:pt x="46" y="19"/>
                  </a:cubicBezTo>
                  <a:cubicBezTo>
                    <a:pt x="45" y="21"/>
                    <a:pt x="42" y="22"/>
                    <a:pt x="40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6" y="21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8"/>
                    <a:pt x="44" y="15"/>
                    <a:pt x="44" y="13"/>
                  </a:cubicBezTo>
                  <a:cubicBezTo>
                    <a:pt x="44" y="11"/>
                    <a:pt x="43" y="8"/>
                    <a:pt x="4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5"/>
                    <a:pt x="19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4"/>
                    <a:pt x="6" y="25"/>
                    <a:pt x="9" y="26"/>
                  </a:cubicBezTo>
                  <a:cubicBezTo>
                    <a:pt x="32" y="34"/>
                    <a:pt x="33" y="34"/>
                    <a:pt x="55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2CD75CC-5717-48A4-8559-A1A05CE683C0}"/>
              </a:ext>
            </a:extLst>
          </p:cNvPr>
          <p:cNvGrpSpPr/>
          <p:nvPr/>
        </p:nvGrpSpPr>
        <p:grpSpPr>
          <a:xfrm>
            <a:off x="11172716" y="6183923"/>
            <a:ext cx="501296" cy="456763"/>
            <a:chOff x="670388" y="584200"/>
            <a:chExt cx="158168" cy="144117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72664D5-E1B5-4D2E-A63B-6772FE73C392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AC87D40-CCA9-4522-8FCC-3CBFBFD88A7A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B6D3F-4C9F-48D8-9C51-00EF46F9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398" y="6335360"/>
            <a:ext cx="295932" cy="153888"/>
          </a:xfrm>
        </p:spPr>
        <p:txBody>
          <a:bodyPr/>
          <a:lstStyle/>
          <a:p>
            <a:fld id="{23B1E3FA-3FEF-4B30-A14E-1EC35889BC2A}" type="slidenum">
              <a:rPr lang="en-ID" smtClean="0"/>
              <a:pPr/>
              <a:t>39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32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0A920C0-F692-40EA-8EC0-FBFD45DF36C0}"/>
              </a:ext>
            </a:extLst>
          </p:cNvPr>
          <p:cNvGrpSpPr/>
          <p:nvPr/>
        </p:nvGrpSpPr>
        <p:grpSpPr>
          <a:xfrm>
            <a:off x="-2" y="4155576"/>
            <a:ext cx="12185327" cy="2702424"/>
            <a:chOff x="-2" y="4155576"/>
            <a:chExt cx="12185327" cy="2702424"/>
          </a:xfrm>
        </p:grpSpPr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6CBF8A1-F9DF-4A9B-A06D-BBC3658B2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" y="4155576"/>
              <a:ext cx="12185327" cy="2702424"/>
            </a:xfrm>
            <a:custGeom>
              <a:avLst/>
              <a:gdLst>
                <a:gd name="connsiteX0" fmla="*/ 3290644 w 12185327"/>
                <a:gd name="connsiteY0" fmla="*/ 588 h 2702424"/>
                <a:gd name="connsiteX1" fmla="*/ 3445931 w 12185327"/>
                <a:gd name="connsiteY1" fmla="*/ 18862 h 2702424"/>
                <a:gd name="connsiteX2" fmla="*/ 5605667 w 12185327"/>
                <a:gd name="connsiteY2" fmla="*/ 1391730 h 2702424"/>
                <a:gd name="connsiteX3" fmla="*/ 9121516 w 12185327"/>
                <a:gd name="connsiteY3" fmla="*/ 1435412 h 2702424"/>
                <a:gd name="connsiteX4" fmla="*/ 12185327 w 12185327"/>
                <a:gd name="connsiteY4" fmla="*/ 1204521 h 2702424"/>
                <a:gd name="connsiteX5" fmla="*/ 12185327 w 12185327"/>
                <a:gd name="connsiteY5" fmla="*/ 2638427 h 2702424"/>
                <a:gd name="connsiteX6" fmla="*/ 12185327 w 12185327"/>
                <a:gd name="connsiteY6" fmla="*/ 2702424 h 2702424"/>
                <a:gd name="connsiteX7" fmla="*/ 0 w 12185327"/>
                <a:gd name="connsiteY7" fmla="*/ 2702424 h 2702424"/>
                <a:gd name="connsiteX8" fmla="*/ 0 w 12185327"/>
                <a:gd name="connsiteY8" fmla="*/ 1425272 h 2702424"/>
                <a:gd name="connsiteX9" fmla="*/ 5994 w 12185327"/>
                <a:gd name="connsiteY9" fmla="*/ 1426835 h 2702424"/>
                <a:gd name="connsiteX10" fmla="*/ 1374091 w 12185327"/>
                <a:gd name="connsiteY10" fmla="*/ 1266924 h 2702424"/>
                <a:gd name="connsiteX11" fmla="*/ 3290644 w 12185327"/>
                <a:gd name="connsiteY11" fmla="*/ 588 h 270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327" h="2702424">
                  <a:moveTo>
                    <a:pt x="3290644" y="588"/>
                  </a:moveTo>
                  <a:cubicBezTo>
                    <a:pt x="3341603" y="2384"/>
                    <a:pt x="3393350" y="8332"/>
                    <a:pt x="3445931" y="18862"/>
                  </a:cubicBezTo>
                  <a:cubicBezTo>
                    <a:pt x="4287224" y="193591"/>
                    <a:pt x="4720427" y="1366769"/>
                    <a:pt x="5605667" y="1391730"/>
                  </a:cubicBezTo>
                  <a:cubicBezTo>
                    <a:pt x="6497186" y="1410451"/>
                    <a:pt x="7143851" y="730258"/>
                    <a:pt x="9121516" y="1435412"/>
                  </a:cubicBezTo>
                  <a:cubicBezTo>
                    <a:pt x="11092902" y="2140567"/>
                    <a:pt x="12185327" y="1204521"/>
                    <a:pt x="12185327" y="1204521"/>
                  </a:cubicBezTo>
                  <a:cubicBezTo>
                    <a:pt x="12185327" y="1915916"/>
                    <a:pt x="12185327" y="2360538"/>
                    <a:pt x="12185327" y="2638427"/>
                  </a:cubicBezTo>
                  <a:lnTo>
                    <a:pt x="12185327" y="2702424"/>
                  </a:lnTo>
                  <a:lnTo>
                    <a:pt x="0" y="2702424"/>
                  </a:lnTo>
                  <a:lnTo>
                    <a:pt x="0" y="1425272"/>
                  </a:lnTo>
                  <a:lnTo>
                    <a:pt x="5994" y="1426835"/>
                  </a:lnTo>
                  <a:cubicBezTo>
                    <a:pt x="233034" y="1483043"/>
                    <a:pt x="884383" y="1601560"/>
                    <a:pt x="1374091" y="1266924"/>
                  </a:cubicBezTo>
                  <a:cubicBezTo>
                    <a:pt x="1939138" y="880805"/>
                    <a:pt x="2526258" y="-26355"/>
                    <a:pt x="3290644" y="58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EquipExtended-Light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C6010E4-12FB-481E-998E-A2BCE62D26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" y="4337438"/>
              <a:ext cx="12185327" cy="2520562"/>
            </a:xfrm>
            <a:custGeom>
              <a:avLst/>
              <a:gdLst>
                <a:gd name="connsiteX0" fmla="*/ 10854500 w 12185327"/>
                <a:gd name="connsiteY0" fmla="*/ 11 h 2520562"/>
                <a:gd name="connsiteX1" fmla="*/ 12185327 w 12185327"/>
                <a:gd name="connsiteY1" fmla="*/ 825698 h 2520562"/>
                <a:gd name="connsiteX2" fmla="*/ 12185327 w 12185327"/>
                <a:gd name="connsiteY2" fmla="*/ 2486504 h 2520562"/>
                <a:gd name="connsiteX3" fmla="*/ 12185327 w 12185327"/>
                <a:gd name="connsiteY3" fmla="*/ 2520562 h 2520562"/>
                <a:gd name="connsiteX4" fmla="*/ 0 w 12185327"/>
                <a:gd name="connsiteY4" fmla="*/ 2520562 h 2520562"/>
                <a:gd name="connsiteX5" fmla="*/ 0 w 12185327"/>
                <a:gd name="connsiteY5" fmla="*/ 712256 h 2520562"/>
                <a:gd name="connsiteX6" fmla="*/ 67841 w 12185327"/>
                <a:gd name="connsiteY6" fmla="*/ 788117 h 2520562"/>
                <a:gd name="connsiteX7" fmla="*/ 2497907 w 12185327"/>
                <a:gd name="connsiteY7" fmla="*/ 2330413 h 2520562"/>
                <a:gd name="connsiteX8" fmla="*/ 5084568 w 12185327"/>
                <a:gd name="connsiteY8" fmla="*/ 1524985 h 2520562"/>
                <a:gd name="connsiteX9" fmla="*/ 7551940 w 12185327"/>
                <a:gd name="connsiteY9" fmla="*/ 1855897 h 2520562"/>
                <a:gd name="connsiteX10" fmla="*/ 9542162 w 12185327"/>
                <a:gd name="connsiteY10" fmla="*/ 650876 h 2520562"/>
                <a:gd name="connsiteX11" fmla="*/ 10854500 w 12185327"/>
                <a:gd name="connsiteY11" fmla="*/ 11 h 25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5327" h="2520562">
                  <a:moveTo>
                    <a:pt x="10854500" y="11"/>
                  </a:moveTo>
                  <a:cubicBezTo>
                    <a:pt x="11376824" y="2124"/>
                    <a:pt x="11835704" y="326988"/>
                    <a:pt x="12185327" y="825698"/>
                  </a:cubicBezTo>
                  <a:cubicBezTo>
                    <a:pt x="12185327" y="1774730"/>
                    <a:pt x="12185327" y="2249246"/>
                    <a:pt x="12185327" y="2486504"/>
                  </a:cubicBezTo>
                  <a:lnTo>
                    <a:pt x="12185327" y="2520562"/>
                  </a:lnTo>
                  <a:lnTo>
                    <a:pt x="0" y="2520562"/>
                  </a:lnTo>
                  <a:lnTo>
                    <a:pt x="0" y="712256"/>
                  </a:lnTo>
                  <a:lnTo>
                    <a:pt x="67841" y="788117"/>
                  </a:lnTo>
                  <a:cubicBezTo>
                    <a:pt x="433866" y="1190585"/>
                    <a:pt x="1503189" y="2269538"/>
                    <a:pt x="2497907" y="2330413"/>
                  </a:cubicBezTo>
                  <a:cubicBezTo>
                    <a:pt x="3722176" y="2411581"/>
                    <a:pt x="4236997" y="1549959"/>
                    <a:pt x="5084568" y="1524985"/>
                  </a:cubicBezTo>
                  <a:cubicBezTo>
                    <a:pt x="5938417" y="1493767"/>
                    <a:pt x="6892719" y="1980770"/>
                    <a:pt x="7551940" y="1855897"/>
                  </a:cubicBezTo>
                  <a:cubicBezTo>
                    <a:pt x="8204884" y="1731025"/>
                    <a:pt x="8487407" y="1699806"/>
                    <a:pt x="9542162" y="650876"/>
                  </a:cubicBezTo>
                  <a:cubicBezTo>
                    <a:pt x="10003617" y="191969"/>
                    <a:pt x="10448249" y="-1632"/>
                    <a:pt x="10854500" y="11"/>
                  </a:cubicBezTo>
                  <a:close/>
                </a:path>
              </a:pathLst>
            </a:custGeom>
            <a:solidFill>
              <a:schemeClr val="accent4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EquipExtended-Light"/>
              </a:endParaRPr>
            </a:p>
          </p:txBody>
        </p:sp>
      </p:grpSp>
      <p:sp>
        <p:nvSpPr>
          <p:cNvPr id="435" name="Freeform 9">
            <a:extLst>
              <a:ext uri="{FF2B5EF4-FFF2-40B4-BE49-F238E27FC236}">
                <a16:creationId xmlns:a16="http://schemas.microsoft.com/office/drawing/2014/main" id="{04139808-C772-4227-8F9E-1B4C60957B0F}"/>
              </a:ext>
            </a:extLst>
          </p:cNvPr>
          <p:cNvSpPr>
            <a:spLocks/>
          </p:cNvSpPr>
          <p:nvPr/>
        </p:nvSpPr>
        <p:spPr bwMode="auto">
          <a:xfrm flipH="1">
            <a:off x="7976429" y="5240383"/>
            <a:ext cx="514344" cy="1375961"/>
          </a:xfrm>
          <a:custGeom>
            <a:avLst/>
            <a:gdLst>
              <a:gd name="T0" fmla="*/ 0 w 138"/>
              <a:gd name="T1" fmla="*/ 0 h 368"/>
              <a:gd name="T2" fmla="*/ 0 w 138"/>
              <a:gd name="T3" fmla="*/ 368 h 368"/>
              <a:gd name="T4" fmla="*/ 110 w 138"/>
              <a:gd name="T5" fmla="*/ 368 h 368"/>
              <a:gd name="T6" fmla="*/ 115 w 138"/>
              <a:gd name="T7" fmla="*/ 330 h 368"/>
              <a:gd name="T8" fmla="*/ 58 w 138"/>
              <a:gd name="T9" fmla="*/ 235 h 368"/>
              <a:gd name="T10" fmla="*/ 86 w 138"/>
              <a:gd name="T11" fmla="*/ 234 h 368"/>
              <a:gd name="T12" fmla="*/ 93 w 138"/>
              <a:gd name="T13" fmla="*/ 199 h 368"/>
              <a:gd name="T14" fmla="*/ 42 w 138"/>
              <a:gd name="T15" fmla="*/ 127 h 368"/>
              <a:gd name="T16" fmla="*/ 60 w 138"/>
              <a:gd name="T17" fmla="*/ 127 h 368"/>
              <a:gd name="T18" fmla="*/ 57 w 138"/>
              <a:gd name="T19" fmla="*/ 82 h 368"/>
              <a:gd name="T20" fmla="*/ 0 w 138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368">
                <a:moveTo>
                  <a:pt x="0" y="0"/>
                </a:moveTo>
                <a:cubicBezTo>
                  <a:pt x="0" y="368"/>
                  <a:pt x="0" y="368"/>
                  <a:pt x="0" y="368"/>
                </a:cubicBezTo>
                <a:cubicBezTo>
                  <a:pt x="110" y="368"/>
                  <a:pt x="110" y="368"/>
                  <a:pt x="110" y="368"/>
                </a:cubicBezTo>
                <a:cubicBezTo>
                  <a:pt x="110" y="368"/>
                  <a:pt x="138" y="365"/>
                  <a:pt x="115" y="330"/>
                </a:cubicBezTo>
                <a:cubicBezTo>
                  <a:pt x="92" y="294"/>
                  <a:pt x="58" y="235"/>
                  <a:pt x="58" y="235"/>
                </a:cubicBezTo>
                <a:cubicBezTo>
                  <a:pt x="86" y="234"/>
                  <a:pt x="86" y="234"/>
                  <a:pt x="86" y="234"/>
                </a:cubicBezTo>
                <a:cubicBezTo>
                  <a:pt x="86" y="234"/>
                  <a:pt x="112" y="228"/>
                  <a:pt x="93" y="199"/>
                </a:cubicBezTo>
                <a:cubicBezTo>
                  <a:pt x="71" y="167"/>
                  <a:pt x="42" y="127"/>
                  <a:pt x="42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0" y="127"/>
                  <a:pt x="86" y="122"/>
                  <a:pt x="57" y="82"/>
                </a:cubicBezTo>
                <a:cubicBezTo>
                  <a:pt x="24" y="39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6" name="Freeform 10">
            <a:extLst>
              <a:ext uri="{FF2B5EF4-FFF2-40B4-BE49-F238E27FC236}">
                <a16:creationId xmlns:a16="http://schemas.microsoft.com/office/drawing/2014/main" id="{12703B3E-EC07-4051-9E62-57F514188630}"/>
              </a:ext>
            </a:extLst>
          </p:cNvPr>
          <p:cNvSpPr>
            <a:spLocks/>
          </p:cNvSpPr>
          <p:nvPr/>
        </p:nvSpPr>
        <p:spPr bwMode="auto">
          <a:xfrm flipH="1">
            <a:off x="8490772" y="5240383"/>
            <a:ext cx="516221" cy="1375961"/>
          </a:xfrm>
          <a:custGeom>
            <a:avLst/>
            <a:gdLst>
              <a:gd name="T0" fmla="*/ 138 w 138"/>
              <a:gd name="T1" fmla="*/ 0 h 368"/>
              <a:gd name="T2" fmla="*/ 138 w 138"/>
              <a:gd name="T3" fmla="*/ 368 h 368"/>
              <a:gd name="T4" fmla="*/ 28 w 138"/>
              <a:gd name="T5" fmla="*/ 368 h 368"/>
              <a:gd name="T6" fmla="*/ 22 w 138"/>
              <a:gd name="T7" fmla="*/ 330 h 368"/>
              <a:gd name="T8" fmla="*/ 80 w 138"/>
              <a:gd name="T9" fmla="*/ 235 h 368"/>
              <a:gd name="T10" fmla="*/ 51 w 138"/>
              <a:gd name="T11" fmla="*/ 234 h 368"/>
              <a:gd name="T12" fmla="*/ 45 w 138"/>
              <a:gd name="T13" fmla="*/ 199 h 368"/>
              <a:gd name="T14" fmla="*/ 96 w 138"/>
              <a:gd name="T15" fmla="*/ 127 h 368"/>
              <a:gd name="T16" fmla="*/ 78 w 138"/>
              <a:gd name="T17" fmla="*/ 127 h 368"/>
              <a:gd name="T18" fmla="*/ 81 w 138"/>
              <a:gd name="T19" fmla="*/ 82 h 368"/>
              <a:gd name="T20" fmla="*/ 138 w 138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368">
                <a:moveTo>
                  <a:pt x="138" y="0"/>
                </a:moveTo>
                <a:cubicBezTo>
                  <a:pt x="138" y="368"/>
                  <a:pt x="138" y="368"/>
                  <a:pt x="138" y="368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8" y="368"/>
                  <a:pt x="0" y="365"/>
                  <a:pt x="22" y="330"/>
                </a:cubicBezTo>
                <a:cubicBezTo>
                  <a:pt x="45" y="294"/>
                  <a:pt x="80" y="235"/>
                  <a:pt x="80" y="235"/>
                </a:cubicBezTo>
                <a:cubicBezTo>
                  <a:pt x="51" y="234"/>
                  <a:pt x="51" y="234"/>
                  <a:pt x="51" y="234"/>
                </a:cubicBezTo>
                <a:cubicBezTo>
                  <a:pt x="51" y="234"/>
                  <a:pt x="26" y="228"/>
                  <a:pt x="45" y="199"/>
                </a:cubicBezTo>
                <a:cubicBezTo>
                  <a:pt x="67" y="167"/>
                  <a:pt x="96" y="127"/>
                  <a:pt x="96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51" y="122"/>
                  <a:pt x="81" y="82"/>
                </a:cubicBezTo>
                <a:cubicBezTo>
                  <a:pt x="113" y="39"/>
                  <a:pt x="138" y="0"/>
                  <a:pt x="1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7" name="Freeform 11">
            <a:extLst>
              <a:ext uri="{FF2B5EF4-FFF2-40B4-BE49-F238E27FC236}">
                <a16:creationId xmlns:a16="http://schemas.microsoft.com/office/drawing/2014/main" id="{9A5780A0-378E-43D8-B46A-D89B615F9140}"/>
              </a:ext>
            </a:extLst>
          </p:cNvPr>
          <p:cNvSpPr>
            <a:spLocks/>
          </p:cNvSpPr>
          <p:nvPr/>
        </p:nvSpPr>
        <p:spPr bwMode="auto">
          <a:xfrm flipH="1">
            <a:off x="8761082" y="5157787"/>
            <a:ext cx="328504" cy="874758"/>
          </a:xfrm>
          <a:custGeom>
            <a:avLst/>
            <a:gdLst>
              <a:gd name="T0" fmla="*/ 0 w 88"/>
              <a:gd name="T1" fmla="*/ 0 h 234"/>
              <a:gd name="T2" fmla="*/ 0 w 88"/>
              <a:gd name="T3" fmla="*/ 234 h 234"/>
              <a:gd name="T4" fmla="*/ 70 w 88"/>
              <a:gd name="T5" fmla="*/ 234 h 234"/>
              <a:gd name="T6" fmla="*/ 74 w 88"/>
              <a:gd name="T7" fmla="*/ 210 h 234"/>
              <a:gd name="T8" fmla="*/ 37 w 88"/>
              <a:gd name="T9" fmla="*/ 149 h 234"/>
              <a:gd name="T10" fmla="*/ 55 w 88"/>
              <a:gd name="T11" fmla="*/ 149 h 234"/>
              <a:gd name="T12" fmla="*/ 59 w 88"/>
              <a:gd name="T13" fmla="*/ 127 h 234"/>
              <a:gd name="T14" fmla="*/ 27 w 88"/>
              <a:gd name="T15" fmla="*/ 81 h 234"/>
              <a:gd name="T16" fmla="*/ 39 w 88"/>
              <a:gd name="T17" fmla="*/ 81 h 234"/>
              <a:gd name="T18" fmla="*/ 36 w 88"/>
              <a:gd name="T19" fmla="*/ 52 h 234"/>
              <a:gd name="T20" fmla="*/ 0 w 8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34">
                <a:moveTo>
                  <a:pt x="0" y="0"/>
                </a:moveTo>
                <a:cubicBezTo>
                  <a:pt x="0" y="234"/>
                  <a:pt x="0" y="234"/>
                  <a:pt x="0" y="234"/>
                </a:cubicBezTo>
                <a:cubicBezTo>
                  <a:pt x="70" y="234"/>
                  <a:pt x="70" y="234"/>
                  <a:pt x="70" y="234"/>
                </a:cubicBezTo>
                <a:cubicBezTo>
                  <a:pt x="70" y="234"/>
                  <a:pt x="88" y="232"/>
                  <a:pt x="74" y="210"/>
                </a:cubicBezTo>
                <a:cubicBezTo>
                  <a:pt x="59" y="187"/>
                  <a:pt x="37" y="149"/>
                  <a:pt x="37" y="14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5" y="149"/>
                  <a:pt x="72" y="145"/>
                  <a:pt x="59" y="127"/>
                </a:cubicBezTo>
                <a:cubicBezTo>
                  <a:pt x="45" y="106"/>
                  <a:pt x="27" y="81"/>
                  <a:pt x="27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55" y="77"/>
                  <a:pt x="36" y="52"/>
                </a:cubicBezTo>
                <a:cubicBezTo>
                  <a:pt x="16" y="24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8" name="Freeform 12">
            <a:extLst>
              <a:ext uri="{FF2B5EF4-FFF2-40B4-BE49-F238E27FC236}">
                <a16:creationId xmlns:a16="http://schemas.microsoft.com/office/drawing/2014/main" id="{F2932C87-7DA1-446C-B27A-BB3A596CA6F8}"/>
              </a:ext>
            </a:extLst>
          </p:cNvPr>
          <p:cNvSpPr>
            <a:spLocks/>
          </p:cNvSpPr>
          <p:nvPr/>
        </p:nvSpPr>
        <p:spPr bwMode="auto">
          <a:xfrm flipH="1">
            <a:off x="9089585" y="5157787"/>
            <a:ext cx="328504" cy="874758"/>
          </a:xfrm>
          <a:custGeom>
            <a:avLst/>
            <a:gdLst>
              <a:gd name="T0" fmla="*/ 88 w 88"/>
              <a:gd name="T1" fmla="*/ 0 h 234"/>
              <a:gd name="T2" fmla="*/ 88 w 88"/>
              <a:gd name="T3" fmla="*/ 234 h 234"/>
              <a:gd name="T4" fmla="*/ 18 w 88"/>
              <a:gd name="T5" fmla="*/ 234 h 234"/>
              <a:gd name="T6" fmla="*/ 15 w 88"/>
              <a:gd name="T7" fmla="*/ 210 h 234"/>
              <a:gd name="T8" fmla="*/ 51 w 88"/>
              <a:gd name="T9" fmla="*/ 149 h 234"/>
              <a:gd name="T10" fmla="*/ 33 w 88"/>
              <a:gd name="T11" fmla="*/ 149 h 234"/>
              <a:gd name="T12" fmla="*/ 29 w 88"/>
              <a:gd name="T13" fmla="*/ 127 h 234"/>
              <a:gd name="T14" fmla="*/ 61 w 88"/>
              <a:gd name="T15" fmla="*/ 81 h 234"/>
              <a:gd name="T16" fmla="*/ 50 w 88"/>
              <a:gd name="T17" fmla="*/ 81 h 234"/>
              <a:gd name="T18" fmla="*/ 52 w 88"/>
              <a:gd name="T19" fmla="*/ 52 h 234"/>
              <a:gd name="T20" fmla="*/ 88 w 8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34">
                <a:moveTo>
                  <a:pt x="88" y="0"/>
                </a:moveTo>
                <a:cubicBezTo>
                  <a:pt x="88" y="234"/>
                  <a:pt x="88" y="234"/>
                  <a:pt x="88" y="234"/>
                </a:cubicBezTo>
                <a:cubicBezTo>
                  <a:pt x="18" y="234"/>
                  <a:pt x="18" y="234"/>
                  <a:pt x="18" y="234"/>
                </a:cubicBezTo>
                <a:cubicBezTo>
                  <a:pt x="18" y="234"/>
                  <a:pt x="0" y="232"/>
                  <a:pt x="15" y="210"/>
                </a:cubicBezTo>
                <a:cubicBezTo>
                  <a:pt x="29" y="187"/>
                  <a:pt x="51" y="149"/>
                  <a:pt x="51" y="149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17" y="145"/>
                  <a:pt x="29" y="127"/>
                </a:cubicBezTo>
                <a:cubicBezTo>
                  <a:pt x="43" y="106"/>
                  <a:pt x="61" y="81"/>
                  <a:pt x="6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0" y="81"/>
                  <a:pt x="33" y="77"/>
                  <a:pt x="52" y="52"/>
                </a:cubicBezTo>
                <a:cubicBezTo>
                  <a:pt x="73" y="24"/>
                  <a:pt x="88" y="0"/>
                  <a:pt x="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39" name="Freeform 13">
            <a:extLst>
              <a:ext uri="{FF2B5EF4-FFF2-40B4-BE49-F238E27FC236}">
                <a16:creationId xmlns:a16="http://schemas.microsoft.com/office/drawing/2014/main" id="{A990EEAD-188F-44B1-8725-CB049181A617}"/>
              </a:ext>
            </a:extLst>
          </p:cNvPr>
          <p:cNvSpPr>
            <a:spLocks/>
          </p:cNvSpPr>
          <p:nvPr/>
        </p:nvSpPr>
        <p:spPr bwMode="auto">
          <a:xfrm flipH="1">
            <a:off x="8464492" y="5311716"/>
            <a:ext cx="354785" cy="1006159"/>
          </a:xfrm>
          <a:custGeom>
            <a:avLst/>
            <a:gdLst>
              <a:gd name="T0" fmla="*/ 0 w 95"/>
              <a:gd name="T1" fmla="*/ 0 h 269"/>
              <a:gd name="T2" fmla="*/ 0 w 95"/>
              <a:gd name="T3" fmla="*/ 254 h 269"/>
              <a:gd name="T4" fmla="*/ 76 w 95"/>
              <a:gd name="T5" fmla="*/ 269 h 269"/>
              <a:gd name="T6" fmla="*/ 79 w 95"/>
              <a:gd name="T7" fmla="*/ 228 h 269"/>
              <a:gd name="T8" fmla="*/ 40 w 95"/>
              <a:gd name="T9" fmla="*/ 162 h 269"/>
              <a:gd name="T10" fmla="*/ 59 w 95"/>
              <a:gd name="T11" fmla="*/ 161 h 269"/>
              <a:gd name="T12" fmla="*/ 64 w 95"/>
              <a:gd name="T13" fmla="*/ 138 h 269"/>
              <a:gd name="T14" fmla="*/ 29 w 95"/>
              <a:gd name="T15" fmla="*/ 88 h 269"/>
              <a:gd name="T16" fmla="*/ 41 w 95"/>
              <a:gd name="T17" fmla="*/ 88 h 269"/>
              <a:gd name="T18" fmla="*/ 39 w 95"/>
              <a:gd name="T19" fmla="*/ 57 h 269"/>
              <a:gd name="T20" fmla="*/ 0 w 95"/>
              <a:gd name="T21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269">
                <a:moveTo>
                  <a:pt x="0" y="0"/>
                </a:moveTo>
                <a:cubicBezTo>
                  <a:pt x="0" y="254"/>
                  <a:pt x="0" y="254"/>
                  <a:pt x="0" y="254"/>
                </a:cubicBezTo>
                <a:cubicBezTo>
                  <a:pt x="76" y="269"/>
                  <a:pt x="76" y="269"/>
                  <a:pt x="76" y="269"/>
                </a:cubicBezTo>
                <a:cubicBezTo>
                  <a:pt x="76" y="269"/>
                  <a:pt x="95" y="252"/>
                  <a:pt x="79" y="228"/>
                </a:cubicBezTo>
                <a:cubicBezTo>
                  <a:pt x="64" y="203"/>
                  <a:pt x="40" y="162"/>
                  <a:pt x="40" y="162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59" y="161"/>
                  <a:pt x="77" y="157"/>
                  <a:pt x="64" y="138"/>
                </a:cubicBezTo>
                <a:cubicBezTo>
                  <a:pt x="49" y="115"/>
                  <a:pt x="29" y="88"/>
                  <a:pt x="29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88"/>
                  <a:pt x="59" y="84"/>
                  <a:pt x="39" y="57"/>
                </a:cubicBezTo>
                <a:cubicBezTo>
                  <a:pt x="16" y="27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0" name="Freeform 14">
            <a:extLst>
              <a:ext uri="{FF2B5EF4-FFF2-40B4-BE49-F238E27FC236}">
                <a16:creationId xmlns:a16="http://schemas.microsoft.com/office/drawing/2014/main" id="{192A035A-2A1C-48A2-A459-0099830A9660}"/>
              </a:ext>
            </a:extLst>
          </p:cNvPr>
          <p:cNvSpPr>
            <a:spLocks/>
          </p:cNvSpPr>
          <p:nvPr/>
        </p:nvSpPr>
        <p:spPr bwMode="auto">
          <a:xfrm flipH="1">
            <a:off x="8819274" y="5311716"/>
            <a:ext cx="358539" cy="1064352"/>
          </a:xfrm>
          <a:custGeom>
            <a:avLst/>
            <a:gdLst>
              <a:gd name="T0" fmla="*/ 96 w 96"/>
              <a:gd name="T1" fmla="*/ 0 h 285"/>
              <a:gd name="T2" fmla="*/ 96 w 96"/>
              <a:gd name="T3" fmla="*/ 254 h 285"/>
              <a:gd name="T4" fmla="*/ 15 w 96"/>
              <a:gd name="T5" fmla="*/ 285 h 285"/>
              <a:gd name="T6" fmla="*/ 16 w 96"/>
              <a:gd name="T7" fmla="*/ 228 h 285"/>
              <a:gd name="T8" fmla="*/ 55 w 96"/>
              <a:gd name="T9" fmla="*/ 162 h 285"/>
              <a:gd name="T10" fmla="*/ 36 w 96"/>
              <a:gd name="T11" fmla="*/ 161 h 285"/>
              <a:gd name="T12" fmla="*/ 31 w 96"/>
              <a:gd name="T13" fmla="*/ 138 h 285"/>
              <a:gd name="T14" fmla="*/ 66 w 96"/>
              <a:gd name="T15" fmla="*/ 88 h 285"/>
              <a:gd name="T16" fmla="*/ 54 w 96"/>
              <a:gd name="T17" fmla="*/ 88 h 285"/>
              <a:gd name="T18" fmla="*/ 56 w 96"/>
              <a:gd name="T19" fmla="*/ 57 h 285"/>
              <a:gd name="T20" fmla="*/ 96 w 96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285">
                <a:moveTo>
                  <a:pt x="96" y="0"/>
                </a:moveTo>
                <a:cubicBezTo>
                  <a:pt x="96" y="254"/>
                  <a:pt x="96" y="254"/>
                  <a:pt x="96" y="254"/>
                </a:cubicBezTo>
                <a:cubicBezTo>
                  <a:pt x="15" y="285"/>
                  <a:pt x="15" y="285"/>
                  <a:pt x="15" y="285"/>
                </a:cubicBezTo>
                <a:cubicBezTo>
                  <a:pt x="15" y="285"/>
                  <a:pt x="0" y="252"/>
                  <a:pt x="16" y="228"/>
                </a:cubicBezTo>
                <a:cubicBezTo>
                  <a:pt x="32" y="203"/>
                  <a:pt x="55" y="162"/>
                  <a:pt x="55" y="162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36" y="161"/>
                  <a:pt x="18" y="157"/>
                  <a:pt x="31" y="138"/>
                </a:cubicBezTo>
                <a:cubicBezTo>
                  <a:pt x="47" y="115"/>
                  <a:pt x="66" y="88"/>
                  <a:pt x="66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8"/>
                  <a:pt x="36" y="84"/>
                  <a:pt x="56" y="57"/>
                </a:cubicBezTo>
                <a:cubicBezTo>
                  <a:pt x="79" y="27"/>
                  <a:pt x="96" y="0"/>
                  <a:pt x="9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5" name="Freeform 22">
            <a:extLst>
              <a:ext uri="{FF2B5EF4-FFF2-40B4-BE49-F238E27FC236}">
                <a16:creationId xmlns:a16="http://schemas.microsoft.com/office/drawing/2014/main" id="{B9A4EEB0-045D-4419-A670-2B8FBF30A3D5}"/>
              </a:ext>
            </a:extLst>
          </p:cNvPr>
          <p:cNvSpPr>
            <a:spLocks/>
          </p:cNvSpPr>
          <p:nvPr/>
        </p:nvSpPr>
        <p:spPr bwMode="auto">
          <a:xfrm flipH="1">
            <a:off x="9459388" y="3873808"/>
            <a:ext cx="1873409" cy="1815217"/>
          </a:xfrm>
          <a:custGeom>
            <a:avLst/>
            <a:gdLst>
              <a:gd name="T0" fmla="*/ 186 w 502"/>
              <a:gd name="T1" fmla="*/ 59 h 485"/>
              <a:gd name="T2" fmla="*/ 110 w 502"/>
              <a:gd name="T3" fmla="*/ 45 h 485"/>
              <a:gd name="T4" fmla="*/ 59 w 502"/>
              <a:gd name="T5" fmla="*/ 69 h 485"/>
              <a:gd name="T6" fmla="*/ 0 w 502"/>
              <a:gd name="T7" fmla="*/ 25 h 485"/>
              <a:gd name="T8" fmla="*/ 0 w 502"/>
              <a:gd name="T9" fmla="*/ 301 h 485"/>
              <a:gd name="T10" fmla="*/ 0 w 502"/>
              <a:gd name="T11" fmla="*/ 355 h 485"/>
              <a:gd name="T12" fmla="*/ 37 w 502"/>
              <a:gd name="T13" fmla="*/ 387 h 485"/>
              <a:gd name="T14" fmla="*/ 62 w 502"/>
              <a:gd name="T15" fmla="*/ 382 h 485"/>
              <a:gd name="T16" fmla="*/ 144 w 502"/>
              <a:gd name="T17" fmla="*/ 329 h 485"/>
              <a:gd name="T18" fmla="*/ 257 w 502"/>
              <a:gd name="T19" fmla="*/ 397 h 485"/>
              <a:gd name="T20" fmla="*/ 352 w 502"/>
              <a:gd name="T21" fmla="*/ 450 h 485"/>
              <a:gd name="T22" fmla="*/ 455 w 502"/>
              <a:gd name="T23" fmla="*/ 439 h 485"/>
              <a:gd name="T24" fmla="*/ 502 w 502"/>
              <a:gd name="T25" fmla="*/ 485 h 485"/>
              <a:gd name="T26" fmla="*/ 186 w 502"/>
              <a:gd name="T27" fmla="*/ 59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2" h="485">
                <a:moveTo>
                  <a:pt x="186" y="59"/>
                </a:moveTo>
                <a:cubicBezTo>
                  <a:pt x="186" y="59"/>
                  <a:pt x="142" y="90"/>
                  <a:pt x="110" y="45"/>
                </a:cubicBezTo>
                <a:cubicBezTo>
                  <a:pt x="78" y="0"/>
                  <a:pt x="61" y="43"/>
                  <a:pt x="59" y="69"/>
                </a:cubicBezTo>
                <a:cubicBezTo>
                  <a:pt x="57" y="96"/>
                  <a:pt x="0" y="75"/>
                  <a:pt x="0" y="25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5" y="374"/>
                  <a:pt x="14" y="388"/>
                  <a:pt x="37" y="387"/>
                </a:cubicBezTo>
                <a:cubicBezTo>
                  <a:pt x="46" y="387"/>
                  <a:pt x="55" y="385"/>
                  <a:pt x="62" y="382"/>
                </a:cubicBezTo>
                <a:cubicBezTo>
                  <a:pt x="91" y="370"/>
                  <a:pt x="106" y="343"/>
                  <a:pt x="144" y="329"/>
                </a:cubicBezTo>
                <a:cubicBezTo>
                  <a:pt x="192" y="312"/>
                  <a:pt x="245" y="370"/>
                  <a:pt x="257" y="397"/>
                </a:cubicBezTo>
                <a:cubicBezTo>
                  <a:pt x="269" y="425"/>
                  <a:pt x="311" y="482"/>
                  <a:pt x="352" y="450"/>
                </a:cubicBezTo>
                <a:cubicBezTo>
                  <a:pt x="393" y="418"/>
                  <a:pt x="449" y="412"/>
                  <a:pt x="455" y="439"/>
                </a:cubicBezTo>
                <a:cubicBezTo>
                  <a:pt x="459" y="455"/>
                  <a:pt x="483" y="474"/>
                  <a:pt x="502" y="485"/>
                </a:cubicBezTo>
                <a:cubicBezTo>
                  <a:pt x="417" y="370"/>
                  <a:pt x="275" y="179"/>
                  <a:pt x="186" y="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4918FAC5-299E-4F6F-866F-08FA42CF6F48}"/>
              </a:ext>
            </a:extLst>
          </p:cNvPr>
          <p:cNvSpPr>
            <a:spLocks/>
          </p:cNvSpPr>
          <p:nvPr/>
        </p:nvSpPr>
        <p:spPr bwMode="auto">
          <a:xfrm flipH="1">
            <a:off x="11332800" y="3856407"/>
            <a:ext cx="856279" cy="1346437"/>
          </a:xfrm>
          <a:custGeom>
            <a:avLst/>
            <a:gdLst>
              <a:gd name="connsiteX0" fmla="*/ 823409 w 856279"/>
              <a:gd name="connsiteY0" fmla="*/ 928 h 1346437"/>
              <a:gd name="connsiteX1" fmla="*/ 718179 w 856279"/>
              <a:gd name="connsiteY1" fmla="*/ 217117 h 1346437"/>
              <a:gd name="connsiteX2" fmla="*/ 430781 w 856279"/>
              <a:gd name="connsiteY2" fmla="*/ 265730 h 1346437"/>
              <a:gd name="connsiteX3" fmla="*/ 262821 w 856279"/>
              <a:gd name="connsiteY3" fmla="*/ 228335 h 1346437"/>
              <a:gd name="connsiteX4" fmla="*/ 191905 w 856279"/>
              <a:gd name="connsiteY4" fmla="*/ 198419 h 1346437"/>
              <a:gd name="connsiteX5" fmla="*/ 162046 w 856279"/>
              <a:gd name="connsiteY5" fmla="*/ 235814 h 1346437"/>
              <a:gd name="connsiteX6" fmla="*/ 33218 w 856279"/>
              <a:gd name="connsiteY6" fmla="*/ 410108 h 1346437"/>
              <a:gd name="connsiteX7" fmla="*/ 0 w 856279"/>
              <a:gd name="connsiteY7" fmla="*/ 455021 h 1346437"/>
              <a:gd name="connsiteX8" fmla="*/ 0 w 856279"/>
              <a:gd name="connsiteY8" fmla="*/ 801951 h 1346437"/>
              <a:gd name="connsiteX9" fmla="*/ 16481 w 856279"/>
              <a:gd name="connsiteY9" fmla="*/ 804214 h 1346437"/>
              <a:gd name="connsiteX10" fmla="*/ 221765 w 856279"/>
              <a:gd name="connsiteY10" fmla="*/ 1107111 h 1346437"/>
              <a:gd name="connsiteX11" fmla="*/ 557684 w 856279"/>
              <a:gd name="connsiteY11" fmla="*/ 1174421 h 1346437"/>
              <a:gd name="connsiteX12" fmla="*/ 781630 w 856279"/>
              <a:gd name="connsiteY12" fmla="*/ 1047279 h 1346437"/>
              <a:gd name="connsiteX13" fmla="*/ 818955 w 856279"/>
              <a:gd name="connsiteY13" fmla="*/ 1099632 h 1346437"/>
              <a:gd name="connsiteX14" fmla="*/ 856279 w 856279"/>
              <a:gd name="connsiteY14" fmla="*/ 1346437 h 1346437"/>
              <a:gd name="connsiteX15" fmla="*/ 856279 w 856279"/>
              <a:gd name="connsiteY15" fmla="*/ 1144506 h 1346437"/>
              <a:gd name="connsiteX16" fmla="*/ 856279 w 856279"/>
              <a:gd name="connsiteY16" fmla="*/ 112411 h 1346437"/>
              <a:gd name="connsiteX17" fmla="*/ 823409 w 856279"/>
              <a:gd name="connsiteY17" fmla="*/ 928 h 134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6279" h="1346437">
                <a:moveTo>
                  <a:pt x="823409" y="928"/>
                </a:moveTo>
                <a:cubicBezTo>
                  <a:pt x="791370" y="-9297"/>
                  <a:pt x="743840" y="65201"/>
                  <a:pt x="718179" y="217117"/>
                </a:cubicBezTo>
                <a:cubicBezTo>
                  <a:pt x="677122" y="460182"/>
                  <a:pt x="415851" y="434006"/>
                  <a:pt x="430781" y="265730"/>
                </a:cubicBezTo>
                <a:cubicBezTo>
                  <a:pt x="445711" y="97453"/>
                  <a:pt x="412119" y="157285"/>
                  <a:pt x="262821" y="228335"/>
                </a:cubicBezTo>
                <a:cubicBezTo>
                  <a:pt x="113524" y="303124"/>
                  <a:pt x="191905" y="198419"/>
                  <a:pt x="191905" y="198419"/>
                </a:cubicBezTo>
                <a:cubicBezTo>
                  <a:pt x="180708" y="209638"/>
                  <a:pt x="173243" y="224595"/>
                  <a:pt x="162046" y="235814"/>
                </a:cubicBezTo>
                <a:cubicBezTo>
                  <a:pt x="121922" y="290036"/>
                  <a:pt x="78766" y="348466"/>
                  <a:pt x="33218" y="410108"/>
                </a:cubicBezTo>
                <a:lnTo>
                  <a:pt x="0" y="455021"/>
                </a:lnTo>
                <a:lnTo>
                  <a:pt x="0" y="801951"/>
                </a:lnTo>
                <a:lnTo>
                  <a:pt x="16481" y="804214"/>
                </a:lnTo>
                <a:cubicBezTo>
                  <a:pt x="113524" y="841608"/>
                  <a:pt x="173243" y="1006145"/>
                  <a:pt x="221765" y="1107111"/>
                </a:cubicBezTo>
                <a:cubicBezTo>
                  <a:pt x="266554" y="1208077"/>
                  <a:pt x="479303" y="1275387"/>
                  <a:pt x="557684" y="1174421"/>
                </a:cubicBezTo>
                <a:cubicBezTo>
                  <a:pt x="617403" y="1095893"/>
                  <a:pt x="721911" y="1021103"/>
                  <a:pt x="781630" y="1047279"/>
                </a:cubicBezTo>
                <a:cubicBezTo>
                  <a:pt x="800292" y="1054758"/>
                  <a:pt x="811490" y="1069716"/>
                  <a:pt x="818955" y="1099632"/>
                </a:cubicBezTo>
                <a:cubicBezTo>
                  <a:pt x="837617" y="1163203"/>
                  <a:pt x="833884" y="1267908"/>
                  <a:pt x="856279" y="1346437"/>
                </a:cubicBezTo>
                <a:cubicBezTo>
                  <a:pt x="856279" y="1144506"/>
                  <a:pt x="856279" y="1144506"/>
                  <a:pt x="856279" y="1144506"/>
                </a:cubicBezTo>
                <a:cubicBezTo>
                  <a:pt x="856279" y="112411"/>
                  <a:pt x="856279" y="112411"/>
                  <a:pt x="856279" y="112411"/>
                </a:cubicBezTo>
                <a:cubicBezTo>
                  <a:pt x="856279" y="43699"/>
                  <a:pt x="842632" y="7063"/>
                  <a:pt x="823409" y="9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47" name="Freeform 24">
            <a:extLst>
              <a:ext uri="{FF2B5EF4-FFF2-40B4-BE49-F238E27FC236}">
                <a16:creationId xmlns:a16="http://schemas.microsoft.com/office/drawing/2014/main" id="{D76177AD-8083-4D9E-BC8F-71655ECB253B}"/>
              </a:ext>
            </a:extLst>
          </p:cNvPr>
          <p:cNvSpPr>
            <a:spLocks/>
          </p:cNvSpPr>
          <p:nvPr/>
        </p:nvSpPr>
        <p:spPr bwMode="auto">
          <a:xfrm flipH="1">
            <a:off x="10638247" y="3254344"/>
            <a:ext cx="694551" cy="979879"/>
          </a:xfrm>
          <a:custGeom>
            <a:avLst/>
            <a:gdLst>
              <a:gd name="T0" fmla="*/ 59 w 186"/>
              <a:gd name="T1" fmla="*/ 235 h 262"/>
              <a:gd name="T2" fmla="*/ 110 w 186"/>
              <a:gd name="T3" fmla="*/ 211 h 262"/>
              <a:gd name="T4" fmla="*/ 186 w 186"/>
              <a:gd name="T5" fmla="*/ 225 h 262"/>
              <a:gd name="T6" fmla="*/ 61 w 186"/>
              <a:gd name="T7" fmla="*/ 56 h 262"/>
              <a:gd name="T8" fmla="*/ 0 w 186"/>
              <a:gd name="T9" fmla="*/ 7 h 262"/>
              <a:gd name="T10" fmla="*/ 0 w 186"/>
              <a:gd name="T11" fmla="*/ 191 h 262"/>
              <a:gd name="T12" fmla="*/ 59 w 186"/>
              <a:gd name="T13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262">
                <a:moveTo>
                  <a:pt x="59" y="235"/>
                </a:moveTo>
                <a:cubicBezTo>
                  <a:pt x="61" y="209"/>
                  <a:pt x="78" y="166"/>
                  <a:pt x="110" y="211"/>
                </a:cubicBezTo>
                <a:cubicBezTo>
                  <a:pt x="142" y="256"/>
                  <a:pt x="186" y="225"/>
                  <a:pt x="186" y="225"/>
                </a:cubicBezTo>
                <a:cubicBezTo>
                  <a:pt x="125" y="142"/>
                  <a:pt x="75" y="75"/>
                  <a:pt x="61" y="56"/>
                </a:cubicBezTo>
                <a:cubicBezTo>
                  <a:pt x="18" y="0"/>
                  <a:pt x="0" y="7"/>
                  <a:pt x="0" y="7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41"/>
                  <a:pt x="57" y="262"/>
                  <a:pt x="59" y="2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8" name="Freeform 25">
            <a:extLst>
              <a:ext uri="{FF2B5EF4-FFF2-40B4-BE49-F238E27FC236}">
                <a16:creationId xmlns:a16="http://schemas.microsoft.com/office/drawing/2014/main" id="{1D820A87-D1EC-4563-B9AC-0071889BD61B}"/>
              </a:ext>
            </a:extLst>
          </p:cNvPr>
          <p:cNvSpPr>
            <a:spLocks/>
          </p:cNvSpPr>
          <p:nvPr/>
        </p:nvSpPr>
        <p:spPr bwMode="auto">
          <a:xfrm flipH="1">
            <a:off x="11332799" y="3254343"/>
            <a:ext cx="743357" cy="1062474"/>
          </a:xfrm>
          <a:custGeom>
            <a:avLst/>
            <a:gdLst>
              <a:gd name="T0" fmla="*/ 40 w 199"/>
              <a:gd name="T1" fmla="*/ 222 h 284"/>
              <a:gd name="T2" fmla="*/ 85 w 199"/>
              <a:gd name="T3" fmla="*/ 232 h 284"/>
              <a:gd name="T4" fmla="*/ 162 w 199"/>
              <a:gd name="T5" fmla="*/ 219 h 284"/>
              <a:gd name="T6" fmla="*/ 199 w 199"/>
              <a:gd name="T7" fmla="*/ 191 h 284"/>
              <a:gd name="T8" fmla="*/ 199 w 199"/>
              <a:gd name="T9" fmla="*/ 7 h 284"/>
              <a:gd name="T10" fmla="*/ 138 w 199"/>
              <a:gd name="T11" fmla="*/ 56 h 284"/>
              <a:gd name="T12" fmla="*/ 21 w 199"/>
              <a:gd name="T13" fmla="*/ 214 h 284"/>
              <a:gd name="T14" fmla="*/ 21 w 199"/>
              <a:gd name="T15" fmla="*/ 214 h 284"/>
              <a:gd name="T16" fmla="*/ 40 w 199"/>
              <a:gd name="T17" fmla="*/ 22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284">
                <a:moveTo>
                  <a:pt x="40" y="222"/>
                </a:moveTo>
                <a:cubicBezTo>
                  <a:pt x="80" y="203"/>
                  <a:pt x="89" y="187"/>
                  <a:pt x="85" y="232"/>
                </a:cubicBezTo>
                <a:cubicBezTo>
                  <a:pt x="81" y="277"/>
                  <a:pt x="151" y="284"/>
                  <a:pt x="162" y="219"/>
                </a:cubicBezTo>
                <a:cubicBezTo>
                  <a:pt x="173" y="154"/>
                  <a:pt x="199" y="142"/>
                  <a:pt x="199" y="191"/>
                </a:cubicBezTo>
                <a:cubicBezTo>
                  <a:pt x="199" y="7"/>
                  <a:pt x="199" y="7"/>
                  <a:pt x="199" y="7"/>
                </a:cubicBezTo>
                <a:cubicBezTo>
                  <a:pt x="199" y="7"/>
                  <a:pt x="181" y="0"/>
                  <a:pt x="138" y="56"/>
                </a:cubicBezTo>
                <a:cubicBezTo>
                  <a:pt x="124" y="74"/>
                  <a:pt x="78" y="136"/>
                  <a:pt x="21" y="214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14"/>
                  <a:pt x="0" y="242"/>
                  <a:pt x="40" y="2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9" name="Freeform 26">
            <a:extLst>
              <a:ext uri="{FF2B5EF4-FFF2-40B4-BE49-F238E27FC236}">
                <a16:creationId xmlns:a16="http://schemas.microsoft.com/office/drawing/2014/main" id="{13D25B4E-B903-4E24-9AD4-EBD8C6A5DEBF}"/>
              </a:ext>
            </a:extLst>
          </p:cNvPr>
          <p:cNvSpPr>
            <a:spLocks/>
          </p:cNvSpPr>
          <p:nvPr/>
        </p:nvSpPr>
        <p:spPr bwMode="auto">
          <a:xfrm flipH="1">
            <a:off x="10185851" y="6368557"/>
            <a:ext cx="240277" cy="93857"/>
          </a:xfrm>
          <a:custGeom>
            <a:avLst/>
            <a:gdLst>
              <a:gd name="T0" fmla="*/ 64 w 64"/>
              <a:gd name="T1" fmla="*/ 25 h 25"/>
              <a:gd name="T2" fmla="*/ 44 w 64"/>
              <a:gd name="T3" fmla="*/ 0 h 25"/>
              <a:gd name="T4" fmla="*/ 0 w 64"/>
              <a:gd name="T5" fmla="*/ 13 h 25"/>
              <a:gd name="T6" fmla="*/ 64 w 64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5">
                <a:moveTo>
                  <a:pt x="64" y="25"/>
                </a:moveTo>
                <a:cubicBezTo>
                  <a:pt x="64" y="25"/>
                  <a:pt x="57" y="16"/>
                  <a:pt x="44" y="0"/>
                </a:cubicBezTo>
                <a:cubicBezTo>
                  <a:pt x="0" y="13"/>
                  <a:pt x="0" y="13"/>
                  <a:pt x="0" y="13"/>
                </a:cubicBezTo>
                <a:lnTo>
                  <a:pt x="64" y="25"/>
                </a:lnTo>
                <a:close/>
              </a:path>
            </a:pathLst>
          </a:custGeom>
          <a:solidFill>
            <a:srgbClr val="61C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51" name="Freeform 29">
            <a:extLst>
              <a:ext uri="{FF2B5EF4-FFF2-40B4-BE49-F238E27FC236}">
                <a16:creationId xmlns:a16="http://schemas.microsoft.com/office/drawing/2014/main" id="{BC39124A-9483-487D-A6BA-CB787B4AE6BE}"/>
              </a:ext>
            </a:extLst>
          </p:cNvPr>
          <p:cNvSpPr>
            <a:spLocks/>
          </p:cNvSpPr>
          <p:nvPr/>
        </p:nvSpPr>
        <p:spPr bwMode="auto">
          <a:xfrm flipH="1">
            <a:off x="9189076" y="5041403"/>
            <a:ext cx="2143721" cy="1375961"/>
          </a:xfrm>
          <a:custGeom>
            <a:avLst/>
            <a:gdLst>
              <a:gd name="T0" fmla="*/ 502 w 574"/>
              <a:gd name="T1" fmla="*/ 173 h 368"/>
              <a:gd name="T2" fmla="*/ 455 w 574"/>
              <a:gd name="T3" fmla="*/ 127 h 368"/>
              <a:gd name="T4" fmla="*/ 352 w 574"/>
              <a:gd name="T5" fmla="*/ 138 h 368"/>
              <a:gd name="T6" fmla="*/ 257 w 574"/>
              <a:gd name="T7" fmla="*/ 85 h 368"/>
              <a:gd name="T8" fmla="*/ 144 w 574"/>
              <a:gd name="T9" fmla="*/ 17 h 368"/>
              <a:gd name="T10" fmla="*/ 62 w 574"/>
              <a:gd name="T11" fmla="*/ 70 h 368"/>
              <a:gd name="T12" fmla="*/ 37 w 574"/>
              <a:gd name="T13" fmla="*/ 75 h 368"/>
              <a:gd name="T14" fmla="*/ 0 w 574"/>
              <a:gd name="T15" fmla="*/ 43 h 368"/>
              <a:gd name="T16" fmla="*/ 0 w 574"/>
              <a:gd name="T17" fmla="*/ 323 h 368"/>
              <a:gd name="T18" fmla="*/ 237 w 574"/>
              <a:gd name="T19" fmla="*/ 368 h 368"/>
              <a:gd name="T20" fmla="*/ 281 w 574"/>
              <a:gd name="T21" fmla="*/ 355 h 368"/>
              <a:gd name="T22" fmla="*/ 574 w 574"/>
              <a:gd name="T23" fmla="*/ 269 h 368"/>
              <a:gd name="T24" fmla="*/ 502 w 574"/>
              <a:gd name="T25" fmla="*/ 17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4" h="368">
                <a:moveTo>
                  <a:pt x="502" y="173"/>
                </a:moveTo>
                <a:cubicBezTo>
                  <a:pt x="483" y="162"/>
                  <a:pt x="459" y="143"/>
                  <a:pt x="455" y="127"/>
                </a:cubicBezTo>
                <a:cubicBezTo>
                  <a:pt x="449" y="100"/>
                  <a:pt x="393" y="106"/>
                  <a:pt x="352" y="138"/>
                </a:cubicBezTo>
                <a:cubicBezTo>
                  <a:pt x="311" y="170"/>
                  <a:pt x="269" y="113"/>
                  <a:pt x="257" y="85"/>
                </a:cubicBezTo>
                <a:cubicBezTo>
                  <a:pt x="245" y="58"/>
                  <a:pt x="192" y="0"/>
                  <a:pt x="144" y="17"/>
                </a:cubicBezTo>
                <a:cubicBezTo>
                  <a:pt x="106" y="31"/>
                  <a:pt x="91" y="58"/>
                  <a:pt x="62" y="70"/>
                </a:cubicBezTo>
                <a:cubicBezTo>
                  <a:pt x="55" y="73"/>
                  <a:pt x="46" y="75"/>
                  <a:pt x="37" y="75"/>
                </a:cubicBezTo>
                <a:cubicBezTo>
                  <a:pt x="14" y="76"/>
                  <a:pt x="5" y="62"/>
                  <a:pt x="0" y="43"/>
                </a:cubicBezTo>
                <a:cubicBezTo>
                  <a:pt x="0" y="323"/>
                  <a:pt x="0" y="323"/>
                  <a:pt x="0" y="323"/>
                </a:cubicBezTo>
                <a:cubicBezTo>
                  <a:pt x="237" y="368"/>
                  <a:pt x="237" y="368"/>
                  <a:pt x="237" y="368"/>
                </a:cubicBezTo>
                <a:cubicBezTo>
                  <a:pt x="281" y="355"/>
                  <a:pt x="281" y="355"/>
                  <a:pt x="281" y="355"/>
                </a:cubicBezTo>
                <a:cubicBezTo>
                  <a:pt x="574" y="269"/>
                  <a:pt x="574" y="269"/>
                  <a:pt x="574" y="269"/>
                </a:cubicBezTo>
                <a:cubicBezTo>
                  <a:pt x="574" y="269"/>
                  <a:pt x="545" y="231"/>
                  <a:pt x="502" y="17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128FEE05-1B59-486E-8472-609076DF7D7D}"/>
              </a:ext>
            </a:extLst>
          </p:cNvPr>
          <p:cNvSpPr>
            <a:spLocks/>
          </p:cNvSpPr>
          <p:nvPr/>
        </p:nvSpPr>
        <p:spPr bwMode="auto">
          <a:xfrm flipH="1">
            <a:off x="11332797" y="4657981"/>
            <a:ext cx="856282" cy="1592316"/>
          </a:xfrm>
          <a:custGeom>
            <a:avLst/>
            <a:gdLst>
              <a:gd name="connsiteX0" fmla="*/ 0 w 856282"/>
              <a:gd name="connsiteY0" fmla="*/ 0 h 1592316"/>
              <a:gd name="connsiteX1" fmla="*/ 0 w 856282"/>
              <a:gd name="connsiteY1" fmla="*/ 1432416 h 1592316"/>
              <a:gd name="connsiteX2" fmla="*/ 2583 w 856282"/>
              <a:gd name="connsiteY2" fmla="*/ 1432899 h 1592316"/>
              <a:gd name="connsiteX3" fmla="*/ 856282 w 856282"/>
              <a:gd name="connsiteY3" fmla="*/ 1592316 h 1592316"/>
              <a:gd name="connsiteX4" fmla="*/ 856282 w 856282"/>
              <a:gd name="connsiteY4" fmla="*/ 544730 h 1592316"/>
              <a:gd name="connsiteX5" fmla="*/ 818947 w 856282"/>
              <a:gd name="connsiteY5" fmla="*/ 297799 h 1592316"/>
              <a:gd name="connsiteX6" fmla="*/ 781611 w 856282"/>
              <a:gd name="connsiteY6" fmla="*/ 245420 h 1592316"/>
              <a:gd name="connsiteX7" fmla="*/ 557598 w 856282"/>
              <a:gd name="connsiteY7" fmla="*/ 372627 h 1592316"/>
              <a:gd name="connsiteX8" fmla="*/ 221579 w 856282"/>
              <a:gd name="connsiteY8" fmla="*/ 305282 h 1592316"/>
              <a:gd name="connsiteX9" fmla="*/ 16234 w 856282"/>
              <a:gd name="connsiteY9" fmla="*/ 2230 h 15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82" h="1592316">
                <a:moveTo>
                  <a:pt x="0" y="0"/>
                </a:moveTo>
                <a:lnTo>
                  <a:pt x="0" y="1432416"/>
                </a:lnTo>
                <a:lnTo>
                  <a:pt x="2583" y="1432899"/>
                </a:lnTo>
                <a:cubicBezTo>
                  <a:pt x="856282" y="1592316"/>
                  <a:pt x="856282" y="1592316"/>
                  <a:pt x="856282" y="1592316"/>
                </a:cubicBezTo>
                <a:cubicBezTo>
                  <a:pt x="856282" y="544730"/>
                  <a:pt x="856282" y="544730"/>
                  <a:pt x="856282" y="544730"/>
                </a:cubicBezTo>
                <a:cubicBezTo>
                  <a:pt x="833881" y="466161"/>
                  <a:pt x="837614" y="361402"/>
                  <a:pt x="818947" y="297799"/>
                </a:cubicBezTo>
                <a:cubicBezTo>
                  <a:pt x="811479" y="267868"/>
                  <a:pt x="800279" y="252902"/>
                  <a:pt x="781611" y="245420"/>
                </a:cubicBezTo>
                <a:cubicBezTo>
                  <a:pt x="721874" y="219230"/>
                  <a:pt x="617335" y="294058"/>
                  <a:pt x="557598" y="372627"/>
                </a:cubicBezTo>
                <a:cubicBezTo>
                  <a:pt x="479194" y="473644"/>
                  <a:pt x="266381" y="406299"/>
                  <a:pt x="221579" y="305282"/>
                </a:cubicBezTo>
                <a:cubicBezTo>
                  <a:pt x="173043" y="204265"/>
                  <a:pt x="113306" y="39644"/>
                  <a:pt x="16234" y="223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839EDCE2-660E-4ADA-9FC7-65C14AA7D42C}"/>
              </a:ext>
            </a:extLst>
          </p:cNvPr>
          <p:cNvSpPr>
            <a:spLocks/>
          </p:cNvSpPr>
          <p:nvPr/>
        </p:nvSpPr>
        <p:spPr bwMode="auto">
          <a:xfrm flipH="1">
            <a:off x="7715503" y="5351135"/>
            <a:ext cx="4473576" cy="1522380"/>
          </a:xfrm>
          <a:custGeom>
            <a:avLst/>
            <a:gdLst>
              <a:gd name="connsiteX0" fmla="*/ 302858 w 4473576"/>
              <a:gd name="connsiteY0" fmla="*/ 0 h 1522380"/>
              <a:gd name="connsiteX1" fmla="*/ 0 w 4473576"/>
              <a:gd name="connsiteY1" fmla="*/ 6306 h 1522380"/>
              <a:gd name="connsiteX2" fmla="*/ 0 w 4473576"/>
              <a:gd name="connsiteY2" fmla="*/ 1522380 h 1522380"/>
              <a:gd name="connsiteX3" fmla="*/ 405903 w 4473576"/>
              <a:gd name="connsiteY3" fmla="*/ 1522380 h 1522380"/>
              <a:gd name="connsiteX4" fmla="*/ 4473576 w 4473576"/>
              <a:gd name="connsiteY4" fmla="*/ 1522380 h 1522380"/>
              <a:gd name="connsiteX5" fmla="*/ 302858 w 4473576"/>
              <a:gd name="connsiteY5" fmla="*/ 0 h 152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3576" h="1522380">
                <a:moveTo>
                  <a:pt x="302858" y="0"/>
                </a:moveTo>
                <a:lnTo>
                  <a:pt x="0" y="6306"/>
                </a:lnTo>
                <a:lnTo>
                  <a:pt x="0" y="1522380"/>
                </a:lnTo>
                <a:lnTo>
                  <a:pt x="405903" y="1522380"/>
                </a:lnTo>
                <a:cubicBezTo>
                  <a:pt x="4473576" y="1522380"/>
                  <a:pt x="4473576" y="1522380"/>
                  <a:pt x="4473576" y="1522380"/>
                </a:cubicBezTo>
                <a:cubicBezTo>
                  <a:pt x="3796305" y="628404"/>
                  <a:pt x="2184168" y="0"/>
                  <a:pt x="3028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951B832B-8588-45AB-8367-3228A2AE86D3}"/>
              </a:ext>
            </a:extLst>
          </p:cNvPr>
          <p:cNvSpPr>
            <a:spLocks/>
          </p:cNvSpPr>
          <p:nvPr/>
        </p:nvSpPr>
        <p:spPr bwMode="auto">
          <a:xfrm flipH="1">
            <a:off x="9204092" y="6766516"/>
            <a:ext cx="2987907" cy="99489"/>
          </a:xfrm>
          <a:custGeom>
            <a:avLst/>
            <a:gdLst>
              <a:gd name="connsiteX0" fmla="*/ 0 w 3770314"/>
              <a:gd name="connsiteY0" fmla="*/ 0 h 84138"/>
              <a:gd name="connsiteX1" fmla="*/ 283860 w 3770314"/>
              <a:gd name="connsiteY1" fmla="*/ 0 h 84138"/>
              <a:gd name="connsiteX2" fmla="*/ 3716636 w 3770314"/>
              <a:gd name="connsiteY2" fmla="*/ 0 h 84138"/>
              <a:gd name="connsiteX3" fmla="*/ 3770314 w 3770314"/>
              <a:gd name="connsiteY3" fmla="*/ 40511 h 84138"/>
              <a:gd name="connsiteX4" fmla="*/ 3716636 w 3770314"/>
              <a:gd name="connsiteY4" fmla="*/ 84138 h 84138"/>
              <a:gd name="connsiteX5" fmla="*/ 467368 w 3770314"/>
              <a:gd name="connsiteY5" fmla="*/ 84138 h 84138"/>
              <a:gd name="connsiteX6" fmla="*/ 0 w 3770314"/>
              <a:gd name="connsiteY6" fmla="*/ 84138 h 8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314" h="84138">
                <a:moveTo>
                  <a:pt x="0" y="0"/>
                </a:moveTo>
                <a:lnTo>
                  <a:pt x="283860" y="0"/>
                </a:lnTo>
                <a:cubicBezTo>
                  <a:pt x="3716636" y="0"/>
                  <a:pt x="3716636" y="0"/>
                  <a:pt x="3716636" y="0"/>
                </a:cubicBezTo>
                <a:cubicBezTo>
                  <a:pt x="3745054" y="0"/>
                  <a:pt x="3770314" y="18698"/>
                  <a:pt x="3770314" y="40511"/>
                </a:cubicBezTo>
                <a:cubicBezTo>
                  <a:pt x="3770314" y="65441"/>
                  <a:pt x="3745054" y="84138"/>
                  <a:pt x="3716636" y="84138"/>
                </a:cubicBezTo>
                <a:cubicBezTo>
                  <a:pt x="2445237" y="84138"/>
                  <a:pt x="1372495" y="84138"/>
                  <a:pt x="467368" y="84138"/>
                </a:cubicBezTo>
                <a:lnTo>
                  <a:pt x="0" y="84138"/>
                </a:lnTo>
                <a:close/>
              </a:path>
            </a:pathLst>
          </a:custGeom>
          <a:solidFill>
            <a:srgbClr val="8BA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D4A06931-7228-4B5A-8DC6-8B103C839A8B}"/>
              </a:ext>
            </a:extLst>
          </p:cNvPr>
          <p:cNvSpPr>
            <a:spLocks/>
          </p:cNvSpPr>
          <p:nvPr/>
        </p:nvSpPr>
        <p:spPr bwMode="auto">
          <a:xfrm flipH="1">
            <a:off x="11839446" y="4500450"/>
            <a:ext cx="352554" cy="1954454"/>
          </a:xfrm>
          <a:custGeom>
            <a:avLst/>
            <a:gdLst>
              <a:gd name="connsiteX0" fmla="*/ 0 w 352554"/>
              <a:gd name="connsiteY0" fmla="*/ 0 h 1954454"/>
              <a:gd name="connsiteX1" fmla="*/ 0 w 352554"/>
              <a:gd name="connsiteY1" fmla="*/ 1771833 h 1954454"/>
              <a:gd name="connsiteX2" fmla="*/ 3771 w 352554"/>
              <a:gd name="connsiteY2" fmla="*/ 1772227 h 1954454"/>
              <a:gd name="connsiteX3" fmla="*/ 78849 w 352554"/>
              <a:gd name="connsiteY3" fmla="*/ 1853528 h 1954454"/>
              <a:gd name="connsiteX4" fmla="*/ 90040 w 352554"/>
              <a:gd name="connsiteY4" fmla="*/ 1954454 h 1954454"/>
              <a:gd name="connsiteX5" fmla="*/ 265377 w 352554"/>
              <a:gd name="connsiteY5" fmla="*/ 1662890 h 1954454"/>
              <a:gd name="connsiteX6" fmla="*/ 127346 w 352554"/>
              <a:gd name="connsiteY6" fmla="*/ 1659152 h 1954454"/>
              <a:gd name="connsiteX7" fmla="*/ 97501 w 352554"/>
              <a:gd name="connsiteY7" fmla="*/ 1490942 h 1954454"/>
              <a:gd name="connsiteX8" fmla="*/ 339988 w 352554"/>
              <a:gd name="connsiteY8" fmla="*/ 1139570 h 1954454"/>
              <a:gd name="connsiteX9" fmla="*/ 257916 w 352554"/>
              <a:gd name="connsiteY9" fmla="*/ 1143308 h 1954454"/>
              <a:gd name="connsiteX10" fmla="*/ 272838 w 352554"/>
              <a:gd name="connsiteY10" fmla="*/ 922766 h 1954454"/>
              <a:gd name="connsiteX11" fmla="*/ 306413 w 352554"/>
              <a:gd name="connsiteY11" fmla="*/ 877910 h 1954454"/>
              <a:gd name="connsiteX12" fmla="*/ 157190 w 352554"/>
              <a:gd name="connsiteY12" fmla="*/ 664844 h 1954454"/>
              <a:gd name="connsiteX13" fmla="*/ 276568 w 352554"/>
              <a:gd name="connsiteY13" fmla="*/ 668582 h 1954454"/>
              <a:gd name="connsiteX14" fmla="*/ 257916 w 352554"/>
              <a:gd name="connsiteY14" fmla="*/ 362065 h 1954454"/>
              <a:gd name="connsiteX15" fmla="*/ 38432 w 352554"/>
              <a:gd name="connsiteY15" fmla="*/ 56068 h 19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554" h="1954454">
                <a:moveTo>
                  <a:pt x="0" y="0"/>
                </a:moveTo>
                <a:lnTo>
                  <a:pt x="0" y="1771833"/>
                </a:lnTo>
                <a:lnTo>
                  <a:pt x="3771" y="1772227"/>
                </a:lnTo>
                <a:cubicBezTo>
                  <a:pt x="45273" y="1783441"/>
                  <a:pt x="76983" y="1808672"/>
                  <a:pt x="78849" y="1853528"/>
                </a:cubicBezTo>
                <a:cubicBezTo>
                  <a:pt x="82579" y="1894646"/>
                  <a:pt x="86310" y="1928288"/>
                  <a:pt x="90040" y="1954454"/>
                </a:cubicBezTo>
                <a:cubicBezTo>
                  <a:pt x="179574" y="1808672"/>
                  <a:pt x="265377" y="1662890"/>
                  <a:pt x="265377" y="1662890"/>
                </a:cubicBezTo>
                <a:cubicBezTo>
                  <a:pt x="127346" y="1659152"/>
                  <a:pt x="127346" y="1659152"/>
                  <a:pt x="127346" y="1659152"/>
                </a:cubicBezTo>
                <a:cubicBezTo>
                  <a:pt x="127346" y="1659152"/>
                  <a:pt x="4237" y="1629248"/>
                  <a:pt x="97501" y="1490942"/>
                </a:cubicBezTo>
                <a:cubicBezTo>
                  <a:pt x="201957" y="1333946"/>
                  <a:pt x="339988" y="1139570"/>
                  <a:pt x="339988" y="1139570"/>
                </a:cubicBezTo>
                <a:cubicBezTo>
                  <a:pt x="257916" y="1143308"/>
                  <a:pt x="257916" y="1143308"/>
                  <a:pt x="257916" y="1143308"/>
                </a:cubicBezTo>
                <a:cubicBezTo>
                  <a:pt x="257916" y="1143308"/>
                  <a:pt x="127346" y="1117142"/>
                  <a:pt x="272838" y="922766"/>
                </a:cubicBezTo>
                <a:cubicBezTo>
                  <a:pt x="284030" y="907814"/>
                  <a:pt x="295221" y="892862"/>
                  <a:pt x="306413" y="877910"/>
                </a:cubicBezTo>
                <a:cubicBezTo>
                  <a:pt x="224340" y="758294"/>
                  <a:pt x="157190" y="664844"/>
                  <a:pt x="157190" y="664844"/>
                </a:cubicBezTo>
                <a:cubicBezTo>
                  <a:pt x="276568" y="668582"/>
                  <a:pt x="276568" y="668582"/>
                  <a:pt x="276568" y="668582"/>
                </a:cubicBezTo>
                <a:cubicBezTo>
                  <a:pt x="276568" y="668582"/>
                  <a:pt x="459366" y="634940"/>
                  <a:pt x="257916" y="362065"/>
                </a:cubicBezTo>
                <a:cubicBezTo>
                  <a:pt x="175377" y="251327"/>
                  <a:pt x="100183" y="145320"/>
                  <a:pt x="38432" y="560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63" name="Freeform 41">
            <a:extLst>
              <a:ext uri="{FF2B5EF4-FFF2-40B4-BE49-F238E27FC236}">
                <a16:creationId xmlns:a16="http://schemas.microsoft.com/office/drawing/2014/main" id="{0F8401A9-5634-4F22-9564-C662CBE68EA2}"/>
              </a:ext>
            </a:extLst>
          </p:cNvPr>
          <p:cNvSpPr>
            <a:spLocks/>
          </p:cNvSpPr>
          <p:nvPr/>
        </p:nvSpPr>
        <p:spPr bwMode="auto">
          <a:xfrm flipH="1">
            <a:off x="11638778" y="5752847"/>
            <a:ext cx="7508" cy="63824"/>
          </a:xfrm>
          <a:custGeom>
            <a:avLst/>
            <a:gdLst>
              <a:gd name="T0" fmla="*/ 0 w 2"/>
              <a:gd name="T1" fmla="*/ 0 h 17"/>
              <a:gd name="T2" fmla="*/ 0 w 2"/>
              <a:gd name="T3" fmla="*/ 17 h 17"/>
              <a:gd name="T4" fmla="*/ 0 w 2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7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1" y="12"/>
                  <a:pt x="2" y="7"/>
                  <a:pt x="0" y="0"/>
                </a:cubicBezTo>
                <a:close/>
              </a:path>
            </a:pathLst>
          </a:custGeom>
          <a:solidFill>
            <a:srgbClr val="94B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4" name="Freeform 42">
            <a:extLst>
              <a:ext uri="{FF2B5EF4-FFF2-40B4-BE49-F238E27FC236}">
                <a16:creationId xmlns:a16="http://schemas.microsoft.com/office/drawing/2014/main" id="{524C5B8D-7236-4F52-A69D-B3DB06703824}"/>
              </a:ext>
            </a:extLst>
          </p:cNvPr>
          <p:cNvSpPr>
            <a:spLocks/>
          </p:cNvSpPr>
          <p:nvPr/>
        </p:nvSpPr>
        <p:spPr bwMode="auto">
          <a:xfrm flipH="1">
            <a:off x="10978015" y="5030138"/>
            <a:ext cx="668270" cy="1792690"/>
          </a:xfrm>
          <a:custGeom>
            <a:avLst/>
            <a:gdLst>
              <a:gd name="T0" fmla="*/ 149 w 179"/>
              <a:gd name="T1" fmla="*/ 426 h 479"/>
              <a:gd name="T2" fmla="*/ 75 w 179"/>
              <a:gd name="T3" fmla="*/ 303 h 479"/>
              <a:gd name="T4" fmla="*/ 112 w 179"/>
              <a:gd name="T5" fmla="*/ 302 h 479"/>
              <a:gd name="T6" fmla="*/ 120 w 179"/>
              <a:gd name="T7" fmla="*/ 257 h 479"/>
              <a:gd name="T8" fmla="*/ 55 w 179"/>
              <a:gd name="T9" fmla="*/ 163 h 479"/>
              <a:gd name="T10" fmla="*/ 78 w 179"/>
              <a:gd name="T11" fmla="*/ 164 h 479"/>
              <a:gd name="T12" fmla="*/ 73 w 179"/>
              <a:gd name="T13" fmla="*/ 105 h 479"/>
              <a:gd name="T14" fmla="*/ 0 w 179"/>
              <a:gd name="T15" fmla="*/ 0 h 479"/>
              <a:gd name="T16" fmla="*/ 0 w 179"/>
              <a:gd name="T17" fmla="*/ 193 h 479"/>
              <a:gd name="T18" fmla="*/ 0 w 179"/>
              <a:gd name="T19" fmla="*/ 210 h 479"/>
              <a:gd name="T20" fmla="*/ 0 w 179"/>
              <a:gd name="T21" fmla="*/ 358 h 479"/>
              <a:gd name="T22" fmla="*/ 0 w 179"/>
              <a:gd name="T23" fmla="*/ 448 h 479"/>
              <a:gd name="T24" fmla="*/ 39 w 179"/>
              <a:gd name="T25" fmla="*/ 434 h 479"/>
              <a:gd name="T26" fmla="*/ 42 w 179"/>
              <a:gd name="T27" fmla="*/ 431 h 479"/>
              <a:gd name="T28" fmla="*/ 131 w 179"/>
              <a:gd name="T29" fmla="*/ 457 h 479"/>
              <a:gd name="T30" fmla="*/ 80 w 179"/>
              <a:gd name="T31" fmla="*/ 475 h 479"/>
              <a:gd name="T32" fmla="*/ 142 w 179"/>
              <a:gd name="T33" fmla="*/ 475 h 479"/>
              <a:gd name="T34" fmla="*/ 149 w 179"/>
              <a:gd name="T35" fmla="*/ 426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79">
                <a:moveTo>
                  <a:pt x="149" y="426"/>
                </a:moveTo>
                <a:cubicBezTo>
                  <a:pt x="120" y="380"/>
                  <a:pt x="75" y="303"/>
                  <a:pt x="75" y="303"/>
                </a:cubicBezTo>
                <a:cubicBezTo>
                  <a:pt x="112" y="302"/>
                  <a:pt x="112" y="302"/>
                  <a:pt x="112" y="302"/>
                </a:cubicBezTo>
                <a:cubicBezTo>
                  <a:pt x="112" y="302"/>
                  <a:pt x="145" y="294"/>
                  <a:pt x="120" y="257"/>
                </a:cubicBezTo>
                <a:cubicBezTo>
                  <a:pt x="92" y="215"/>
                  <a:pt x="55" y="163"/>
                  <a:pt x="55" y="163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8" y="164"/>
                  <a:pt x="112" y="157"/>
                  <a:pt x="73" y="105"/>
                </a:cubicBezTo>
                <a:cubicBezTo>
                  <a:pt x="32" y="49"/>
                  <a:pt x="0" y="0"/>
                  <a:pt x="0" y="0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00"/>
                  <a:pt x="1" y="205"/>
                  <a:pt x="0" y="21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448"/>
                  <a:pt x="0" y="448"/>
                  <a:pt x="0" y="448"/>
                </a:cubicBezTo>
                <a:cubicBezTo>
                  <a:pt x="15" y="449"/>
                  <a:pt x="30" y="445"/>
                  <a:pt x="39" y="434"/>
                </a:cubicBezTo>
                <a:cubicBezTo>
                  <a:pt x="40" y="433"/>
                  <a:pt x="41" y="432"/>
                  <a:pt x="42" y="431"/>
                </a:cubicBezTo>
                <a:cubicBezTo>
                  <a:pt x="66" y="413"/>
                  <a:pt x="117" y="437"/>
                  <a:pt x="131" y="457"/>
                </a:cubicBezTo>
                <a:cubicBezTo>
                  <a:pt x="145" y="479"/>
                  <a:pt x="128" y="470"/>
                  <a:pt x="80" y="475"/>
                </a:cubicBezTo>
                <a:cubicBezTo>
                  <a:pt x="142" y="475"/>
                  <a:pt x="142" y="475"/>
                  <a:pt x="142" y="475"/>
                </a:cubicBezTo>
                <a:cubicBezTo>
                  <a:pt x="142" y="475"/>
                  <a:pt x="179" y="471"/>
                  <a:pt x="149" y="4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5" name="Freeform 43">
            <a:extLst>
              <a:ext uri="{FF2B5EF4-FFF2-40B4-BE49-F238E27FC236}">
                <a16:creationId xmlns:a16="http://schemas.microsoft.com/office/drawing/2014/main" id="{09E2D8FE-A0D4-4643-BF26-9367DE2C00BE}"/>
              </a:ext>
            </a:extLst>
          </p:cNvPr>
          <p:cNvSpPr>
            <a:spLocks/>
          </p:cNvSpPr>
          <p:nvPr/>
        </p:nvSpPr>
        <p:spPr bwMode="auto">
          <a:xfrm flipH="1">
            <a:off x="11646286" y="5030138"/>
            <a:ext cx="540623" cy="1676306"/>
          </a:xfrm>
          <a:custGeom>
            <a:avLst/>
            <a:gdLst>
              <a:gd name="T0" fmla="*/ 81 w 145"/>
              <a:gd name="T1" fmla="*/ 93 h 448"/>
              <a:gd name="T2" fmla="*/ 72 w 145"/>
              <a:gd name="T3" fmla="*/ 105 h 448"/>
              <a:gd name="T4" fmla="*/ 68 w 145"/>
              <a:gd name="T5" fmla="*/ 164 h 448"/>
              <a:gd name="T6" fmla="*/ 90 w 145"/>
              <a:gd name="T7" fmla="*/ 163 h 448"/>
              <a:gd name="T8" fmla="*/ 25 w 145"/>
              <a:gd name="T9" fmla="*/ 257 h 448"/>
              <a:gd name="T10" fmla="*/ 33 w 145"/>
              <a:gd name="T11" fmla="*/ 302 h 448"/>
              <a:gd name="T12" fmla="*/ 70 w 145"/>
              <a:gd name="T13" fmla="*/ 303 h 448"/>
              <a:gd name="T14" fmla="*/ 23 w 145"/>
              <a:gd name="T15" fmla="*/ 381 h 448"/>
              <a:gd name="T16" fmla="*/ 40 w 145"/>
              <a:gd name="T17" fmla="*/ 398 h 448"/>
              <a:gd name="T18" fmla="*/ 103 w 145"/>
              <a:gd name="T19" fmla="*/ 418 h 448"/>
              <a:gd name="T20" fmla="*/ 145 w 145"/>
              <a:gd name="T21" fmla="*/ 448 h 448"/>
              <a:gd name="T22" fmla="*/ 145 w 145"/>
              <a:gd name="T23" fmla="*/ 358 h 448"/>
              <a:gd name="T24" fmla="*/ 145 w 145"/>
              <a:gd name="T25" fmla="*/ 210 h 448"/>
              <a:gd name="T26" fmla="*/ 145 w 145"/>
              <a:gd name="T27" fmla="*/ 193 h 448"/>
              <a:gd name="T28" fmla="*/ 145 w 145"/>
              <a:gd name="T29" fmla="*/ 0 h 448"/>
              <a:gd name="T30" fmla="*/ 81 w 145"/>
              <a:gd name="T31" fmla="*/ 93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5" h="448">
                <a:moveTo>
                  <a:pt x="81" y="93"/>
                </a:moveTo>
                <a:cubicBezTo>
                  <a:pt x="78" y="97"/>
                  <a:pt x="75" y="101"/>
                  <a:pt x="72" y="105"/>
                </a:cubicBezTo>
                <a:cubicBezTo>
                  <a:pt x="33" y="157"/>
                  <a:pt x="68" y="164"/>
                  <a:pt x="68" y="164"/>
                </a:cubicBezTo>
                <a:cubicBezTo>
                  <a:pt x="90" y="163"/>
                  <a:pt x="90" y="163"/>
                  <a:pt x="90" y="163"/>
                </a:cubicBezTo>
                <a:cubicBezTo>
                  <a:pt x="90" y="163"/>
                  <a:pt x="53" y="215"/>
                  <a:pt x="25" y="257"/>
                </a:cubicBezTo>
                <a:cubicBezTo>
                  <a:pt x="0" y="294"/>
                  <a:pt x="33" y="302"/>
                  <a:pt x="33" y="302"/>
                </a:cubicBezTo>
                <a:cubicBezTo>
                  <a:pt x="70" y="303"/>
                  <a:pt x="70" y="303"/>
                  <a:pt x="70" y="303"/>
                </a:cubicBezTo>
                <a:cubicBezTo>
                  <a:pt x="70" y="303"/>
                  <a:pt x="47" y="342"/>
                  <a:pt x="23" y="381"/>
                </a:cubicBezTo>
                <a:cubicBezTo>
                  <a:pt x="26" y="394"/>
                  <a:pt x="31" y="401"/>
                  <a:pt x="40" y="398"/>
                </a:cubicBezTo>
                <a:cubicBezTo>
                  <a:pt x="54" y="393"/>
                  <a:pt x="92" y="385"/>
                  <a:pt x="103" y="418"/>
                </a:cubicBezTo>
                <a:cubicBezTo>
                  <a:pt x="109" y="437"/>
                  <a:pt x="127" y="447"/>
                  <a:pt x="145" y="448"/>
                </a:cubicBezTo>
                <a:cubicBezTo>
                  <a:pt x="145" y="358"/>
                  <a:pt x="145" y="358"/>
                  <a:pt x="145" y="358"/>
                </a:cubicBezTo>
                <a:cubicBezTo>
                  <a:pt x="145" y="210"/>
                  <a:pt x="145" y="210"/>
                  <a:pt x="145" y="210"/>
                </a:cubicBezTo>
                <a:cubicBezTo>
                  <a:pt x="145" y="193"/>
                  <a:pt x="145" y="193"/>
                  <a:pt x="145" y="193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18" y="42"/>
                  <a:pt x="81" y="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554B6F6C-ABDE-4CCE-A949-7F29A310FF8D}"/>
              </a:ext>
            </a:extLst>
          </p:cNvPr>
          <p:cNvSpPr>
            <a:spLocks/>
          </p:cNvSpPr>
          <p:nvPr/>
        </p:nvSpPr>
        <p:spPr bwMode="auto">
          <a:xfrm flipH="1">
            <a:off x="12102436" y="6273329"/>
            <a:ext cx="89565" cy="534485"/>
          </a:xfrm>
          <a:custGeom>
            <a:avLst/>
            <a:gdLst>
              <a:gd name="connsiteX0" fmla="*/ 0 w 89565"/>
              <a:gd name="connsiteY0" fmla="*/ 530840 h 534485"/>
              <a:gd name="connsiteX1" fmla="*/ 0 w 89565"/>
              <a:gd name="connsiteY1" fmla="*/ 534485 h 534485"/>
              <a:gd name="connsiteX2" fmla="*/ 12846 w 89565"/>
              <a:gd name="connsiteY2" fmla="*/ 534485 h 534485"/>
              <a:gd name="connsiteX3" fmla="*/ 15114 w 89565"/>
              <a:gd name="connsiteY3" fmla="*/ 534485 h 534485"/>
              <a:gd name="connsiteX4" fmla="*/ 9414 w 89565"/>
              <a:gd name="connsiteY4" fmla="*/ 533513 h 534485"/>
              <a:gd name="connsiteX5" fmla="*/ 0 w 89565"/>
              <a:gd name="connsiteY5" fmla="*/ 0 h 534485"/>
              <a:gd name="connsiteX6" fmla="*/ 0 w 89565"/>
              <a:gd name="connsiteY6" fmla="*/ 332916 h 534485"/>
              <a:gd name="connsiteX7" fmla="*/ 37915 w 89565"/>
              <a:gd name="connsiteY7" fmla="*/ 269764 h 534485"/>
              <a:gd name="connsiteX8" fmla="*/ 89565 w 89565"/>
              <a:gd name="connsiteY8" fmla="*/ 182770 h 534485"/>
              <a:gd name="connsiteX9" fmla="*/ 78397 w 89565"/>
              <a:gd name="connsiteY9" fmla="*/ 81746 h 534485"/>
              <a:gd name="connsiteX10" fmla="*/ 3481 w 89565"/>
              <a:gd name="connsiteY10" fmla="*/ 365 h 53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65" h="534485">
                <a:moveTo>
                  <a:pt x="0" y="530840"/>
                </a:moveTo>
                <a:lnTo>
                  <a:pt x="0" y="534485"/>
                </a:lnTo>
                <a:lnTo>
                  <a:pt x="12846" y="534485"/>
                </a:lnTo>
                <a:cubicBezTo>
                  <a:pt x="15114" y="534485"/>
                  <a:pt x="15114" y="534485"/>
                  <a:pt x="15114" y="534485"/>
                </a:cubicBezTo>
                <a:cubicBezTo>
                  <a:pt x="15114" y="534485"/>
                  <a:pt x="12962" y="534251"/>
                  <a:pt x="9414" y="533513"/>
                </a:cubicBezTo>
                <a:close/>
                <a:moveTo>
                  <a:pt x="0" y="0"/>
                </a:moveTo>
                <a:lnTo>
                  <a:pt x="0" y="332916"/>
                </a:lnTo>
                <a:lnTo>
                  <a:pt x="37915" y="269764"/>
                </a:lnTo>
                <a:cubicBezTo>
                  <a:pt x="55131" y="241701"/>
                  <a:pt x="72813" y="212704"/>
                  <a:pt x="89565" y="182770"/>
                </a:cubicBezTo>
                <a:cubicBezTo>
                  <a:pt x="85842" y="156579"/>
                  <a:pt x="82120" y="122904"/>
                  <a:pt x="78397" y="81746"/>
                </a:cubicBezTo>
                <a:cubicBezTo>
                  <a:pt x="76536" y="36846"/>
                  <a:pt x="44894" y="11590"/>
                  <a:pt x="3481" y="36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70" name="Freeform 48">
            <a:extLst>
              <a:ext uri="{FF2B5EF4-FFF2-40B4-BE49-F238E27FC236}">
                <a16:creationId xmlns:a16="http://schemas.microsoft.com/office/drawing/2014/main" id="{90D35550-117B-4A5C-8B7A-43B454690640}"/>
              </a:ext>
            </a:extLst>
          </p:cNvPr>
          <p:cNvSpPr>
            <a:spLocks/>
          </p:cNvSpPr>
          <p:nvPr/>
        </p:nvSpPr>
        <p:spPr bwMode="auto">
          <a:xfrm flipH="1">
            <a:off x="11105662" y="6575043"/>
            <a:ext cx="540623" cy="247786"/>
          </a:xfrm>
          <a:custGeom>
            <a:avLst/>
            <a:gdLst>
              <a:gd name="T0" fmla="*/ 131 w 145"/>
              <a:gd name="T1" fmla="*/ 44 h 66"/>
              <a:gd name="T2" fmla="*/ 42 w 145"/>
              <a:gd name="T3" fmla="*/ 18 h 66"/>
              <a:gd name="T4" fmla="*/ 39 w 145"/>
              <a:gd name="T5" fmla="*/ 21 h 66"/>
              <a:gd name="T6" fmla="*/ 0 w 145"/>
              <a:gd name="T7" fmla="*/ 35 h 66"/>
              <a:gd name="T8" fmla="*/ 0 w 145"/>
              <a:gd name="T9" fmla="*/ 62 h 66"/>
              <a:gd name="T10" fmla="*/ 19 w 145"/>
              <a:gd name="T11" fmla="*/ 62 h 66"/>
              <a:gd name="T12" fmla="*/ 80 w 145"/>
              <a:gd name="T13" fmla="*/ 62 h 66"/>
              <a:gd name="T14" fmla="*/ 131 w 145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66">
                <a:moveTo>
                  <a:pt x="131" y="44"/>
                </a:moveTo>
                <a:cubicBezTo>
                  <a:pt x="117" y="24"/>
                  <a:pt x="66" y="0"/>
                  <a:pt x="42" y="18"/>
                </a:cubicBezTo>
                <a:cubicBezTo>
                  <a:pt x="41" y="19"/>
                  <a:pt x="40" y="20"/>
                  <a:pt x="39" y="21"/>
                </a:cubicBezTo>
                <a:cubicBezTo>
                  <a:pt x="30" y="32"/>
                  <a:pt x="15" y="36"/>
                  <a:pt x="0" y="35"/>
                </a:cubicBezTo>
                <a:cubicBezTo>
                  <a:pt x="0" y="62"/>
                  <a:pt x="0" y="62"/>
                  <a:pt x="0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128" y="57"/>
                  <a:pt x="145" y="66"/>
                  <a:pt x="131" y="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BE24EC16-DEA4-47EF-B3B0-D3F361072271}"/>
              </a:ext>
            </a:extLst>
          </p:cNvPr>
          <p:cNvSpPr>
            <a:spLocks/>
          </p:cNvSpPr>
          <p:nvPr/>
        </p:nvSpPr>
        <p:spPr bwMode="auto">
          <a:xfrm flipH="1">
            <a:off x="11646286" y="6454905"/>
            <a:ext cx="545714" cy="352906"/>
          </a:xfrm>
          <a:custGeom>
            <a:avLst/>
            <a:gdLst>
              <a:gd name="connsiteX0" fmla="*/ 90245 w 545714"/>
              <a:gd name="connsiteY0" fmla="*/ 0 h 352906"/>
              <a:gd name="connsiteX1" fmla="*/ 38445 w 545714"/>
              <a:gd name="connsiteY1" fmla="*/ 87288 h 352906"/>
              <a:gd name="connsiteX2" fmla="*/ 0 w 545714"/>
              <a:gd name="connsiteY2" fmla="*/ 151355 h 352906"/>
              <a:gd name="connsiteX3" fmla="*/ 0 w 545714"/>
              <a:gd name="connsiteY3" fmla="*/ 349129 h 352906"/>
              <a:gd name="connsiteX4" fmla="*/ 9861 w 545714"/>
              <a:gd name="connsiteY4" fmla="*/ 351931 h 352906"/>
              <a:gd name="connsiteX5" fmla="*/ 15578 w 545714"/>
              <a:gd name="connsiteY5" fmla="*/ 352906 h 352906"/>
              <a:gd name="connsiteX6" fmla="*/ 545714 w 545714"/>
              <a:gd name="connsiteY6" fmla="*/ 352906 h 352906"/>
              <a:gd name="connsiteX7" fmla="*/ 545714 w 545714"/>
              <a:gd name="connsiteY7" fmla="*/ 251540 h 352906"/>
              <a:gd name="connsiteX8" fmla="*/ 388913 w 545714"/>
              <a:gd name="connsiteY8" fmla="*/ 138910 h 352906"/>
              <a:gd name="connsiteX9" fmla="*/ 153712 w 545714"/>
              <a:gd name="connsiteY9" fmla="*/ 63824 h 352906"/>
              <a:gd name="connsiteX10" fmla="*/ 90245 w 545714"/>
              <a:gd name="connsiteY10" fmla="*/ 0 h 35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714" h="352906">
                <a:moveTo>
                  <a:pt x="90245" y="0"/>
                </a:moveTo>
                <a:cubicBezTo>
                  <a:pt x="73445" y="30035"/>
                  <a:pt x="55711" y="59131"/>
                  <a:pt x="38445" y="87288"/>
                </a:cubicBezTo>
                <a:lnTo>
                  <a:pt x="0" y="151355"/>
                </a:lnTo>
                <a:lnTo>
                  <a:pt x="0" y="349129"/>
                </a:lnTo>
                <a:lnTo>
                  <a:pt x="9861" y="351931"/>
                </a:lnTo>
                <a:cubicBezTo>
                  <a:pt x="13420" y="352672"/>
                  <a:pt x="15578" y="352906"/>
                  <a:pt x="15578" y="352906"/>
                </a:cubicBezTo>
                <a:cubicBezTo>
                  <a:pt x="545714" y="352906"/>
                  <a:pt x="545714" y="352906"/>
                  <a:pt x="545714" y="352906"/>
                </a:cubicBezTo>
                <a:cubicBezTo>
                  <a:pt x="545714" y="251540"/>
                  <a:pt x="545714" y="251540"/>
                  <a:pt x="545714" y="251540"/>
                </a:cubicBezTo>
                <a:cubicBezTo>
                  <a:pt x="478514" y="247785"/>
                  <a:pt x="411313" y="210242"/>
                  <a:pt x="388913" y="138910"/>
                </a:cubicBezTo>
                <a:cubicBezTo>
                  <a:pt x="347846" y="15018"/>
                  <a:pt x="205979" y="45052"/>
                  <a:pt x="153712" y="63824"/>
                </a:cubicBezTo>
                <a:cubicBezTo>
                  <a:pt x="120112" y="75087"/>
                  <a:pt x="101445" y="48806"/>
                  <a:pt x="9024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72" name="Freeform 64">
            <a:extLst>
              <a:ext uri="{FF2B5EF4-FFF2-40B4-BE49-F238E27FC236}">
                <a16:creationId xmlns:a16="http://schemas.microsoft.com/office/drawing/2014/main" id="{D217B34D-4897-49EE-95AE-C2BA4F20C237}"/>
              </a:ext>
            </a:extLst>
          </p:cNvPr>
          <p:cNvSpPr>
            <a:spLocks/>
          </p:cNvSpPr>
          <p:nvPr/>
        </p:nvSpPr>
        <p:spPr bwMode="auto">
          <a:xfrm flipH="1">
            <a:off x="9170305" y="5867353"/>
            <a:ext cx="351030" cy="940459"/>
          </a:xfrm>
          <a:custGeom>
            <a:avLst/>
            <a:gdLst>
              <a:gd name="T0" fmla="*/ 0 w 94"/>
              <a:gd name="T1" fmla="*/ 0 h 251"/>
              <a:gd name="T2" fmla="*/ 0 w 94"/>
              <a:gd name="T3" fmla="*/ 251 h 251"/>
              <a:gd name="T4" fmla="*/ 75 w 94"/>
              <a:gd name="T5" fmla="*/ 251 h 251"/>
              <a:gd name="T6" fmla="*/ 79 w 94"/>
              <a:gd name="T7" fmla="*/ 225 h 251"/>
              <a:gd name="T8" fmla="*/ 40 w 94"/>
              <a:gd name="T9" fmla="*/ 160 h 251"/>
              <a:gd name="T10" fmla="*/ 59 w 94"/>
              <a:gd name="T11" fmla="*/ 160 h 251"/>
              <a:gd name="T12" fmla="*/ 63 w 94"/>
              <a:gd name="T13" fmla="*/ 136 h 251"/>
              <a:gd name="T14" fmla="*/ 29 w 94"/>
              <a:gd name="T15" fmla="*/ 87 h 251"/>
              <a:gd name="T16" fmla="*/ 41 w 94"/>
              <a:gd name="T17" fmla="*/ 87 h 251"/>
              <a:gd name="T18" fmla="*/ 39 w 94"/>
              <a:gd name="T19" fmla="*/ 56 h 251"/>
              <a:gd name="T20" fmla="*/ 0 w 94"/>
              <a:gd name="T2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51">
                <a:moveTo>
                  <a:pt x="0" y="0"/>
                </a:moveTo>
                <a:cubicBezTo>
                  <a:pt x="0" y="251"/>
                  <a:pt x="0" y="251"/>
                  <a:pt x="0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5" y="251"/>
                  <a:pt x="94" y="249"/>
                  <a:pt x="79" y="225"/>
                </a:cubicBezTo>
                <a:cubicBezTo>
                  <a:pt x="63" y="201"/>
                  <a:pt x="40" y="160"/>
                  <a:pt x="40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9" y="160"/>
                  <a:pt x="76" y="156"/>
                  <a:pt x="63" y="136"/>
                </a:cubicBezTo>
                <a:cubicBezTo>
                  <a:pt x="48" y="114"/>
                  <a:pt x="29" y="87"/>
                  <a:pt x="29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7"/>
                  <a:pt x="59" y="83"/>
                  <a:pt x="39" y="56"/>
                </a:cubicBezTo>
                <a:cubicBezTo>
                  <a:pt x="17" y="26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3" name="Freeform 65">
            <a:extLst>
              <a:ext uri="{FF2B5EF4-FFF2-40B4-BE49-F238E27FC236}">
                <a16:creationId xmlns:a16="http://schemas.microsoft.com/office/drawing/2014/main" id="{CA7FFAFC-9D18-48E3-913B-66B3FA65EC32}"/>
              </a:ext>
            </a:extLst>
          </p:cNvPr>
          <p:cNvSpPr>
            <a:spLocks/>
          </p:cNvSpPr>
          <p:nvPr/>
        </p:nvSpPr>
        <p:spPr bwMode="auto">
          <a:xfrm flipH="1">
            <a:off x="9521335" y="5867353"/>
            <a:ext cx="351030" cy="940459"/>
          </a:xfrm>
          <a:custGeom>
            <a:avLst/>
            <a:gdLst>
              <a:gd name="T0" fmla="*/ 94 w 94"/>
              <a:gd name="T1" fmla="*/ 0 h 251"/>
              <a:gd name="T2" fmla="*/ 94 w 94"/>
              <a:gd name="T3" fmla="*/ 251 h 251"/>
              <a:gd name="T4" fmla="*/ 19 w 94"/>
              <a:gd name="T5" fmla="*/ 251 h 251"/>
              <a:gd name="T6" fmla="*/ 15 w 94"/>
              <a:gd name="T7" fmla="*/ 225 h 251"/>
              <a:gd name="T8" fmla="*/ 54 w 94"/>
              <a:gd name="T9" fmla="*/ 160 h 251"/>
              <a:gd name="T10" fmla="*/ 35 w 94"/>
              <a:gd name="T11" fmla="*/ 160 h 251"/>
              <a:gd name="T12" fmla="*/ 31 w 94"/>
              <a:gd name="T13" fmla="*/ 136 h 251"/>
              <a:gd name="T14" fmla="*/ 65 w 94"/>
              <a:gd name="T15" fmla="*/ 87 h 251"/>
              <a:gd name="T16" fmla="*/ 53 w 94"/>
              <a:gd name="T17" fmla="*/ 87 h 251"/>
              <a:gd name="T18" fmla="*/ 55 w 94"/>
              <a:gd name="T19" fmla="*/ 56 h 251"/>
              <a:gd name="T20" fmla="*/ 94 w 94"/>
              <a:gd name="T2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51">
                <a:moveTo>
                  <a:pt x="94" y="0"/>
                </a:moveTo>
                <a:cubicBezTo>
                  <a:pt x="94" y="251"/>
                  <a:pt x="94" y="251"/>
                  <a:pt x="94" y="251"/>
                </a:cubicBezTo>
                <a:cubicBezTo>
                  <a:pt x="19" y="251"/>
                  <a:pt x="19" y="251"/>
                  <a:pt x="19" y="251"/>
                </a:cubicBezTo>
                <a:cubicBezTo>
                  <a:pt x="19" y="251"/>
                  <a:pt x="0" y="249"/>
                  <a:pt x="15" y="225"/>
                </a:cubicBezTo>
                <a:cubicBezTo>
                  <a:pt x="31" y="201"/>
                  <a:pt x="54" y="160"/>
                  <a:pt x="5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5" y="160"/>
                  <a:pt x="18" y="156"/>
                  <a:pt x="31" y="136"/>
                </a:cubicBezTo>
                <a:cubicBezTo>
                  <a:pt x="46" y="114"/>
                  <a:pt x="65" y="87"/>
                  <a:pt x="65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87"/>
                  <a:pt x="35" y="83"/>
                  <a:pt x="55" y="56"/>
                </a:cubicBezTo>
                <a:cubicBezTo>
                  <a:pt x="77" y="26"/>
                  <a:pt x="94" y="0"/>
                  <a:pt x="9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4" name="Freeform 66">
            <a:extLst>
              <a:ext uri="{FF2B5EF4-FFF2-40B4-BE49-F238E27FC236}">
                <a16:creationId xmlns:a16="http://schemas.microsoft.com/office/drawing/2014/main" id="{8449DDE7-1DF5-4FD5-AABB-338F255A0250}"/>
              </a:ext>
            </a:extLst>
          </p:cNvPr>
          <p:cNvSpPr>
            <a:spLocks/>
          </p:cNvSpPr>
          <p:nvPr/>
        </p:nvSpPr>
        <p:spPr bwMode="auto">
          <a:xfrm flipH="1">
            <a:off x="10377322" y="5820425"/>
            <a:ext cx="649499" cy="897284"/>
          </a:xfrm>
          <a:custGeom>
            <a:avLst/>
            <a:gdLst>
              <a:gd name="T0" fmla="*/ 0 w 174"/>
              <a:gd name="T1" fmla="*/ 139 h 240"/>
              <a:gd name="T2" fmla="*/ 87 w 174"/>
              <a:gd name="T3" fmla="*/ 240 h 240"/>
              <a:gd name="T4" fmla="*/ 174 w 174"/>
              <a:gd name="T5" fmla="*/ 139 h 240"/>
              <a:gd name="T6" fmla="*/ 87 w 174"/>
              <a:gd name="T7" fmla="*/ 0 h 240"/>
              <a:gd name="T8" fmla="*/ 0 w 174"/>
              <a:gd name="T9" fmla="*/ 1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40">
                <a:moveTo>
                  <a:pt x="0" y="139"/>
                </a:moveTo>
                <a:cubicBezTo>
                  <a:pt x="0" y="206"/>
                  <a:pt x="39" y="240"/>
                  <a:pt x="87" y="240"/>
                </a:cubicBezTo>
                <a:cubicBezTo>
                  <a:pt x="135" y="240"/>
                  <a:pt x="174" y="206"/>
                  <a:pt x="174" y="139"/>
                </a:cubicBezTo>
                <a:cubicBezTo>
                  <a:pt x="174" y="73"/>
                  <a:pt x="116" y="0"/>
                  <a:pt x="87" y="0"/>
                </a:cubicBezTo>
                <a:cubicBezTo>
                  <a:pt x="62" y="0"/>
                  <a:pt x="0" y="73"/>
                  <a:pt x="0" y="13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5" name="Freeform 67">
            <a:extLst>
              <a:ext uri="{FF2B5EF4-FFF2-40B4-BE49-F238E27FC236}">
                <a16:creationId xmlns:a16="http://schemas.microsoft.com/office/drawing/2014/main" id="{80E6D7AE-ED9E-45E0-9814-D2510BB36CC5}"/>
              </a:ext>
            </a:extLst>
          </p:cNvPr>
          <p:cNvSpPr>
            <a:spLocks/>
          </p:cNvSpPr>
          <p:nvPr/>
        </p:nvSpPr>
        <p:spPr bwMode="auto">
          <a:xfrm flipH="1">
            <a:off x="10702073" y="5820425"/>
            <a:ext cx="324750" cy="897284"/>
          </a:xfrm>
          <a:custGeom>
            <a:avLst/>
            <a:gdLst>
              <a:gd name="T0" fmla="*/ 0 w 87"/>
              <a:gd name="T1" fmla="*/ 139 h 240"/>
              <a:gd name="T2" fmla="*/ 87 w 87"/>
              <a:gd name="T3" fmla="*/ 240 h 240"/>
              <a:gd name="T4" fmla="*/ 87 w 87"/>
              <a:gd name="T5" fmla="*/ 0 h 240"/>
              <a:gd name="T6" fmla="*/ 0 w 87"/>
              <a:gd name="T7" fmla="*/ 13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240">
                <a:moveTo>
                  <a:pt x="0" y="139"/>
                </a:moveTo>
                <a:cubicBezTo>
                  <a:pt x="0" y="206"/>
                  <a:pt x="39" y="240"/>
                  <a:pt x="87" y="240"/>
                </a:cubicBezTo>
                <a:cubicBezTo>
                  <a:pt x="87" y="0"/>
                  <a:pt x="87" y="0"/>
                  <a:pt x="87" y="0"/>
                </a:cubicBezTo>
                <a:cubicBezTo>
                  <a:pt x="62" y="0"/>
                  <a:pt x="0" y="73"/>
                  <a:pt x="0" y="1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6" name="Rectangle 68">
            <a:extLst>
              <a:ext uri="{FF2B5EF4-FFF2-40B4-BE49-F238E27FC236}">
                <a16:creationId xmlns:a16="http://schemas.microsoft.com/office/drawing/2014/main" id="{06209A96-E72B-410A-B454-B3EACF0F5F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79549" y="6717707"/>
            <a:ext cx="45052" cy="93857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7" name="Rectangle 69">
            <a:extLst>
              <a:ext uri="{FF2B5EF4-FFF2-40B4-BE49-F238E27FC236}">
                <a16:creationId xmlns:a16="http://schemas.microsoft.com/office/drawing/2014/main" id="{E94A6680-8D57-494C-AC9B-A28F5D3A5A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02072" y="6717707"/>
            <a:ext cx="22527" cy="93857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8" name="Freeform 70">
            <a:extLst>
              <a:ext uri="{FF2B5EF4-FFF2-40B4-BE49-F238E27FC236}">
                <a16:creationId xmlns:a16="http://schemas.microsoft.com/office/drawing/2014/main" id="{E9D37A3C-DEFA-4AB7-8282-CF1B5E6BBFD6}"/>
              </a:ext>
            </a:extLst>
          </p:cNvPr>
          <p:cNvSpPr>
            <a:spLocks/>
          </p:cNvSpPr>
          <p:nvPr/>
        </p:nvSpPr>
        <p:spPr bwMode="auto">
          <a:xfrm flipH="1">
            <a:off x="9831068" y="5764111"/>
            <a:ext cx="683288" cy="949845"/>
          </a:xfrm>
          <a:custGeom>
            <a:avLst/>
            <a:gdLst>
              <a:gd name="T0" fmla="*/ 0 w 183"/>
              <a:gd name="T1" fmla="*/ 147 h 254"/>
              <a:gd name="T2" fmla="*/ 92 w 183"/>
              <a:gd name="T3" fmla="*/ 254 h 254"/>
              <a:gd name="T4" fmla="*/ 183 w 183"/>
              <a:gd name="T5" fmla="*/ 147 h 254"/>
              <a:gd name="T6" fmla="*/ 92 w 183"/>
              <a:gd name="T7" fmla="*/ 0 h 254"/>
              <a:gd name="T8" fmla="*/ 0 w 183"/>
              <a:gd name="T9" fmla="*/ 1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254">
                <a:moveTo>
                  <a:pt x="0" y="147"/>
                </a:moveTo>
                <a:cubicBezTo>
                  <a:pt x="0" y="217"/>
                  <a:pt x="41" y="254"/>
                  <a:pt x="92" y="254"/>
                </a:cubicBezTo>
                <a:cubicBezTo>
                  <a:pt x="142" y="254"/>
                  <a:pt x="183" y="217"/>
                  <a:pt x="183" y="147"/>
                </a:cubicBezTo>
                <a:cubicBezTo>
                  <a:pt x="183" y="77"/>
                  <a:pt x="122" y="0"/>
                  <a:pt x="92" y="0"/>
                </a:cubicBezTo>
                <a:cubicBezTo>
                  <a:pt x="66" y="0"/>
                  <a:pt x="0" y="77"/>
                  <a:pt x="0" y="1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9" name="Freeform 71">
            <a:extLst>
              <a:ext uri="{FF2B5EF4-FFF2-40B4-BE49-F238E27FC236}">
                <a16:creationId xmlns:a16="http://schemas.microsoft.com/office/drawing/2014/main" id="{D2BBF3D2-30F3-4E81-9213-5A6F15762C09}"/>
              </a:ext>
            </a:extLst>
          </p:cNvPr>
          <p:cNvSpPr>
            <a:spLocks/>
          </p:cNvSpPr>
          <p:nvPr/>
        </p:nvSpPr>
        <p:spPr bwMode="auto">
          <a:xfrm flipH="1">
            <a:off x="10170834" y="5764115"/>
            <a:ext cx="343522" cy="949845"/>
          </a:xfrm>
          <a:custGeom>
            <a:avLst/>
            <a:gdLst>
              <a:gd name="T0" fmla="*/ 0 w 92"/>
              <a:gd name="T1" fmla="*/ 147 h 254"/>
              <a:gd name="T2" fmla="*/ 92 w 92"/>
              <a:gd name="T3" fmla="*/ 254 h 254"/>
              <a:gd name="T4" fmla="*/ 92 w 92"/>
              <a:gd name="T5" fmla="*/ 0 h 254"/>
              <a:gd name="T6" fmla="*/ 0 w 92"/>
              <a:gd name="T7" fmla="*/ 1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254">
                <a:moveTo>
                  <a:pt x="0" y="147"/>
                </a:moveTo>
                <a:cubicBezTo>
                  <a:pt x="0" y="217"/>
                  <a:pt x="41" y="254"/>
                  <a:pt x="92" y="254"/>
                </a:cubicBez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0" y="77"/>
                  <a:pt x="0" y="1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0" name="Rectangle 72">
            <a:extLst>
              <a:ext uri="{FF2B5EF4-FFF2-40B4-BE49-F238E27FC236}">
                <a16:creationId xmlns:a16="http://schemas.microsoft.com/office/drawing/2014/main" id="{9FA415D7-4982-4915-B268-B6E88182DC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48311" y="6713959"/>
            <a:ext cx="48806" cy="97612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1" name="Rectangle 73">
            <a:extLst>
              <a:ext uri="{FF2B5EF4-FFF2-40B4-BE49-F238E27FC236}">
                <a16:creationId xmlns:a16="http://schemas.microsoft.com/office/drawing/2014/main" id="{56FBAB23-1B33-4752-9ABD-F8367AFA0F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0836" y="6713959"/>
            <a:ext cx="26280" cy="97612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2" name="Freeform 74">
            <a:extLst>
              <a:ext uri="{FF2B5EF4-FFF2-40B4-BE49-F238E27FC236}">
                <a16:creationId xmlns:a16="http://schemas.microsoft.com/office/drawing/2014/main" id="{B21FC3CA-6277-4EFB-8546-AF7BB424418A}"/>
              </a:ext>
            </a:extLst>
          </p:cNvPr>
          <p:cNvSpPr>
            <a:spLocks/>
          </p:cNvSpPr>
          <p:nvPr/>
        </p:nvSpPr>
        <p:spPr bwMode="auto">
          <a:xfrm flipH="1">
            <a:off x="10193365" y="6070097"/>
            <a:ext cx="482431" cy="670149"/>
          </a:xfrm>
          <a:custGeom>
            <a:avLst/>
            <a:gdLst>
              <a:gd name="T0" fmla="*/ 0 w 129"/>
              <a:gd name="T1" fmla="*/ 104 h 179"/>
              <a:gd name="T2" fmla="*/ 64 w 129"/>
              <a:gd name="T3" fmla="*/ 179 h 179"/>
              <a:gd name="T4" fmla="*/ 129 w 129"/>
              <a:gd name="T5" fmla="*/ 104 h 179"/>
              <a:gd name="T6" fmla="*/ 64 w 129"/>
              <a:gd name="T7" fmla="*/ 0 h 179"/>
              <a:gd name="T8" fmla="*/ 0 w 129"/>
              <a:gd name="T9" fmla="*/ 10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79">
                <a:moveTo>
                  <a:pt x="0" y="104"/>
                </a:moveTo>
                <a:cubicBezTo>
                  <a:pt x="0" y="154"/>
                  <a:pt x="28" y="179"/>
                  <a:pt x="64" y="179"/>
                </a:cubicBezTo>
                <a:cubicBezTo>
                  <a:pt x="100" y="179"/>
                  <a:pt x="129" y="154"/>
                  <a:pt x="129" y="104"/>
                </a:cubicBezTo>
                <a:cubicBezTo>
                  <a:pt x="129" y="55"/>
                  <a:pt x="85" y="0"/>
                  <a:pt x="64" y="0"/>
                </a:cubicBezTo>
                <a:cubicBezTo>
                  <a:pt x="46" y="0"/>
                  <a:pt x="0" y="55"/>
                  <a:pt x="0" y="10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3" name="Freeform 75">
            <a:extLst>
              <a:ext uri="{FF2B5EF4-FFF2-40B4-BE49-F238E27FC236}">
                <a16:creationId xmlns:a16="http://schemas.microsoft.com/office/drawing/2014/main" id="{111C7B8B-5584-4B38-BD08-3EE10AB65B55}"/>
              </a:ext>
            </a:extLst>
          </p:cNvPr>
          <p:cNvSpPr>
            <a:spLocks/>
          </p:cNvSpPr>
          <p:nvPr/>
        </p:nvSpPr>
        <p:spPr bwMode="auto">
          <a:xfrm flipH="1">
            <a:off x="10437394" y="6070100"/>
            <a:ext cx="238399" cy="670149"/>
          </a:xfrm>
          <a:custGeom>
            <a:avLst/>
            <a:gdLst>
              <a:gd name="T0" fmla="*/ 0 w 64"/>
              <a:gd name="T1" fmla="*/ 104 h 179"/>
              <a:gd name="T2" fmla="*/ 64 w 64"/>
              <a:gd name="T3" fmla="*/ 179 h 179"/>
              <a:gd name="T4" fmla="*/ 64 w 64"/>
              <a:gd name="T5" fmla="*/ 0 h 179"/>
              <a:gd name="T6" fmla="*/ 0 w 64"/>
              <a:gd name="T7" fmla="*/ 10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79">
                <a:moveTo>
                  <a:pt x="0" y="104"/>
                </a:moveTo>
                <a:cubicBezTo>
                  <a:pt x="0" y="154"/>
                  <a:pt x="28" y="179"/>
                  <a:pt x="64" y="179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0" y="55"/>
                  <a:pt x="0" y="1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4" name="Rectangle 76">
            <a:extLst>
              <a:ext uri="{FF2B5EF4-FFF2-40B4-BE49-F238E27FC236}">
                <a16:creationId xmlns:a16="http://schemas.microsoft.com/office/drawing/2014/main" id="{6CF51AD1-F1A4-4938-A7B9-352EC5E7E6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22401" y="6740200"/>
            <a:ext cx="30035" cy="71332"/>
          </a:xfrm>
          <a:prstGeom prst="rect">
            <a:avLst/>
          </a:prstGeom>
          <a:solidFill>
            <a:srgbClr val="33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5" name="Rectangle 77">
            <a:extLst>
              <a:ext uri="{FF2B5EF4-FFF2-40B4-BE49-F238E27FC236}">
                <a16:creationId xmlns:a16="http://schemas.microsoft.com/office/drawing/2014/main" id="{ED0F9E8B-8122-46AD-8D98-BD6DCB8B83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7484" y="6740178"/>
            <a:ext cx="15017" cy="71332"/>
          </a:xfrm>
          <a:prstGeom prst="rect">
            <a:avLst/>
          </a:prstGeom>
          <a:solidFill>
            <a:srgbClr val="6B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695325" y="773907"/>
            <a:ext cx="4805519" cy="813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課節目的好簡單</a:t>
            </a:r>
            <a:endParaRPr lang="en-ID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744664" y="452698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A686943-351B-4218-B128-A981E2DCAA1F}"/>
              </a:ext>
            </a:extLst>
          </p:cNvPr>
          <p:cNvGrpSpPr/>
          <p:nvPr/>
        </p:nvGrpSpPr>
        <p:grpSpPr>
          <a:xfrm>
            <a:off x="6622944" y="527478"/>
            <a:ext cx="6394535" cy="6348122"/>
            <a:chOff x="5517349" y="527478"/>
            <a:chExt cx="6394535" cy="6348122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4999CA1E-7866-45E9-B728-5693F9175B3E}"/>
                </a:ext>
              </a:extLst>
            </p:cNvPr>
            <p:cNvGrpSpPr/>
            <p:nvPr/>
          </p:nvGrpSpPr>
          <p:grpSpPr>
            <a:xfrm>
              <a:off x="6293429" y="5804856"/>
              <a:ext cx="5618455" cy="1053144"/>
              <a:chOff x="6293429" y="5628830"/>
              <a:chExt cx="5618455" cy="1053144"/>
            </a:xfrm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07939412-60E4-4C1E-81C9-221D3F78F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429" y="5628830"/>
                <a:ext cx="5618455" cy="1031116"/>
              </a:xfrm>
              <a:custGeom>
                <a:avLst/>
                <a:gdLst>
                  <a:gd name="connsiteX0" fmla="*/ 78885 w 5618455"/>
                  <a:gd name="connsiteY0" fmla="*/ 88 h 1229170"/>
                  <a:gd name="connsiteX1" fmla="*/ 131850 w 5618455"/>
                  <a:gd name="connsiteY1" fmla="*/ 2764 h 1229170"/>
                  <a:gd name="connsiteX2" fmla="*/ 2357558 w 5618455"/>
                  <a:gd name="connsiteY2" fmla="*/ 156877 h 1229170"/>
                  <a:gd name="connsiteX3" fmla="*/ 2809228 w 5618455"/>
                  <a:gd name="connsiteY3" fmla="*/ 186165 h 1229170"/>
                  <a:gd name="connsiteX4" fmla="*/ 3260898 w 5618455"/>
                  <a:gd name="connsiteY4" fmla="*/ 156877 h 1229170"/>
                  <a:gd name="connsiteX5" fmla="*/ 5486605 w 5618455"/>
                  <a:gd name="connsiteY5" fmla="*/ 2764 h 1229170"/>
                  <a:gd name="connsiteX6" fmla="*/ 5539570 w 5618455"/>
                  <a:gd name="connsiteY6" fmla="*/ 88 h 1229170"/>
                  <a:gd name="connsiteX7" fmla="*/ 5345654 w 5618455"/>
                  <a:gd name="connsiteY7" fmla="*/ 457175 h 1229170"/>
                  <a:gd name="connsiteX8" fmla="*/ 5155272 w 5618455"/>
                  <a:gd name="connsiteY8" fmla="*/ 1221157 h 1229170"/>
                  <a:gd name="connsiteX9" fmla="*/ 5153848 w 5618455"/>
                  <a:gd name="connsiteY9" fmla="*/ 1229170 h 1229170"/>
                  <a:gd name="connsiteX10" fmla="*/ 4342767 w 5618455"/>
                  <a:gd name="connsiteY10" fmla="*/ 1229170 h 1229170"/>
                  <a:gd name="connsiteX11" fmla="*/ 1275688 w 5618455"/>
                  <a:gd name="connsiteY11" fmla="*/ 1229170 h 1229170"/>
                  <a:gd name="connsiteX12" fmla="*/ 464607 w 5618455"/>
                  <a:gd name="connsiteY12" fmla="*/ 1229170 h 1229170"/>
                  <a:gd name="connsiteX13" fmla="*/ 463183 w 5618455"/>
                  <a:gd name="connsiteY13" fmla="*/ 1221157 h 1229170"/>
                  <a:gd name="connsiteX14" fmla="*/ 272801 w 5618455"/>
                  <a:gd name="connsiteY14" fmla="*/ 457175 h 1229170"/>
                  <a:gd name="connsiteX15" fmla="*/ 78885 w 5618455"/>
                  <a:gd name="connsiteY15" fmla="*/ 88 h 122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18455" h="1229170">
                    <a:moveTo>
                      <a:pt x="78885" y="88"/>
                    </a:moveTo>
                    <a:cubicBezTo>
                      <a:pt x="94010" y="-291"/>
                      <a:pt x="111588" y="562"/>
                      <a:pt x="131850" y="2764"/>
                    </a:cubicBezTo>
                    <a:cubicBezTo>
                      <a:pt x="292182" y="20377"/>
                      <a:pt x="1344912" y="90829"/>
                      <a:pt x="2357558" y="156877"/>
                    </a:cubicBezTo>
                    <a:lnTo>
                      <a:pt x="2809228" y="186165"/>
                    </a:lnTo>
                    <a:lnTo>
                      <a:pt x="3260898" y="156877"/>
                    </a:lnTo>
                    <a:cubicBezTo>
                      <a:pt x="4273544" y="90829"/>
                      <a:pt x="5326273" y="20377"/>
                      <a:pt x="5486605" y="2764"/>
                    </a:cubicBezTo>
                    <a:cubicBezTo>
                      <a:pt x="5506867" y="562"/>
                      <a:pt x="5524445" y="-291"/>
                      <a:pt x="5539570" y="88"/>
                    </a:cubicBezTo>
                    <a:cubicBezTo>
                      <a:pt x="5766443" y="5777"/>
                      <a:pt x="5441457" y="288752"/>
                      <a:pt x="5345654" y="457175"/>
                    </a:cubicBezTo>
                    <a:cubicBezTo>
                      <a:pt x="5277821" y="580685"/>
                      <a:pt x="5198330" y="982244"/>
                      <a:pt x="5155272" y="1221157"/>
                    </a:cubicBezTo>
                    <a:lnTo>
                      <a:pt x="5153848" y="1229170"/>
                    </a:lnTo>
                    <a:lnTo>
                      <a:pt x="4342767" y="1229170"/>
                    </a:lnTo>
                    <a:lnTo>
                      <a:pt x="1275688" y="1229170"/>
                    </a:lnTo>
                    <a:lnTo>
                      <a:pt x="464607" y="1229170"/>
                    </a:lnTo>
                    <a:lnTo>
                      <a:pt x="463183" y="1221157"/>
                    </a:lnTo>
                    <a:cubicBezTo>
                      <a:pt x="420125" y="982244"/>
                      <a:pt x="340634" y="580685"/>
                      <a:pt x="272801" y="457175"/>
                    </a:cubicBezTo>
                    <a:cubicBezTo>
                      <a:pt x="176998" y="288752"/>
                      <a:pt x="-147988" y="5777"/>
                      <a:pt x="78885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72332441-13D0-438B-8F2E-5FEE4E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428" y="5987844"/>
                <a:ext cx="4634457" cy="694130"/>
              </a:xfrm>
              <a:custGeom>
                <a:avLst/>
                <a:gdLst>
                  <a:gd name="connsiteX0" fmla="*/ 783689 w 4634457"/>
                  <a:gd name="connsiteY0" fmla="*/ 0 h 888211"/>
                  <a:gd name="connsiteX1" fmla="*/ 794257 w 4634457"/>
                  <a:gd name="connsiteY1" fmla="*/ 3522 h 888211"/>
                  <a:gd name="connsiteX2" fmla="*/ 857060 w 4634457"/>
                  <a:gd name="connsiteY2" fmla="*/ 21204 h 888211"/>
                  <a:gd name="connsiteX3" fmla="*/ 1062599 w 4634457"/>
                  <a:gd name="connsiteY3" fmla="*/ 18053 h 888211"/>
                  <a:gd name="connsiteX4" fmla="*/ 1554007 w 4634457"/>
                  <a:gd name="connsiteY4" fmla="*/ 35224 h 888211"/>
                  <a:gd name="connsiteX5" fmla="*/ 2156819 w 4634457"/>
                  <a:gd name="connsiteY5" fmla="*/ 52837 h 888211"/>
                  <a:gd name="connsiteX6" fmla="*/ 2317229 w 4634457"/>
                  <a:gd name="connsiteY6" fmla="*/ 56109 h 888211"/>
                  <a:gd name="connsiteX7" fmla="*/ 2477638 w 4634457"/>
                  <a:gd name="connsiteY7" fmla="*/ 52837 h 888211"/>
                  <a:gd name="connsiteX8" fmla="*/ 3080450 w 4634457"/>
                  <a:gd name="connsiteY8" fmla="*/ 35224 h 888211"/>
                  <a:gd name="connsiteX9" fmla="*/ 3571858 w 4634457"/>
                  <a:gd name="connsiteY9" fmla="*/ 18053 h 888211"/>
                  <a:gd name="connsiteX10" fmla="*/ 3777397 w 4634457"/>
                  <a:gd name="connsiteY10" fmla="*/ 21204 h 888211"/>
                  <a:gd name="connsiteX11" fmla="*/ 3840200 w 4634457"/>
                  <a:gd name="connsiteY11" fmla="*/ 3522 h 888211"/>
                  <a:gd name="connsiteX12" fmla="*/ 3850768 w 4634457"/>
                  <a:gd name="connsiteY12" fmla="*/ 0 h 888211"/>
                  <a:gd name="connsiteX13" fmla="*/ 3850768 w 4634457"/>
                  <a:gd name="connsiteY13" fmla="*/ 24918 h 888211"/>
                  <a:gd name="connsiteX14" fmla="*/ 4063266 w 4634457"/>
                  <a:gd name="connsiteY14" fmla="*/ 45792 h 888211"/>
                  <a:gd name="connsiteX15" fmla="*/ 4397916 w 4634457"/>
                  <a:gd name="connsiteY15" fmla="*/ 190213 h 888211"/>
                  <a:gd name="connsiteX16" fmla="*/ 4588139 w 4634457"/>
                  <a:gd name="connsiteY16" fmla="*/ 514281 h 888211"/>
                  <a:gd name="connsiteX17" fmla="*/ 4631291 w 4634457"/>
                  <a:gd name="connsiteY17" fmla="*/ 758653 h 888211"/>
                  <a:gd name="connsiteX18" fmla="*/ 4634457 w 4634457"/>
                  <a:gd name="connsiteY18" fmla="*/ 888211 h 888211"/>
                  <a:gd name="connsiteX19" fmla="*/ 3850768 w 4634457"/>
                  <a:gd name="connsiteY19" fmla="*/ 888211 h 888211"/>
                  <a:gd name="connsiteX20" fmla="*/ 783689 w 4634457"/>
                  <a:gd name="connsiteY20" fmla="*/ 888211 h 888211"/>
                  <a:gd name="connsiteX21" fmla="*/ 0 w 4634457"/>
                  <a:gd name="connsiteY21" fmla="*/ 888211 h 888211"/>
                  <a:gd name="connsiteX22" fmla="*/ 3166 w 4634457"/>
                  <a:gd name="connsiteY22" fmla="*/ 758653 h 888211"/>
                  <a:gd name="connsiteX23" fmla="*/ 46318 w 4634457"/>
                  <a:gd name="connsiteY23" fmla="*/ 514281 h 888211"/>
                  <a:gd name="connsiteX24" fmla="*/ 236541 w 4634457"/>
                  <a:gd name="connsiteY24" fmla="*/ 190213 h 888211"/>
                  <a:gd name="connsiteX25" fmla="*/ 571191 w 4634457"/>
                  <a:gd name="connsiteY25" fmla="*/ 45792 h 888211"/>
                  <a:gd name="connsiteX26" fmla="*/ 783689 w 4634457"/>
                  <a:gd name="connsiteY26" fmla="*/ 24918 h 888211"/>
                  <a:gd name="connsiteX0" fmla="*/ 783689 w 4634457"/>
                  <a:gd name="connsiteY0" fmla="*/ 24918 h 888211"/>
                  <a:gd name="connsiteX1" fmla="*/ 794257 w 4634457"/>
                  <a:gd name="connsiteY1" fmla="*/ 3522 h 888211"/>
                  <a:gd name="connsiteX2" fmla="*/ 857060 w 4634457"/>
                  <a:gd name="connsiteY2" fmla="*/ 21204 h 888211"/>
                  <a:gd name="connsiteX3" fmla="*/ 1062599 w 4634457"/>
                  <a:gd name="connsiteY3" fmla="*/ 18053 h 888211"/>
                  <a:gd name="connsiteX4" fmla="*/ 1554007 w 4634457"/>
                  <a:gd name="connsiteY4" fmla="*/ 35224 h 888211"/>
                  <a:gd name="connsiteX5" fmla="*/ 2156819 w 4634457"/>
                  <a:gd name="connsiteY5" fmla="*/ 52837 h 888211"/>
                  <a:gd name="connsiteX6" fmla="*/ 2317229 w 4634457"/>
                  <a:gd name="connsiteY6" fmla="*/ 56109 h 888211"/>
                  <a:gd name="connsiteX7" fmla="*/ 2477638 w 4634457"/>
                  <a:gd name="connsiteY7" fmla="*/ 52837 h 888211"/>
                  <a:gd name="connsiteX8" fmla="*/ 3080450 w 4634457"/>
                  <a:gd name="connsiteY8" fmla="*/ 35224 h 888211"/>
                  <a:gd name="connsiteX9" fmla="*/ 3571858 w 4634457"/>
                  <a:gd name="connsiteY9" fmla="*/ 18053 h 888211"/>
                  <a:gd name="connsiteX10" fmla="*/ 3777397 w 4634457"/>
                  <a:gd name="connsiteY10" fmla="*/ 21204 h 888211"/>
                  <a:gd name="connsiteX11" fmla="*/ 3840200 w 4634457"/>
                  <a:gd name="connsiteY11" fmla="*/ 3522 h 888211"/>
                  <a:gd name="connsiteX12" fmla="*/ 3850768 w 4634457"/>
                  <a:gd name="connsiteY12" fmla="*/ 0 h 888211"/>
                  <a:gd name="connsiteX13" fmla="*/ 3850768 w 4634457"/>
                  <a:gd name="connsiteY13" fmla="*/ 24918 h 888211"/>
                  <a:gd name="connsiteX14" fmla="*/ 4063266 w 4634457"/>
                  <a:gd name="connsiteY14" fmla="*/ 45792 h 888211"/>
                  <a:gd name="connsiteX15" fmla="*/ 4397916 w 4634457"/>
                  <a:gd name="connsiteY15" fmla="*/ 190213 h 888211"/>
                  <a:gd name="connsiteX16" fmla="*/ 4588139 w 4634457"/>
                  <a:gd name="connsiteY16" fmla="*/ 514281 h 888211"/>
                  <a:gd name="connsiteX17" fmla="*/ 4631291 w 4634457"/>
                  <a:gd name="connsiteY17" fmla="*/ 758653 h 888211"/>
                  <a:gd name="connsiteX18" fmla="*/ 4634457 w 4634457"/>
                  <a:gd name="connsiteY18" fmla="*/ 888211 h 888211"/>
                  <a:gd name="connsiteX19" fmla="*/ 3850768 w 4634457"/>
                  <a:gd name="connsiteY19" fmla="*/ 888211 h 888211"/>
                  <a:gd name="connsiteX20" fmla="*/ 783689 w 4634457"/>
                  <a:gd name="connsiteY20" fmla="*/ 888211 h 888211"/>
                  <a:gd name="connsiteX21" fmla="*/ 0 w 4634457"/>
                  <a:gd name="connsiteY21" fmla="*/ 888211 h 888211"/>
                  <a:gd name="connsiteX22" fmla="*/ 3166 w 4634457"/>
                  <a:gd name="connsiteY22" fmla="*/ 758653 h 888211"/>
                  <a:gd name="connsiteX23" fmla="*/ 46318 w 4634457"/>
                  <a:gd name="connsiteY23" fmla="*/ 514281 h 888211"/>
                  <a:gd name="connsiteX24" fmla="*/ 236541 w 4634457"/>
                  <a:gd name="connsiteY24" fmla="*/ 190213 h 888211"/>
                  <a:gd name="connsiteX25" fmla="*/ 571191 w 4634457"/>
                  <a:gd name="connsiteY25" fmla="*/ 45792 h 888211"/>
                  <a:gd name="connsiteX26" fmla="*/ 783689 w 4634457"/>
                  <a:gd name="connsiteY26" fmla="*/ 24918 h 888211"/>
                  <a:gd name="connsiteX0" fmla="*/ 783689 w 4634457"/>
                  <a:gd name="connsiteY0" fmla="*/ 24918 h 888211"/>
                  <a:gd name="connsiteX1" fmla="*/ 857060 w 4634457"/>
                  <a:gd name="connsiteY1" fmla="*/ 21204 h 888211"/>
                  <a:gd name="connsiteX2" fmla="*/ 1062599 w 4634457"/>
                  <a:gd name="connsiteY2" fmla="*/ 18053 h 888211"/>
                  <a:gd name="connsiteX3" fmla="*/ 1554007 w 4634457"/>
                  <a:gd name="connsiteY3" fmla="*/ 35224 h 888211"/>
                  <a:gd name="connsiteX4" fmla="*/ 2156819 w 4634457"/>
                  <a:gd name="connsiteY4" fmla="*/ 52837 h 888211"/>
                  <a:gd name="connsiteX5" fmla="*/ 2317229 w 4634457"/>
                  <a:gd name="connsiteY5" fmla="*/ 56109 h 888211"/>
                  <a:gd name="connsiteX6" fmla="*/ 2477638 w 4634457"/>
                  <a:gd name="connsiteY6" fmla="*/ 52837 h 888211"/>
                  <a:gd name="connsiteX7" fmla="*/ 3080450 w 4634457"/>
                  <a:gd name="connsiteY7" fmla="*/ 35224 h 888211"/>
                  <a:gd name="connsiteX8" fmla="*/ 3571858 w 4634457"/>
                  <a:gd name="connsiteY8" fmla="*/ 18053 h 888211"/>
                  <a:gd name="connsiteX9" fmla="*/ 3777397 w 4634457"/>
                  <a:gd name="connsiteY9" fmla="*/ 21204 h 888211"/>
                  <a:gd name="connsiteX10" fmla="*/ 3840200 w 4634457"/>
                  <a:gd name="connsiteY10" fmla="*/ 3522 h 888211"/>
                  <a:gd name="connsiteX11" fmla="*/ 3850768 w 4634457"/>
                  <a:gd name="connsiteY11" fmla="*/ 0 h 888211"/>
                  <a:gd name="connsiteX12" fmla="*/ 3850768 w 4634457"/>
                  <a:gd name="connsiteY12" fmla="*/ 24918 h 888211"/>
                  <a:gd name="connsiteX13" fmla="*/ 4063266 w 4634457"/>
                  <a:gd name="connsiteY13" fmla="*/ 45792 h 888211"/>
                  <a:gd name="connsiteX14" fmla="*/ 4397916 w 4634457"/>
                  <a:gd name="connsiteY14" fmla="*/ 190213 h 888211"/>
                  <a:gd name="connsiteX15" fmla="*/ 4588139 w 4634457"/>
                  <a:gd name="connsiteY15" fmla="*/ 514281 h 888211"/>
                  <a:gd name="connsiteX16" fmla="*/ 4631291 w 4634457"/>
                  <a:gd name="connsiteY16" fmla="*/ 758653 h 888211"/>
                  <a:gd name="connsiteX17" fmla="*/ 4634457 w 4634457"/>
                  <a:gd name="connsiteY17" fmla="*/ 888211 h 888211"/>
                  <a:gd name="connsiteX18" fmla="*/ 3850768 w 4634457"/>
                  <a:gd name="connsiteY18" fmla="*/ 888211 h 888211"/>
                  <a:gd name="connsiteX19" fmla="*/ 783689 w 4634457"/>
                  <a:gd name="connsiteY19" fmla="*/ 888211 h 888211"/>
                  <a:gd name="connsiteX20" fmla="*/ 0 w 4634457"/>
                  <a:gd name="connsiteY20" fmla="*/ 888211 h 888211"/>
                  <a:gd name="connsiteX21" fmla="*/ 3166 w 4634457"/>
                  <a:gd name="connsiteY21" fmla="*/ 758653 h 888211"/>
                  <a:gd name="connsiteX22" fmla="*/ 46318 w 4634457"/>
                  <a:gd name="connsiteY22" fmla="*/ 514281 h 888211"/>
                  <a:gd name="connsiteX23" fmla="*/ 236541 w 4634457"/>
                  <a:gd name="connsiteY23" fmla="*/ 190213 h 888211"/>
                  <a:gd name="connsiteX24" fmla="*/ 571191 w 4634457"/>
                  <a:gd name="connsiteY24" fmla="*/ 45792 h 888211"/>
                  <a:gd name="connsiteX25" fmla="*/ 783689 w 4634457"/>
                  <a:gd name="connsiteY25" fmla="*/ 24918 h 888211"/>
                  <a:gd name="connsiteX0" fmla="*/ 783689 w 4634457"/>
                  <a:gd name="connsiteY0" fmla="*/ 21396 h 884689"/>
                  <a:gd name="connsiteX1" fmla="*/ 857060 w 4634457"/>
                  <a:gd name="connsiteY1" fmla="*/ 17682 h 884689"/>
                  <a:gd name="connsiteX2" fmla="*/ 1062599 w 4634457"/>
                  <a:gd name="connsiteY2" fmla="*/ 14531 h 884689"/>
                  <a:gd name="connsiteX3" fmla="*/ 1554007 w 4634457"/>
                  <a:gd name="connsiteY3" fmla="*/ 31702 h 884689"/>
                  <a:gd name="connsiteX4" fmla="*/ 2156819 w 4634457"/>
                  <a:gd name="connsiteY4" fmla="*/ 49315 h 884689"/>
                  <a:gd name="connsiteX5" fmla="*/ 2317229 w 4634457"/>
                  <a:gd name="connsiteY5" fmla="*/ 52587 h 884689"/>
                  <a:gd name="connsiteX6" fmla="*/ 2477638 w 4634457"/>
                  <a:gd name="connsiteY6" fmla="*/ 49315 h 884689"/>
                  <a:gd name="connsiteX7" fmla="*/ 3080450 w 4634457"/>
                  <a:gd name="connsiteY7" fmla="*/ 31702 h 884689"/>
                  <a:gd name="connsiteX8" fmla="*/ 3571858 w 4634457"/>
                  <a:gd name="connsiteY8" fmla="*/ 14531 h 884689"/>
                  <a:gd name="connsiteX9" fmla="*/ 3777397 w 4634457"/>
                  <a:gd name="connsiteY9" fmla="*/ 17682 h 884689"/>
                  <a:gd name="connsiteX10" fmla="*/ 3840200 w 4634457"/>
                  <a:gd name="connsiteY10" fmla="*/ 0 h 884689"/>
                  <a:gd name="connsiteX11" fmla="*/ 3850768 w 4634457"/>
                  <a:gd name="connsiteY11" fmla="*/ 21396 h 884689"/>
                  <a:gd name="connsiteX12" fmla="*/ 4063266 w 4634457"/>
                  <a:gd name="connsiteY12" fmla="*/ 42270 h 884689"/>
                  <a:gd name="connsiteX13" fmla="*/ 4397916 w 4634457"/>
                  <a:gd name="connsiteY13" fmla="*/ 186691 h 884689"/>
                  <a:gd name="connsiteX14" fmla="*/ 4588139 w 4634457"/>
                  <a:gd name="connsiteY14" fmla="*/ 510759 h 884689"/>
                  <a:gd name="connsiteX15" fmla="*/ 4631291 w 4634457"/>
                  <a:gd name="connsiteY15" fmla="*/ 755131 h 884689"/>
                  <a:gd name="connsiteX16" fmla="*/ 4634457 w 4634457"/>
                  <a:gd name="connsiteY16" fmla="*/ 884689 h 884689"/>
                  <a:gd name="connsiteX17" fmla="*/ 3850768 w 4634457"/>
                  <a:gd name="connsiteY17" fmla="*/ 884689 h 884689"/>
                  <a:gd name="connsiteX18" fmla="*/ 783689 w 4634457"/>
                  <a:gd name="connsiteY18" fmla="*/ 884689 h 884689"/>
                  <a:gd name="connsiteX19" fmla="*/ 0 w 4634457"/>
                  <a:gd name="connsiteY19" fmla="*/ 884689 h 884689"/>
                  <a:gd name="connsiteX20" fmla="*/ 3166 w 4634457"/>
                  <a:gd name="connsiteY20" fmla="*/ 755131 h 884689"/>
                  <a:gd name="connsiteX21" fmla="*/ 46318 w 4634457"/>
                  <a:gd name="connsiteY21" fmla="*/ 510759 h 884689"/>
                  <a:gd name="connsiteX22" fmla="*/ 236541 w 4634457"/>
                  <a:gd name="connsiteY22" fmla="*/ 186691 h 884689"/>
                  <a:gd name="connsiteX23" fmla="*/ 571191 w 4634457"/>
                  <a:gd name="connsiteY23" fmla="*/ 42270 h 884689"/>
                  <a:gd name="connsiteX24" fmla="*/ 783689 w 4634457"/>
                  <a:gd name="connsiteY24" fmla="*/ 21396 h 884689"/>
                  <a:gd name="connsiteX0" fmla="*/ 783689 w 4634457"/>
                  <a:gd name="connsiteY0" fmla="*/ 6865 h 870158"/>
                  <a:gd name="connsiteX1" fmla="*/ 857060 w 4634457"/>
                  <a:gd name="connsiteY1" fmla="*/ 3151 h 870158"/>
                  <a:gd name="connsiteX2" fmla="*/ 1062599 w 4634457"/>
                  <a:gd name="connsiteY2" fmla="*/ 0 h 870158"/>
                  <a:gd name="connsiteX3" fmla="*/ 1554007 w 4634457"/>
                  <a:gd name="connsiteY3" fmla="*/ 17171 h 870158"/>
                  <a:gd name="connsiteX4" fmla="*/ 2156819 w 4634457"/>
                  <a:gd name="connsiteY4" fmla="*/ 34784 h 870158"/>
                  <a:gd name="connsiteX5" fmla="*/ 2317229 w 4634457"/>
                  <a:gd name="connsiteY5" fmla="*/ 38056 h 870158"/>
                  <a:gd name="connsiteX6" fmla="*/ 2477638 w 4634457"/>
                  <a:gd name="connsiteY6" fmla="*/ 34784 h 870158"/>
                  <a:gd name="connsiteX7" fmla="*/ 3080450 w 4634457"/>
                  <a:gd name="connsiteY7" fmla="*/ 17171 h 870158"/>
                  <a:gd name="connsiteX8" fmla="*/ 3571858 w 4634457"/>
                  <a:gd name="connsiteY8" fmla="*/ 0 h 870158"/>
                  <a:gd name="connsiteX9" fmla="*/ 3777397 w 4634457"/>
                  <a:gd name="connsiteY9" fmla="*/ 3151 h 870158"/>
                  <a:gd name="connsiteX10" fmla="*/ 3850768 w 4634457"/>
                  <a:gd name="connsiteY10" fmla="*/ 6865 h 870158"/>
                  <a:gd name="connsiteX11" fmla="*/ 4063266 w 4634457"/>
                  <a:gd name="connsiteY11" fmla="*/ 27739 h 870158"/>
                  <a:gd name="connsiteX12" fmla="*/ 4397916 w 4634457"/>
                  <a:gd name="connsiteY12" fmla="*/ 172160 h 870158"/>
                  <a:gd name="connsiteX13" fmla="*/ 4588139 w 4634457"/>
                  <a:gd name="connsiteY13" fmla="*/ 496228 h 870158"/>
                  <a:gd name="connsiteX14" fmla="*/ 4631291 w 4634457"/>
                  <a:gd name="connsiteY14" fmla="*/ 740600 h 870158"/>
                  <a:gd name="connsiteX15" fmla="*/ 4634457 w 4634457"/>
                  <a:gd name="connsiteY15" fmla="*/ 870158 h 870158"/>
                  <a:gd name="connsiteX16" fmla="*/ 3850768 w 4634457"/>
                  <a:gd name="connsiteY16" fmla="*/ 870158 h 870158"/>
                  <a:gd name="connsiteX17" fmla="*/ 783689 w 4634457"/>
                  <a:gd name="connsiteY17" fmla="*/ 870158 h 870158"/>
                  <a:gd name="connsiteX18" fmla="*/ 0 w 4634457"/>
                  <a:gd name="connsiteY18" fmla="*/ 870158 h 870158"/>
                  <a:gd name="connsiteX19" fmla="*/ 3166 w 4634457"/>
                  <a:gd name="connsiteY19" fmla="*/ 740600 h 870158"/>
                  <a:gd name="connsiteX20" fmla="*/ 46318 w 4634457"/>
                  <a:gd name="connsiteY20" fmla="*/ 496228 h 870158"/>
                  <a:gd name="connsiteX21" fmla="*/ 236541 w 4634457"/>
                  <a:gd name="connsiteY21" fmla="*/ 172160 h 870158"/>
                  <a:gd name="connsiteX22" fmla="*/ 571191 w 4634457"/>
                  <a:gd name="connsiteY22" fmla="*/ 27739 h 870158"/>
                  <a:gd name="connsiteX23" fmla="*/ 783689 w 4634457"/>
                  <a:gd name="connsiteY23" fmla="*/ 6865 h 87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34457" h="870158">
                    <a:moveTo>
                      <a:pt x="783689" y="6865"/>
                    </a:moveTo>
                    <a:lnTo>
                      <a:pt x="857060" y="3151"/>
                    </a:lnTo>
                    <a:lnTo>
                      <a:pt x="1062599" y="0"/>
                    </a:lnTo>
                    <a:cubicBezTo>
                      <a:pt x="1228163" y="2201"/>
                      <a:pt x="1393727" y="11888"/>
                      <a:pt x="1554007" y="17171"/>
                    </a:cubicBezTo>
                    <a:lnTo>
                      <a:pt x="2156819" y="34784"/>
                    </a:lnTo>
                    <a:lnTo>
                      <a:pt x="2317229" y="38056"/>
                    </a:lnTo>
                    <a:lnTo>
                      <a:pt x="2477638" y="34784"/>
                    </a:lnTo>
                    <a:lnTo>
                      <a:pt x="3080450" y="17171"/>
                    </a:lnTo>
                    <a:cubicBezTo>
                      <a:pt x="3240730" y="11888"/>
                      <a:pt x="3406294" y="2201"/>
                      <a:pt x="3571858" y="0"/>
                    </a:cubicBezTo>
                    <a:lnTo>
                      <a:pt x="3777397" y="3151"/>
                    </a:lnTo>
                    <a:lnTo>
                      <a:pt x="3850768" y="6865"/>
                    </a:lnTo>
                    <a:lnTo>
                      <a:pt x="4063266" y="27739"/>
                    </a:lnTo>
                    <a:cubicBezTo>
                      <a:pt x="4183035" y="48874"/>
                      <a:pt x="4306328" y="91143"/>
                      <a:pt x="4397916" y="172160"/>
                    </a:cubicBezTo>
                    <a:cubicBezTo>
                      <a:pt x="4496550" y="256700"/>
                      <a:pt x="4552913" y="376464"/>
                      <a:pt x="4588139" y="496228"/>
                    </a:cubicBezTo>
                    <a:cubicBezTo>
                      <a:pt x="4609275" y="575484"/>
                      <a:pt x="4623366" y="657381"/>
                      <a:pt x="4631291" y="740600"/>
                    </a:cubicBezTo>
                    <a:cubicBezTo>
                      <a:pt x="4632346" y="783786"/>
                      <a:pt x="4633402" y="826972"/>
                      <a:pt x="4634457" y="870158"/>
                    </a:cubicBezTo>
                    <a:lnTo>
                      <a:pt x="3850768" y="870158"/>
                    </a:lnTo>
                    <a:lnTo>
                      <a:pt x="783689" y="870158"/>
                    </a:lnTo>
                    <a:lnTo>
                      <a:pt x="0" y="870158"/>
                    </a:lnTo>
                    <a:cubicBezTo>
                      <a:pt x="1055" y="826972"/>
                      <a:pt x="2111" y="783786"/>
                      <a:pt x="3166" y="740600"/>
                    </a:cubicBezTo>
                    <a:cubicBezTo>
                      <a:pt x="11091" y="657381"/>
                      <a:pt x="25182" y="575484"/>
                      <a:pt x="46318" y="496228"/>
                    </a:cubicBezTo>
                    <a:cubicBezTo>
                      <a:pt x="81544" y="376464"/>
                      <a:pt x="137907" y="256700"/>
                      <a:pt x="236541" y="172160"/>
                    </a:cubicBezTo>
                    <a:cubicBezTo>
                      <a:pt x="328129" y="91143"/>
                      <a:pt x="451422" y="48874"/>
                      <a:pt x="571191" y="27739"/>
                    </a:cubicBezTo>
                    <a:lnTo>
                      <a:pt x="783689" y="68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BEDF457-B452-4A4A-9C7A-FB33943DB442}"/>
                </a:ext>
              </a:extLst>
            </p:cNvPr>
            <p:cNvGrpSpPr/>
            <p:nvPr/>
          </p:nvGrpSpPr>
          <p:grpSpPr>
            <a:xfrm>
              <a:off x="6658478" y="527478"/>
              <a:ext cx="4512366" cy="5530136"/>
              <a:chOff x="5081588" y="2184400"/>
              <a:chExt cx="2012951" cy="246697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CD152D4-31A6-4F0A-A592-01174B6C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976" y="3260725"/>
                <a:ext cx="231775" cy="492125"/>
              </a:xfrm>
              <a:custGeom>
                <a:avLst/>
                <a:gdLst>
                  <a:gd name="T0" fmla="*/ 19 w 73"/>
                  <a:gd name="T1" fmla="*/ 0 h 155"/>
                  <a:gd name="T2" fmla="*/ 67 w 73"/>
                  <a:gd name="T3" fmla="*/ 58 h 155"/>
                  <a:gd name="T4" fmla="*/ 9 w 73"/>
                  <a:gd name="T5" fmla="*/ 155 h 155"/>
                  <a:gd name="T6" fmla="*/ 4 w 73"/>
                  <a:gd name="T7" fmla="*/ 147 h 155"/>
                  <a:gd name="T8" fmla="*/ 47 w 73"/>
                  <a:gd name="T9" fmla="*/ 60 h 155"/>
                  <a:gd name="T10" fmla="*/ 0 w 73"/>
                  <a:gd name="T11" fmla="*/ 24 h 155"/>
                  <a:gd name="T12" fmla="*/ 19 w 73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55">
                    <a:moveTo>
                      <a:pt x="19" y="0"/>
                    </a:moveTo>
                    <a:cubicBezTo>
                      <a:pt x="39" y="17"/>
                      <a:pt x="65" y="47"/>
                      <a:pt x="67" y="58"/>
                    </a:cubicBezTo>
                    <a:cubicBezTo>
                      <a:pt x="73" y="83"/>
                      <a:pt x="9" y="155"/>
                      <a:pt x="9" y="155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4" y="147"/>
                      <a:pt x="56" y="84"/>
                      <a:pt x="47" y="60"/>
                    </a:cubicBezTo>
                    <a:cubicBezTo>
                      <a:pt x="41" y="46"/>
                      <a:pt x="0" y="24"/>
                      <a:pt x="0" y="2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E2AB2B20-12A2-4647-8474-A1F6E4C85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3295650"/>
                <a:ext cx="234950" cy="485775"/>
              </a:xfrm>
              <a:custGeom>
                <a:avLst/>
                <a:gdLst>
                  <a:gd name="T0" fmla="*/ 49 w 74"/>
                  <a:gd name="T1" fmla="*/ 0 h 153"/>
                  <a:gd name="T2" fmla="*/ 4 w 74"/>
                  <a:gd name="T3" fmla="*/ 60 h 153"/>
                  <a:gd name="T4" fmla="*/ 70 w 74"/>
                  <a:gd name="T5" fmla="*/ 153 h 153"/>
                  <a:gd name="T6" fmla="*/ 74 w 74"/>
                  <a:gd name="T7" fmla="*/ 145 h 153"/>
                  <a:gd name="T8" fmla="*/ 25 w 74"/>
                  <a:gd name="T9" fmla="*/ 62 h 153"/>
                  <a:gd name="T10" fmla="*/ 70 w 74"/>
                  <a:gd name="T11" fmla="*/ 22 h 153"/>
                  <a:gd name="T12" fmla="*/ 49 w 74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53">
                    <a:moveTo>
                      <a:pt x="49" y="0"/>
                    </a:moveTo>
                    <a:cubicBezTo>
                      <a:pt x="30" y="17"/>
                      <a:pt x="5" y="50"/>
                      <a:pt x="4" y="60"/>
                    </a:cubicBezTo>
                    <a:cubicBezTo>
                      <a:pt x="0" y="85"/>
                      <a:pt x="70" y="153"/>
                      <a:pt x="70" y="153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4" y="145"/>
                      <a:pt x="17" y="86"/>
                      <a:pt x="25" y="62"/>
                    </a:cubicBezTo>
                    <a:cubicBezTo>
                      <a:pt x="30" y="46"/>
                      <a:pt x="70" y="22"/>
                      <a:pt x="70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2B9892D8-863F-4887-B527-BD640D4B2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3979863"/>
                <a:ext cx="131763" cy="633413"/>
              </a:xfrm>
              <a:custGeom>
                <a:avLst/>
                <a:gdLst>
                  <a:gd name="T0" fmla="*/ 67 w 83"/>
                  <a:gd name="T1" fmla="*/ 399 h 399"/>
                  <a:gd name="T2" fmla="*/ 0 w 83"/>
                  <a:gd name="T3" fmla="*/ 20 h 399"/>
                  <a:gd name="T4" fmla="*/ 67 w 83"/>
                  <a:gd name="T5" fmla="*/ 0 h 399"/>
                  <a:gd name="T6" fmla="*/ 83 w 83"/>
                  <a:gd name="T7" fmla="*/ 399 h 399"/>
                  <a:gd name="T8" fmla="*/ 67 w 83"/>
                  <a:gd name="T9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99">
                    <a:moveTo>
                      <a:pt x="67" y="399"/>
                    </a:moveTo>
                    <a:lnTo>
                      <a:pt x="0" y="20"/>
                    </a:lnTo>
                    <a:lnTo>
                      <a:pt x="67" y="0"/>
                    </a:lnTo>
                    <a:lnTo>
                      <a:pt x="83" y="399"/>
                    </a:lnTo>
                    <a:lnTo>
                      <a:pt x="67" y="39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E4286A54-B665-4812-8180-44110485A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401" y="3963988"/>
                <a:ext cx="117475" cy="649288"/>
              </a:xfrm>
              <a:custGeom>
                <a:avLst/>
                <a:gdLst>
                  <a:gd name="T0" fmla="*/ 22 w 74"/>
                  <a:gd name="T1" fmla="*/ 409 h 409"/>
                  <a:gd name="T2" fmla="*/ 74 w 74"/>
                  <a:gd name="T3" fmla="*/ 22 h 409"/>
                  <a:gd name="T4" fmla="*/ 0 w 74"/>
                  <a:gd name="T5" fmla="*/ 0 h 409"/>
                  <a:gd name="T6" fmla="*/ 4 w 74"/>
                  <a:gd name="T7" fmla="*/ 409 h 409"/>
                  <a:gd name="T8" fmla="*/ 22 w 74"/>
                  <a:gd name="T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409">
                    <a:moveTo>
                      <a:pt x="22" y="409"/>
                    </a:moveTo>
                    <a:lnTo>
                      <a:pt x="74" y="22"/>
                    </a:lnTo>
                    <a:lnTo>
                      <a:pt x="0" y="0"/>
                    </a:lnTo>
                    <a:lnTo>
                      <a:pt x="4" y="409"/>
                    </a:lnTo>
                    <a:lnTo>
                      <a:pt x="22" y="409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1E2BD88-22E0-4129-A5E4-024921C4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683000"/>
                <a:ext cx="801688" cy="684213"/>
              </a:xfrm>
              <a:custGeom>
                <a:avLst/>
                <a:gdLst>
                  <a:gd name="T0" fmla="*/ 24 w 253"/>
                  <a:gd name="T1" fmla="*/ 211 h 216"/>
                  <a:gd name="T2" fmla="*/ 126 w 253"/>
                  <a:gd name="T3" fmla="*/ 196 h 216"/>
                  <a:gd name="T4" fmla="*/ 124 w 253"/>
                  <a:gd name="T5" fmla="*/ 156 h 216"/>
                  <a:gd name="T6" fmla="*/ 134 w 253"/>
                  <a:gd name="T7" fmla="*/ 195 h 216"/>
                  <a:gd name="T8" fmla="*/ 227 w 253"/>
                  <a:gd name="T9" fmla="*/ 203 h 216"/>
                  <a:gd name="T10" fmla="*/ 249 w 253"/>
                  <a:gd name="T11" fmla="*/ 1 h 216"/>
                  <a:gd name="T12" fmla="*/ 0 w 253"/>
                  <a:gd name="T13" fmla="*/ 0 h 216"/>
                  <a:gd name="T14" fmla="*/ 24 w 253"/>
                  <a:gd name="T15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216">
                    <a:moveTo>
                      <a:pt x="24" y="211"/>
                    </a:moveTo>
                    <a:cubicBezTo>
                      <a:pt x="48" y="216"/>
                      <a:pt x="112" y="205"/>
                      <a:pt x="126" y="19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34" y="195"/>
                      <a:pt x="134" y="195"/>
                      <a:pt x="134" y="195"/>
                    </a:cubicBezTo>
                    <a:cubicBezTo>
                      <a:pt x="134" y="195"/>
                      <a:pt x="198" y="207"/>
                      <a:pt x="227" y="203"/>
                    </a:cubicBezTo>
                    <a:cubicBezTo>
                      <a:pt x="227" y="203"/>
                      <a:pt x="253" y="47"/>
                      <a:pt x="249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144"/>
                      <a:pt x="24" y="211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9880E87-A9E1-46C5-BC84-11C832D6E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6" y="4125913"/>
                <a:ext cx="146050" cy="165100"/>
              </a:xfrm>
              <a:custGeom>
                <a:avLst/>
                <a:gdLst>
                  <a:gd name="T0" fmla="*/ 26 w 46"/>
                  <a:gd name="T1" fmla="*/ 51 h 52"/>
                  <a:gd name="T2" fmla="*/ 25 w 46"/>
                  <a:gd name="T3" fmla="*/ 19 h 52"/>
                  <a:gd name="T4" fmla="*/ 31 w 46"/>
                  <a:gd name="T5" fmla="*/ 50 h 52"/>
                  <a:gd name="T6" fmla="*/ 41 w 46"/>
                  <a:gd name="T7" fmla="*/ 52 h 52"/>
                  <a:gd name="T8" fmla="*/ 30 w 46"/>
                  <a:gd name="T9" fmla="*/ 14 h 52"/>
                  <a:gd name="T10" fmla="*/ 46 w 46"/>
                  <a:gd name="T11" fmla="*/ 0 h 52"/>
                  <a:gd name="T12" fmla="*/ 0 w 46"/>
                  <a:gd name="T13" fmla="*/ 4 h 52"/>
                  <a:gd name="T14" fmla="*/ 18 w 46"/>
                  <a:gd name="T15" fmla="*/ 15 h 52"/>
                  <a:gd name="T16" fmla="*/ 21 w 46"/>
                  <a:gd name="T17" fmla="*/ 52 h 52"/>
                  <a:gd name="T18" fmla="*/ 26 w 46"/>
                  <a:gd name="T1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2">
                    <a:moveTo>
                      <a:pt x="26" y="51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18" y="9"/>
                      <a:pt x="0" y="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52"/>
                      <a:pt x="21" y="52"/>
                      <a:pt x="21" y="52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6EF3485C-3DCF-4300-9EFF-215F2E147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3724275"/>
                <a:ext cx="776288" cy="204788"/>
              </a:xfrm>
              <a:custGeom>
                <a:avLst/>
                <a:gdLst>
                  <a:gd name="T0" fmla="*/ 1 w 245"/>
                  <a:gd name="T1" fmla="*/ 51 h 65"/>
                  <a:gd name="T2" fmla="*/ 245 w 245"/>
                  <a:gd name="T3" fmla="*/ 35 h 65"/>
                  <a:gd name="T4" fmla="*/ 244 w 245"/>
                  <a:gd name="T5" fmla="*/ 0 h 65"/>
                  <a:gd name="T6" fmla="*/ 0 w 245"/>
                  <a:gd name="T7" fmla="*/ 32 h 65"/>
                  <a:gd name="T8" fmla="*/ 1 w 245"/>
                  <a:gd name="T9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65">
                    <a:moveTo>
                      <a:pt x="1" y="51"/>
                    </a:moveTo>
                    <a:cubicBezTo>
                      <a:pt x="32" y="57"/>
                      <a:pt x="177" y="65"/>
                      <a:pt x="245" y="35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A49E4CBD-B3A3-4175-B9F2-64F346B5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3865563"/>
                <a:ext cx="665163" cy="98425"/>
              </a:xfrm>
              <a:custGeom>
                <a:avLst/>
                <a:gdLst>
                  <a:gd name="T0" fmla="*/ 0 w 210"/>
                  <a:gd name="T1" fmla="*/ 25 h 31"/>
                  <a:gd name="T2" fmla="*/ 3 w 210"/>
                  <a:gd name="T3" fmla="*/ 16 h 31"/>
                  <a:gd name="T4" fmla="*/ 209 w 210"/>
                  <a:gd name="T5" fmla="*/ 0 h 31"/>
                  <a:gd name="T6" fmla="*/ 210 w 210"/>
                  <a:gd name="T7" fmla="*/ 7 h 31"/>
                  <a:gd name="T8" fmla="*/ 0 w 21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0" y="25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110" y="22"/>
                      <a:pt x="209" y="0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0" y="7"/>
                      <a:pt x="134" y="31"/>
                      <a:pt x="0" y="25"/>
                    </a:cubicBezTo>
                    <a:close/>
                  </a:path>
                </a:pathLst>
              </a:custGeom>
              <a:solidFill>
                <a:srgbClr val="935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DD744BCA-7FA0-4D33-8134-8109C6886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3900488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4 w 24"/>
                  <a:gd name="T3" fmla="*/ 2 h 26"/>
                  <a:gd name="T4" fmla="*/ 0 w 24"/>
                  <a:gd name="T5" fmla="*/ 26 h 26"/>
                  <a:gd name="T6" fmla="*/ 20 w 24"/>
                  <a:gd name="T7" fmla="*/ 24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4" y="2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3729CA-8E56-4805-BFA9-B84D79ED2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776" y="3884613"/>
                <a:ext cx="31750" cy="44450"/>
              </a:xfrm>
              <a:custGeom>
                <a:avLst/>
                <a:gdLst>
                  <a:gd name="T0" fmla="*/ 20 w 20"/>
                  <a:gd name="T1" fmla="*/ 0 h 28"/>
                  <a:gd name="T2" fmla="*/ 0 w 20"/>
                  <a:gd name="T3" fmla="*/ 4 h 28"/>
                  <a:gd name="T4" fmla="*/ 2 w 20"/>
                  <a:gd name="T5" fmla="*/ 28 h 28"/>
                  <a:gd name="T6" fmla="*/ 20 w 20"/>
                  <a:gd name="T7" fmla="*/ 24 h 28"/>
                  <a:gd name="T8" fmla="*/ 20 w 2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20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BB9C109-8CF0-493B-9A5F-EC68CC51F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1" y="3910013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6 w 24"/>
                  <a:gd name="T3" fmla="*/ 2 h 26"/>
                  <a:gd name="T4" fmla="*/ 0 w 24"/>
                  <a:gd name="T5" fmla="*/ 26 h 26"/>
                  <a:gd name="T6" fmla="*/ 20 w 24"/>
                  <a:gd name="T7" fmla="*/ 26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6" y="2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D2659A74-105E-4B45-B702-9EA6294A2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3913188"/>
                <a:ext cx="38100" cy="41275"/>
              </a:xfrm>
              <a:custGeom>
                <a:avLst/>
                <a:gdLst>
                  <a:gd name="T0" fmla="*/ 24 w 24"/>
                  <a:gd name="T1" fmla="*/ 0 h 26"/>
                  <a:gd name="T2" fmla="*/ 4 w 24"/>
                  <a:gd name="T3" fmla="*/ 0 h 26"/>
                  <a:gd name="T4" fmla="*/ 0 w 24"/>
                  <a:gd name="T5" fmla="*/ 26 h 26"/>
                  <a:gd name="T6" fmla="*/ 20 w 24"/>
                  <a:gd name="T7" fmla="*/ 24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lnTo>
                      <a:pt x="4" y="0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66D823C8-7669-4E3C-A37D-E23120985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776" y="3890963"/>
                <a:ext cx="25400" cy="200025"/>
              </a:xfrm>
              <a:custGeom>
                <a:avLst/>
                <a:gdLst>
                  <a:gd name="T0" fmla="*/ 0 w 16"/>
                  <a:gd name="T1" fmla="*/ 4 h 126"/>
                  <a:gd name="T2" fmla="*/ 6 w 16"/>
                  <a:gd name="T3" fmla="*/ 126 h 126"/>
                  <a:gd name="T4" fmla="*/ 14 w 16"/>
                  <a:gd name="T5" fmla="*/ 124 h 126"/>
                  <a:gd name="T6" fmla="*/ 16 w 16"/>
                  <a:gd name="T7" fmla="*/ 0 h 126"/>
                  <a:gd name="T8" fmla="*/ 0 w 16"/>
                  <a:gd name="T9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6">
                    <a:moveTo>
                      <a:pt x="0" y="4"/>
                    </a:moveTo>
                    <a:lnTo>
                      <a:pt x="6" y="126"/>
                    </a:lnTo>
                    <a:lnTo>
                      <a:pt x="14" y="124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37CC96D1-B1A5-4460-8A47-4F7633EC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683000"/>
                <a:ext cx="215900" cy="671513"/>
              </a:xfrm>
              <a:custGeom>
                <a:avLst/>
                <a:gdLst>
                  <a:gd name="T0" fmla="*/ 28 w 68"/>
                  <a:gd name="T1" fmla="*/ 154 h 212"/>
                  <a:gd name="T2" fmla="*/ 68 w 68"/>
                  <a:gd name="T3" fmla="*/ 0 h 212"/>
                  <a:gd name="T4" fmla="*/ 0 w 68"/>
                  <a:gd name="T5" fmla="*/ 0 h 212"/>
                  <a:gd name="T6" fmla="*/ 24 w 68"/>
                  <a:gd name="T7" fmla="*/ 211 h 212"/>
                  <a:gd name="T8" fmla="*/ 34 w 68"/>
                  <a:gd name="T9" fmla="*/ 212 h 212"/>
                  <a:gd name="T10" fmla="*/ 28 w 68"/>
                  <a:gd name="T11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12">
                    <a:moveTo>
                      <a:pt x="28" y="154"/>
                    </a:moveTo>
                    <a:cubicBezTo>
                      <a:pt x="25" y="89"/>
                      <a:pt x="42" y="32"/>
                      <a:pt x="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144"/>
                      <a:pt x="24" y="211"/>
                    </a:cubicBezTo>
                    <a:cubicBezTo>
                      <a:pt x="27" y="211"/>
                      <a:pt x="30" y="212"/>
                      <a:pt x="34" y="212"/>
                    </a:cubicBezTo>
                    <a:cubicBezTo>
                      <a:pt x="31" y="194"/>
                      <a:pt x="28" y="175"/>
                      <a:pt x="28" y="15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B6EF8A3F-E8C6-4A10-A790-164D99A1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76" y="3686175"/>
                <a:ext cx="263525" cy="642938"/>
              </a:xfrm>
              <a:custGeom>
                <a:avLst/>
                <a:gdLst>
                  <a:gd name="T0" fmla="*/ 79 w 83"/>
                  <a:gd name="T1" fmla="*/ 0 h 203"/>
                  <a:gd name="T2" fmla="*/ 0 w 83"/>
                  <a:gd name="T3" fmla="*/ 0 h 203"/>
                  <a:gd name="T4" fmla="*/ 48 w 83"/>
                  <a:gd name="T5" fmla="*/ 203 h 203"/>
                  <a:gd name="T6" fmla="*/ 57 w 83"/>
                  <a:gd name="T7" fmla="*/ 202 h 203"/>
                  <a:gd name="T8" fmla="*/ 79 w 83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03">
                    <a:moveTo>
                      <a:pt x="7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3" y="21"/>
                      <a:pt x="57" y="128"/>
                      <a:pt x="48" y="203"/>
                    </a:cubicBezTo>
                    <a:cubicBezTo>
                      <a:pt x="52" y="203"/>
                      <a:pt x="55" y="202"/>
                      <a:pt x="57" y="202"/>
                    </a:cubicBezTo>
                    <a:cubicBezTo>
                      <a:pt x="57" y="202"/>
                      <a:pt x="83" y="46"/>
                      <a:pt x="79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7B1A416A-CD04-4830-B4A5-F5923B66F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3005138"/>
                <a:ext cx="842963" cy="920750"/>
              </a:xfrm>
              <a:custGeom>
                <a:avLst/>
                <a:gdLst>
                  <a:gd name="T0" fmla="*/ 3 w 266"/>
                  <a:gd name="T1" fmla="*/ 266 h 291"/>
                  <a:gd name="T2" fmla="*/ 40 w 266"/>
                  <a:gd name="T3" fmla="*/ 39 h 291"/>
                  <a:gd name="T4" fmla="*/ 208 w 266"/>
                  <a:gd name="T5" fmla="*/ 17 h 291"/>
                  <a:gd name="T6" fmla="*/ 263 w 266"/>
                  <a:gd name="T7" fmla="*/ 248 h 291"/>
                  <a:gd name="T8" fmla="*/ 3 w 266"/>
                  <a:gd name="T9" fmla="*/ 26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91">
                    <a:moveTo>
                      <a:pt x="3" y="266"/>
                    </a:moveTo>
                    <a:cubicBezTo>
                      <a:pt x="0" y="234"/>
                      <a:pt x="7" y="77"/>
                      <a:pt x="40" y="39"/>
                    </a:cubicBezTo>
                    <a:cubicBezTo>
                      <a:pt x="69" y="6"/>
                      <a:pt x="193" y="0"/>
                      <a:pt x="208" y="17"/>
                    </a:cubicBezTo>
                    <a:cubicBezTo>
                      <a:pt x="231" y="46"/>
                      <a:pt x="266" y="217"/>
                      <a:pt x="263" y="248"/>
                    </a:cubicBezTo>
                    <a:cubicBezTo>
                      <a:pt x="260" y="280"/>
                      <a:pt x="5" y="291"/>
                      <a:pt x="3" y="266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A5C9D9C2-B0F1-4475-85C5-DB4C53D8D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13" y="3005138"/>
                <a:ext cx="735013" cy="920750"/>
              </a:xfrm>
              <a:custGeom>
                <a:avLst/>
                <a:gdLst>
                  <a:gd name="T0" fmla="*/ 2 w 232"/>
                  <a:gd name="T1" fmla="*/ 266 h 291"/>
                  <a:gd name="T2" fmla="*/ 34 w 232"/>
                  <a:gd name="T3" fmla="*/ 33 h 291"/>
                  <a:gd name="T4" fmla="*/ 181 w 232"/>
                  <a:gd name="T5" fmla="*/ 17 h 291"/>
                  <a:gd name="T6" fmla="*/ 230 w 232"/>
                  <a:gd name="T7" fmla="*/ 248 h 291"/>
                  <a:gd name="T8" fmla="*/ 2 w 232"/>
                  <a:gd name="T9" fmla="*/ 26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91">
                    <a:moveTo>
                      <a:pt x="2" y="266"/>
                    </a:moveTo>
                    <a:cubicBezTo>
                      <a:pt x="0" y="234"/>
                      <a:pt x="5" y="71"/>
                      <a:pt x="34" y="33"/>
                    </a:cubicBezTo>
                    <a:cubicBezTo>
                      <a:pt x="59" y="0"/>
                      <a:pt x="169" y="0"/>
                      <a:pt x="181" y="17"/>
                    </a:cubicBezTo>
                    <a:cubicBezTo>
                      <a:pt x="202" y="46"/>
                      <a:pt x="232" y="217"/>
                      <a:pt x="230" y="248"/>
                    </a:cubicBezTo>
                    <a:cubicBezTo>
                      <a:pt x="227" y="280"/>
                      <a:pt x="4" y="291"/>
                      <a:pt x="2" y="26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D1FCE0FF-C181-404E-936D-BDD6DCD61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3049588"/>
                <a:ext cx="57150" cy="838200"/>
              </a:xfrm>
              <a:custGeom>
                <a:avLst/>
                <a:gdLst>
                  <a:gd name="T0" fmla="*/ 36 w 36"/>
                  <a:gd name="T1" fmla="*/ 0 h 528"/>
                  <a:gd name="T2" fmla="*/ 24 w 36"/>
                  <a:gd name="T3" fmla="*/ 0 h 528"/>
                  <a:gd name="T4" fmla="*/ 0 w 36"/>
                  <a:gd name="T5" fmla="*/ 528 h 528"/>
                  <a:gd name="T6" fmla="*/ 22 w 36"/>
                  <a:gd name="T7" fmla="*/ 528 h 528"/>
                  <a:gd name="T8" fmla="*/ 36 w 36"/>
                  <a:gd name="T9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28">
                    <a:moveTo>
                      <a:pt x="36" y="0"/>
                    </a:moveTo>
                    <a:lnTo>
                      <a:pt x="24" y="0"/>
                    </a:lnTo>
                    <a:lnTo>
                      <a:pt x="0" y="528"/>
                    </a:lnTo>
                    <a:lnTo>
                      <a:pt x="22" y="52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E4A81E8C-9679-4114-80DC-8F0DD4023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51" y="3043238"/>
                <a:ext cx="190500" cy="114300"/>
              </a:xfrm>
              <a:custGeom>
                <a:avLst/>
                <a:gdLst>
                  <a:gd name="T0" fmla="*/ 0 w 120"/>
                  <a:gd name="T1" fmla="*/ 14 h 72"/>
                  <a:gd name="T2" fmla="*/ 24 w 120"/>
                  <a:gd name="T3" fmla="*/ 0 h 72"/>
                  <a:gd name="T4" fmla="*/ 120 w 120"/>
                  <a:gd name="T5" fmla="*/ 20 h 72"/>
                  <a:gd name="T6" fmla="*/ 46 w 120"/>
                  <a:gd name="T7" fmla="*/ 72 h 72"/>
                  <a:gd name="T8" fmla="*/ 0 w 120"/>
                  <a:gd name="T9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2">
                    <a:moveTo>
                      <a:pt x="0" y="14"/>
                    </a:moveTo>
                    <a:lnTo>
                      <a:pt x="24" y="0"/>
                    </a:lnTo>
                    <a:lnTo>
                      <a:pt x="120" y="20"/>
                    </a:lnTo>
                    <a:lnTo>
                      <a:pt x="46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BEC3F8C3-AB0F-45B5-92D9-2A50685FF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1" y="3043238"/>
                <a:ext cx="187325" cy="107950"/>
              </a:xfrm>
              <a:custGeom>
                <a:avLst/>
                <a:gdLst>
                  <a:gd name="T0" fmla="*/ 118 w 118"/>
                  <a:gd name="T1" fmla="*/ 8 h 68"/>
                  <a:gd name="T2" fmla="*/ 94 w 118"/>
                  <a:gd name="T3" fmla="*/ 0 h 68"/>
                  <a:gd name="T4" fmla="*/ 0 w 118"/>
                  <a:gd name="T5" fmla="*/ 30 h 68"/>
                  <a:gd name="T6" fmla="*/ 62 w 118"/>
                  <a:gd name="T7" fmla="*/ 68 h 68"/>
                  <a:gd name="T8" fmla="*/ 118 w 11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68">
                    <a:moveTo>
                      <a:pt x="118" y="8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62" y="68"/>
                    </a:lnTo>
                    <a:lnTo>
                      <a:pt x="118" y="8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75356296-3D9F-483D-91C3-2C74B12AE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3084513"/>
                <a:ext cx="400050" cy="439738"/>
              </a:xfrm>
              <a:custGeom>
                <a:avLst/>
                <a:gdLst>
                  <a:gd name="T0" fmla="*/ 76 w 126"/>
                  <a:gd name="T1" fmla="*/ 113 h 139"/>
                  <a:gd name="T2" fmla="*/ 116 w 126"/>
                  <a:gd name="T3" fmla="*/ 2 h 139"/>
                  <a:gd name="T4" fmla="*/ 1 w 126"/>
                  <a:gd name="T5" fmla="*/ 85 h 139"/>
                  <a:gd name="T6" fmla="*/ 57 w 126"/>
                  <a:gd name="T7" fmla="*/ 139 h 139"/>
                  <a:gd name="T8" fmla="*/ 76 w 126"/>
                  <a:gd name="T9" fmla="*/ 11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39">
                    <a:moveTo>
                      <a:pt x="76" y="113"/>
                    </a:moveTo>
                    <a:cubicBezTo>
                      <a:pt x="82" y="98"/>
                      <a:pt x="126" y="0"/>
                      <a:pt x="116" y="2"/>
                    </a:cubicBezTo>
                    <a:cubicBezTo>
                      <a:pt x="93" y="4"/>
                      <a:pt x="3" y="77"/>
                      <a:pt x="1" y="85"/>
                    </a:cubicBezTo>
                    <a:cubicBezTo>
                      <a:pt x="0" y="92"/>
                      <a:pt x="47" y="134"/>
                      <a:pt x="57" y="139"/>
                    </a:cubicBezTo>
                    <a:cubicBezTo>
                      <a:pt x="65" y="130"/>
                      <a:pt x="76" y="113"/>
                      <a:pt x="76" y="113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4916BA79-C60B-4A22-9BDA-F60A00E20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3317875"/>
                <a:ext cx="158750" cy="206375"/>
              </a:xfrm>
              <a:custGeom>
                <a:avLst/>
                <a:gdLst>
                  <a:gd name="T0" fmla="*/ 0 w 50"/>
                  <a:gd name="T1" fmla="*/ 57 h 65"/>
                  <a:gd name="T2" fmla="*/ 10 w 50"/>
                  <a:gd name="T3" fmla="*/ 65 h 65"/>
                  <a:gd name="T4" fmla="*/ 29 w 50"/>
                  <a:gd name="T5" fmla="*/ 41 h 65"/>
                  <a:gd name="T6" fmla="*/ 50 w 50"/>
                  <a:gd name="T7" fmla="*/ 0 h 65"/>
                  <a:gd name="T8" fmla="*/ 0 w 50"/>
                  <a:gd name="T9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5">
                    <a:moveTo>
                      <a:pt x="0" y="57"/>
                    </a:moveTo>
                    <a:cubicBezTo>
                      <a:pt x="4" y="61"/>
                      <a:pt x="8" y="64"/>
                      <a:pt x="10" y="65"/>
                    </a:cubicBezTo>
                    <a:cubicBezTo>
                      <a:pt x="18" y="56"/>
                      <a:pt x="29" y="41"/>
                      <a:pt x="29" y="41"/>
                    </a:cubicBezTo>
                    <a:cubicBezTo>
                      <a:pt x="31" y="37"/>
                      <a:pt x="43" y="15"/>
                      <a:pt x="50" y="0"/>
                    </a:cubicBezTo>
                    <a:cubicBezTo>
                      <a:pt x="36" y="15"/>
                      <a:pt x="9" y="48"/>
                      <a:pt x="0" y="57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0C0CA75F-111C-4AB9-AC14-919D154B3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036888"/>
                <a:ext cx="419100" cy="439738"/>
              </a:xfrm>
              <a:custGeom>
                <a:avLst/>
                <a:gdLst>
                  <a:gd name="T0" fmla="*/ 54 w 132"/>
                  <a:gd name="T1" fmla="*/ 116 h 139"/>
                  <a:gd name="T2" fmla="*/ 12 w 132"/>
                  <a:gd name="T3" fmla="*/ 1 h 139"/>
                  <a:gd name="T4" fmla="*/ 130 w 132"/>
                  <a:gd name="T5" fmla="*/ 90 h 139"/>
                  <a:gd name="T6" fmla="*/ 84 w 132"/>
                  <a:gd name="T7" fmla="*/ 139 h 139"/>
                  <a:gd name="T8" fmla="*/ 54 w 132"/>
                  <a:gd name="T9" fmla="*/ 1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9">
                    <a:moveTo>
                      <a:pt x="54" y="116"/>
                    </a:moveTo>
                    <a:cubicBezTo>
                      <a:pt x="47" y="102"/>
                      <a:pt x="0" y="0"/>
                      <a:pt x="12" y="1"/>
                    </a:cubicBezTo>
                    <a:cubicBezTo>
                      <a:pt x="38" y="3"/>
                      <a:pt x="127" y="71"/>
                      <a:pt x="130" y="90"/>
                    </a:cubicBezTo>
                    <a:cubicBezTo>
                      <a:pt x="132" y="97"/>
                      <a:pt x="95" y="135"/>
                      <a:pt x="84" y="139"/>
                    </a:cubicBezTo>
                    <a:cubicBezTo>
                      <a:pt x="69" y="135"/>
                      <a:pt x="54" y="116"/>
                      <a:pt x="54" y="116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4489D6DF-2ACA-4F32-A5AD-21FA9F09B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6" y="3362325"/>
                <a:ext cx="161925" cy="114300"/>
              </a:xfrm>
              <a:custGeom>
                <a:avLst/>
                <a:gdLst>
                  <a:gd name="T0" fmla="*/ 0 w 51"/>
                  <a:gd name="T1" fmla="*/ 0 h 36"/>
                  <a:gd name="T2" fmla="*/ 8 w 51"/>
                  <a:gd name="T3" fmla="*/ 17 h 36"/>
                  <a:gd name="T4" fmla="*/ 40 w 51"/>
                  <a:gd name="T5" fmla="*/ 36 h 36"/>
                  <a:gd name="T6" fmla="*/ 51 w 51"/>
                  <a:gd name="T7" fmla="*/ 29 h 36"/>
                  <a:gd name="T8" fmla="*/ 0 w 51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0" y="0"/>
                    </a:moveTo>
                    <a:cubicBezTo>
                      <a:pt x="4" y="8"/>
                      <a:pt x="7" y="14"/>
                      <a:pt x="8" y="17"/>
                    </a:cubicBezTo>
                    <a:cubicBezTo>
                      <a:pt x="8" y="17"/>
                      <a:pt x="25" y="32"/>
                      <a:pt x="40" y="36"/>
                    </a:cubicBezTo>
                    <a:cubicBezTo>
                      <a:pt x="43" y="35"/>
                      <a:pt x="47" y="33"/>
                      <a:pt x="51" y="29"/>
                    </a:cubicBezTo>
                    <a:cubicBezTo>
                      <a:pt x="36" y="22"/>
                      <a:pt x="15" y="9"/>
                      <a:pt x="0" y="0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406BC586-AB15-4977-A3D5-A411730BE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3021013"/>
                <a:ext cx="836613" cy="955675"/>
              </a:xfrm>
              <a:custGeom>
                <a:avLst/>
                <a:gdLst>
                  <a:gd name="T0" fmla="*/ 1 w 264"/>
                  <a:gd name="T1" fmla="*/ 274 h 302"/>
                  <a:gd name="T2" fmla="*/ 18 w 264"/>
                  <a:gd name="T3" fmla="*/ 302 h 302"/>
                  <a:gd name="T4" fmla="*/ 264 w 264"/>
                  <a:gd name="T5" fmla="*/ 45 h 302"/>
                  <a:gd name="T6" fmla="*/ 204 w 264"/>
                  <a:gd name="T7" fmla="*/ 6 h 302"/>
                  <a:gd name="T8" fmla="*/ 1 w 264"/>
                  <a:gd name="T9" fmla="*/ 27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302">
                    <a:moveTo>
                      <a:pt x="1" y="274"/>
                    </a:moveTo>
                    <a:cubicBezTo>
                      <a:pt x="0" y="277"/>
                      <a:pt x="14" y="302"/>
                      <a:pt x="18" y="302"/>
                    </a:cubicBezTo>
                    <a:cubicBezTo>
                      <a:pt x="22" y="301"/>
                      <a:pt x="138" y="233"/>
                      <a:pt x="264" y="45"/>
                    </a:cubicBezTo>
                    <a:cubicBezTo>
                      <a:pt x="264" y="45"/>
                      <a:pt x="217" y="0"/>
                      <a:pt x="204" y="6"/>
                    </a:cubicBezTo>
                    <a:cubicBezTo>
                      <a:pt x="190" y="12"/>
                      <a:pt x="6" y="254"/>
                      <a:pt x="1" y="274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197C16C4-CB85-4A95-889F-FC4599B3A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3014663"/>
                <a:ext cx="842963" cy="955675"/>
              </a:xfrm>
              <a:custGeom>
                <a:avLst/>
                <a:gdLst>
                  <a:gd name="T0" fmla="*/ 1 w 266"/>
                  <a:gd name="T1" fmla="*/ 273 h 302"/>
                  <a:gd name="T2" fmla="*/ 18 w 266"/>
                  <a:gd name="T3" fmla="*/ 301 h 302"/>
                  <a:gd name="T4" fmla="*/ 266 w 266"/>
                  <a:gd name="T5" fmla="*/ 41 h 302"/>
                  <a:gd name="T6" fmla="*/ 203 w 266"/>
                  <a:gd name="T7" fmla="*/ 5 h 302"/>
                  <a:gd name="T8" fmla="*/ 1 w 266"/>
                  <a:gd name="T9" fmla="*/ 27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02">
                    <a:moveTo>
                      <a:pt x="1" y="273"/>
                    </a:moveTo>
                    <a:cubicBezTo>
                      <a:pt x="0" y="277"/>
                      <a:pt x="14" y="302"/>
                      <a:pt x="18" y="301"/>
                    </a:cubicBezTo>
                    <a:cubicBezTo>
                      <a:pt x="21" y="300"/>
                      <a:pt x="140" y="229"/>
                      <a:pt x="266" y="41"/>
                    </a:cubicBezTo>
                    <a:cubicBezTo>
                      <a:pt x="266" y="41"/>
                      <a:pt x="217" y="0"/>
                      <a:pt x="203" y="5"/>
                    </a:cubicBezTo>
                    <a:cubicBezTo>
                      <a:pt x="190" y="11"/>
                      <a:pt x="5" y="253"/>
                      <a:pt x="1" y="273"/>
                    </a:cubicBez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E29A1369-01A8-41EC-B799-0D36CF2B4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601" y="3014663"/>
                <a:ext cx="215900" cy="242888"/>
              </a:xfrm>
              <a:custGeom>
                <a:avLst/>
                <a:gdLst>
                  <a:gd name="T0" fmla="*/ 44 w 68"/>
                  <a:gd name="T1" fmla="*/ 77 h 77"/>
                  <a:gd name="T2" fmla="*/ 68 w 68"/>
                  <a:gd name="T3" fmla="*/ 41 h 77"/>
                  <a:gd name="T4" fmla="*/ 5 w 68"/>
                  <a:gd name="T5" fmla="*/ 5 h 77"/>
                  <a:gd name="T6" fmla="*/ 0 w 68"/>
                  <a:gd name="T7" fmla="*/ 11 h 77"/>
                  <a:gd name="T8" fmla="*/ 44 w 68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7">
                    <a:moveTo>
                      <a:pt x="44" y="77"/>
                    </a:moveTo>
                    <a:cubicBezTo>
                      <a:pt x="52" y="65"/>
                      <a:pt x="60" y="54"/>
                      <a:pt x="68" y="41"/>
                    </a:cubicBezTo>
                    <a:cubicBezTo>
                      <a:pt x="68" y="41"/>
                      <a:pt x="19" y="0"/>
                      <a:pt x="5" y="5"/>
                    </a:cubicBezTo>
                    <a:cubicBezTo>
                      <a:pt x="4" y="6"/>
                      <a:pt x="2" y="8"/>
                      <a:pt x="0" y="11"/>
                    </a:cubicBezTo>
                    <a:cubicBezTo>
                      <a:pt x="19" y="26"/>
                      <a:pt x="35" y="48"/>
                      <a:pt x="44" y="77"/>
                    </a:cubicBez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1E489C4E-0D40-456A-AF92-84F7CA40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3787775"/>
                <a:ext cx="133350" cy="182563"/>
              </a:xfrm>
              <a:custGeom>
                <a:avLst/>
                <a:gdLst>
                  <a:gd name="T0" fmla="*/ 18 w 42"/>
                  <a:gd name="T1" fmla="*/ 0 h 58"/>
                  <a:gd name="T2" fmla="*/ 1 w 42"/>
                  <a:gd name="T3" fmla="*/ 29 h 58"/>
                  <a:gd name="T4" fmla="*/ 18 w 42"/>
                  <a:gd name="T5" fmla="*/ 57 h 58"/>
                  <a:gd name="T6" fmla="*/ 42 w 42"/>
                  <a:gd name="T7" fmla="*/ 41 h 58"/>
                  <a:gd name="T8" fmla="*/ 18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8" y="0"/>
                    </a:moveTo>
                    <a:cubicBezTo>
                      <a:pt x="8" y="15"/>
                      <a:pt x="2" y="25"/>
                      <a:pt x="1" y="29"/>
                    </a:cubicBezTo>
                    <a:cubicBezTo>
                      <a:pt x="0" y="33"/>
                      <a:pt x="14" y="58"/>
                      <a:pt x="18" y="57"/>
                    </a:cubicBezTo>
                    <a:cubicBezTo>
                      <a:pt x="19" y="57"/>
                      <a:pt x="27" y="52"/>
                      <a:pt x="42" y="41"/>
                    </a:cubicBezTo>
                    <a:cubicBezTo>
                      <a:pt x="32" y="30"/>
                      <a:pt x="24" y="16"/>
                      <a:pt x="1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14DD6042-8261-4191-8CB0-725B4107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4587875"/>
                <a:ext cx="153988" cy="63500"/>
              </a:xfrm>
              <a:custGeom>
                <a:avLst/>
                <a:gdLst>
                  <a:gd name="T0" fmla="*/ 0 w 49"/>
                  <a:gd name="T1" fmla="*/ 20 h 20"/>
                  <a:gd name="T2" fmla="*/ 49 w 49"/>
                  <a:gd name="T3" fmla="*/ 20 h 20"/>
                  <a:gd name="T4" fmla="*/ 37 w 49"/>
                  <a:gd name="T5" fmla="*/ 1 h 20"/>
                  <a:gd name="T6" fmla="*/ 0 w 4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0">
                    <a:moveTo>
                      <a:pt x="0" y="20"/>
                    </a:move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3" y="0"/>
                      <a:pt x="37" y="1"/>
                    </a:cubicBezTo>
                    <a:cubicBezTo>
                      <a:pt x="30" y="2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57B3B7DB-B663-4598-8EAA-C468AA32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4591050"/>
                <a:ext cx="146050" cy="60325"/>
              </a:xfrm>
              <a:custGeom>
                <a:avLst/>
                <a:gdLst>
                  <a:gd name="T0" fmla="*/ 46 w 46"/>
                  <a:gd name="T1" fmla="*/ 19 h 19"/>
                  <a:gd name="T2" fmla="*/ 0 w 46"/>
                  <a:gd name="T3" fmla="*/ 19 h 19"/>
                  <a:gd name="T4" fmla="*/ 13 w 46"/>
                  <a:gd name="T5" fmla="*/ 0 h 19"/>
                  <a:gd name="T6" fmla="*/ 46 w 4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9">
                    <a:moveTo>
                      <a:pt x="46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" y="1"/>
                      <a:pt x="13" y="0"/>
                    </a:cubicBezTo>
                    <a:cubicBezTo>
                      <a:pt x="19" y="0"/>
                      <a:pt x="46" y="19"/>
                      <a:pt x="46" y="1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5D6EDBC3-79DA-4EAE-B503-C9D9B59F9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51" y="3024188"/>
                <a:ext cx="190500" cy="114300"/>
              </a:xfrm>
              <a:custGeom>
                <a:avLst/>
                <a:gdLst>
                  <a:gd name="T0" fmla="*/ 0 w 120"/>
                  <a:gd name="T1" fmla="*/ 16 h 72"/>
                  <a:gd name="T2" fmla="*/ 24 w 120"/>
                  <a:gd name="T3" fmla="*/ 0 h 72"/>
                  <a:gd name="T4" fmla="*/ 120 w 120"/>
                  <a:gd name="T5" fmla="*/ 22 h 72"/>
                  <a:gd name="T6" fmla="*/ 46 w 120"/>
                  <a:gd name="T7" fmla="*/ 72 h 72"/>
                  <a:gd name="T8" fmla="*/ 0 w 120"/>
                  <a:gd name="T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2">
                    <a:moveTo>
                      <a:pt x="0" y="16"/>
                    </a:moveTo>
                    <a:lnTo>
                      <a:pt x="24" y="0"/>
                    </a:lnTo>
                    <a:lnTo>
                      <a:pt x="120" y="22"/>
                    </a:lnTo>
                    <a:lnTo>
                      <a:pt x="46" y="7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CC494064-0C93-4967-A73A-9D0AA80A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1" y="3024188"/>
                <a:ext cx="187325" cy="111125"/>
              </a:xfrm>
              <a:custGeom>
                <a:avLst/>
                <a:gdLst>
                  <a:gd name="T0" fmla="*/ 118 w 118"/>
                  <a:gd name="T1" fmla="*/ 10 h 70"/>
                  <a:gd name="T2" fmla="*/ 94 w 118"/>
                  <a:gd name="T3" fmla="*/ 0 h 70"/>
                  <a:gd name="T4" fmla="*/ 0 w 118"/>
                  <a:gd name="T5" fmla="*/ 30 h 70"/>
                  <a:gd name="T6" fmla="*/ 62 w 118"/>
                  <a:gd name="T7" fmla="*/ 70 h 70"/>
                  <a:gd name="T8" fmla="*/ 118 w 118"/>
                  <a:gd name="T9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0">
                    <a:moveTo>
                      <a:pt x="118" y="10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62" y="70"/>
                    </a:ln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965D3401-948D-4433-832C-49F880821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205288"/>
                <a:ext cx="554038" cy="127000"/>
              </a:xfrm>
              <a:custGeom>
                <a:avLst/>
                <a:gdLst>
                  <a:gd name="T0" fmla="*/ 14 w 349"/>
                  <a:gd name="T1" fmla="*/ 76 h 80"/>
                  <a:gd name="T2" fmla="*/ 0 w 349"/>
                  <a:gd name="T3" fmla="*/ 24 h 80"/>
                  <a:gd name="T4" fmla="*/ 197 w 349"/>
                  <a:gd name="T5" fmla="*/ 0 h 80"/>
                  <a:gd name="T6" fmla="*/ 349 w 349"/>
                  <a:gd name="T7" fmla="*/ 32 h 80"/>
                  <a:gd name="T8" fmla="*/ 337 w 349"/>
                  <a:gd name="T9" fmla="*/ 80 h 80"/>
                  <a:gd name="T10" fmla="*/ 14 w 349"/>
                  <a:gd name="T11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80">
                    <a:moveTo>
                      <a:pt x="14" y="76"/>
                    </a:moveTo>
                    <a:lnTo>
                      <a:pt x="0" y="24"/>
                    </a:lnTo>
                    <a:lnTo>
                      <a:pt x="197" y="0"/>
                    </a:lnTo>
                    <a:lnTo>
                      <a:pt x="349" y="32"/>
                    </a:lnTo>
                    <a:lnTo>
                      <a:pt x="337" y="80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E6239749-F86F-4BCE-95A1-5F26BB1C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205288"/>
                <a:ext cx="241300" cy="127000"/>
              </a:xfrm>
              <a:custGeom>
                <a:avLst/>
                <a:gdLst>
                  <a:gd name="T0" fmla="*/ 4 w 152"/>
                  <a:gd name="T1" fmla="*/ 76 h 80"/>
                  <a:gd name="T2" fmla="*/ 0 w 152"/>
                  <a:gd name="T3" fmla="*/ 0 h 80"/>
                  <a:gd name="T4" fmla="*/ 152 w 152"/>
                  <a:gd name="T5" fmla="*/ 32 h 80"/>
                  <a:gd name="T6" fmla="*/ 140 w 152"/>
                  <a:gd name="T7" fmla="*/ 80 h 80"/>
                  <a:gd name="T8" fmla="*/ 4 w 152"/>
                  <a:gd name="T9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80">
                    <a:moveTo>
                      <a:pt x="4" y="76"/>
                    </a:moveTo>
                    <a:lnTo>
                      <a:pt x="0" y="0"/>
                    </a:lnTo>
                    <a:lnTo>
                      <a:pt x="152" y="32"/>
                    </a:lnTo>
                    <a:lnTo>
                      <a:pt x="140" y="80"/>
                    </a:lnTo>
                    <a:lnTo>
                      <a:pt x="4" y="76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A30EE0C0-0B08-497C-A4C4-559E0255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230688"/>
                <a:ext cx="38100" cy="79375"/>
              </a:xfrm>
              <a:custGeom>
                <a:avLst/>
                <a:gdLst>
                  <a:gd name="T0" fmla="*/ 20 w 24"/>
                  <a:gd name="T1" fmla="*/ 0 h 50"/>
                  <a:gd name="T2" fmla="*/ 0 w 24"/>
                  <a:gd name="T3" fmla="*/ 0 h 50"/>
                  <a:gd name="T4" fmla="*/ 4 w 24"/>
                  <a:gd name="T5" fmla="*/ 50 h 50"/>
                  <a:gd name="T6" fmla="*/ 24 w 24"/>
                  <a:gd name="T7" fmla="*/ 48 h 50"/>
                  <a:gd name="T8" fmla="*/ 20 w 2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0">
                    <a:moveTo>
                      <a:pt x="20" y="0"/>
                    </a:moveTo>
                    <a:lnTo>
                      <a:pt x="0" y="0"/>
                    </a:lnTo>
                    <a:lnTo>
                      <a:pt x="4" y="50"/>
                    </a:lnTo>
                    <a:lnTo>
                      <a:pt x="24" y="4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3" name="Freeform 40">
                <a:extLst>
                  <a:ext uri="{FF2B5EF4-FFF2-40B4-BE49-F238E27FC236}">
                    <a16:creationId xmlns:a16="http://schemas.microsoft.com/office/drawing/2014/main" id="{94606D9B-275B-4E00-97CE-2A074628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224338"/>
                <a:ext cx="47625" cy="66675"/>
              </a:xfrm>
              <a:custGeom>
                <a:avLst/>
                <a:gdLst>
                  <a:gd name="T0" fmla="*/ 0 w 30"/>
                  <a:gd name="T1" fmla="*/ 2 h 42"/>
                  <a:gd name="T2" fmla="*/ 14 w 30"/>
                  <a:gd name="T3" fmla="*/ 42 h 42"/>
                  <a:gd name="T4" fmla="*/ 26 w 30"/>
                  <a:gd name="T5" fmla="*/ 36 h 42"/>
                  <a:gd name="T6" fmla="*/ 30 w 30"/>
                  <a:gd name="T7" fmla="*/ 0 h 42"/>
                  <a:gd name="T8" fmla="*/ 0 w 30"/>
                  <a:gd name="T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0" y="2"/>
                    </a:moveTo>
                    <a:lnTo>
                      <a:pt x="14" y="42"/>
                    </a:lnTo>
                    <a:lnTo>
                      <a:pt x="26" y="36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4" name="Freeform 41">
                <a:extLst>
                  <a:ext uri="{FF2B5EF4-FFF2-40B4-BE49-F238E27FC236}">
                    <a16:creationId xmlns:a16="http://schemas.microsoft.com/office/drawing/2014/main" id="{A01C3BBF-A1EC-4F56-B6CE-2A6B32B53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243388"/>
                <a:ext cx="61913" cy="85725"/>
              </a:xfrm>
              <a:custGeom>
                <a:avLst/>
                <a:gdLst>
                  <a:gd name="T0" fmla="*/ 20 w 20"/>
                  <a:gd name="T1" fmla="*/ 27 h 27"/>
                  <a:gd name="T2" fmla="*/ 5 w 20"/>
                  <a:gd name="T3" fmla="*/ 0 h 27"/>
                  <a:gd name="T4" fmla="*/ 0 w 20"/>
                  <a:gd name="T5" fmla="*/ 2 h 27"/>
                  <a:gd name="T6" fmla="*/ 4 w 20"/>
                  <a:gd name="T7" fmla="*/ 27 h 27"/>
                  <a:gd name="T8" fmla="*/ 20 w 2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20" y="27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3" y="27"/>
                      <a:pt x="4" y="27"/>
                    </a:cubicBezTo>
                    <a:cubicBezTo>
                      <a:pt x="4" y="27"/>
                      <a:pt x="20" y="27"/>
                      <a:pt x="20" y="27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5" name="Freeform 42">
                <a:extLst>
                  <a:ext uri="{FF2B5EF4-FFF2-40B4-BE49-F238E27FC236}">
                    <a16:creationId xmlns:a16="http://schemas.microsoft.com/office/drawing/2014/main" id="{83EFF027-4AC8-4FC7-A0BC-9E0DC550C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1" y="4271963"/>
                <a:ext cx="309563" cy="47625"/>
              </a:xfrm>
              <a:custGeom>
                <a:avLst/>
                <a:gdLst>
                  <a:gd name="T0" fmla="*/ 0 w 195"/>
                  <a:gd name="T1" fmla="*/ 20 h 30"/>
                  <a:gd name="T2" fmla="*/ 189 w 195"/>
                  <a:gd name="T3" fmla="*/ 0 h 30"/>
                  <a:gd name="T4" fmla="*/ 195 w 195"/>
                  <a:gd name="T5" fmla="*/ 18 h 30"/>
                  <a:gd name="T6" fmla="*/ 2 w 195"/>
                  <a:gd name="T7" fmla="*/ 30 h 30"/>
                  <a:gd name="T8" fmla="*/ 0 w 195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0">
                    <a:moveTo>
                      <a:pt x="0" y="20"/>
                    </a:moveTo>
                    <a:lnTo>
                      <a:pt x="189" y="0"/>
                    </a:lnTo>
                    <a:lnTo>
                      <a:pt x="195" y="1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6" name="Freeform 43">
                <a:extLst>
                  <a:ext uri="{FF2B5EF4-FFF2-40B4-BE49-F238E27FC236}">
                    <a16:creationId xmlns:a16="http://schemas.microsoft.com/office/drawing/2014/main" id="{2B421730-0A55-4ED5-A8B3-050DAB27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287838"/>
                <a:ext cx="554038" cy="92075"/>
              </a:xfrm>
              <a:custGeom>
                <a:avLst/>
                <a:gdLst>
                  <a:gd name="T0" fmla="*/ 14 w 349"/>
                  <a:gd name="T1" fmla="*/ 56 h 58"/>
                  <a:gd name="T2" fmla="*/ 0 w 349"/>
                  <a:gd name="T3" fmla="*/ 16 h 58"/>
                  <a:gd name="T4" fmla="*/ 197 w 349"/>
                  <a:gd name="T5" fmla="*/ 0 h 58"/>
                  <a:gd name="T6" fmla="*/ 349 w 349"/>
                  <a:gd name="T7" fmla="*/ 22 h 58"/>
                  <a:gd name="T8" fmla="*/ 337 w 349"/>
                  <a:gd name="T9" fmla="*/ 58 h 58"/>
                  <a:gd name="T10" fmla="*/ 14 w 349"/>
                  <a:gd name="T1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58">
                    <a:moveTo>
                      <a:pt x="14" y="56"/>
                    </a:moveTo>
                    <a:lnTo>
                      <a:pt x="0" y="16"/>
                    </a:lnTo>
                    <a:lnTo>
                      <a:pt x="197" y="0"/>
                    </a:lnTo>
                    <a:lnTo>
                      <a:pt x="349" y="22"/>
                    </a:lnTo>
                    <a:lnTo>
                      <a:pt x="337" y="58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7" name="Freeform 44">
                <a:extLst>
                  <a:ext uri="{FF2B5EF4-FFF2-40B4-BE49-F238E27FC236}">
                    <a16:creationId xmlns:a16="http://schemas.microsoft.com/office/drawing/2014/main" id="{401F840E-BC14-4ECA-95FB-2C5CF59D3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287838"/>
                <a:ext cx="241300" cy="92075"/>
              </a:xfrm>
              <a:custGeom>
                <a:avLst/>
                <a:gdLst>
                  <a:gd name="T0" fmla="*/ 4 w 152"/>
                  <a:gd name="T1" fmla="*/ 56 h 58"/>
                  <a:gd name="T2" fmla="*/ 0 w 152"/>
                  <a:gd name="T3" fmla="*/ 0 h 58"/>
                  <a:gd name="T4" fmla="*/ 152 w 152"/>
                  <a:gd name="T5" fmla="*/ 22 h 58"/>
                  <a:gd name="T6" fmla="*/ 140 w 152"/>
                  <a:gd name="T7" fmla="*/ 58 h 58"/>
                  <a:gd name="T8" fmla="*/ 4 w 152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8">
                    <a:moveTo>
                      <a:pt x="4" y="56"/>
                    </a:moveTo>
                    <a:lnTo>
                      <a:pt x="0" y="0"/>
                    </a:lnTo>
                    <a:lnTo>
                      <a:pt x="152" y="22"/>
                    </a:lnTo>
                    <a:lnTo>
                      <a:pt x="140" y="58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8" name="Freeform 45">
                <a:extLst>
                  <a:ext uri="{FF2B5EF4-FFF2-40B4-BE49-F238E27FC236}">
                    <a16:creationId xmlns:a16="http://schemas.microsoft.com/office/drawing/2014/main" id="{06C4AAAB-B9BF-4B38-B3C7-656701FE5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303713"/>
                <a:ext cx="38100" cy="60325"/>
              </a:xfrm>
              <a:custGeom>
                <a:avLst/>
                <a:gdLst>
                  <a:gd name="T0" fmla="*/ 20 w 24"/>
                  <a:gd name="T1" fmla="*/ 0 h 38"/>
                  <a:gd name="T2" fmla="*/ 0 w 24"/>
                  <a:gd name="T3" fmla="*/ 0 h 38"/>
                  <a:gd name="T4" fmla="*/ 4 w 24"/>
                  <a:gd name="T5" fmla="*/ 38 h 38"/>
                  <a:gd name="T6" fmla="*/ 24 w 24"/>
                  <a:gd name="T7" fmla="*/ 36 h 38"/>
                  <a:gd name="T8" fmla="*/ 20 w 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0" y="0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24" y="3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67025F81-973F-4CA5-8D05-5B18F625A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300538"/>
                <a:ext cx="47625" cy="50800"/>
              </a:xfrm>
              <a:custGeom>
                <a:avLst/>
                <a:gdLst>
                  <a:gd name="T0" fmla="*/ 0 w 30"/>
                  <a:gd name="T1" fmla="*/ 2 h 32"/>
                  <a:gd name="T2" fmla="*/ 14 w 30"/>
                  <a:gd name="T3" fmla="*/ 32 h 32"/>
                  <a:gd name="T4" fmla="*/ 26 w 30"/>
                  <a:gd name="T5" fmla="*/ 28 h 32"/>
                  <a:gd name="T6" fmla="*/ 30 w 30"/>
                  <a:gd name="T7" fmla="*/ 0 h 32"/>
                  <a:gd name="T8" fmla="*/ 0 w 3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0" y="2"/>
                    </a:moveTo>
                    <a:lnTo>
                      <a:pt x="14" y="32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D7AC3043-AAFF-4311-96F5-194C23F3A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316413"/>
                <a:ext cx="61913" cy="60325"/>
              </a:xfrm>
              <a:custGeom>
                <a:avLst/>
                <a:gdLst>
                  <a:gd name="T0" fmla="*/ 20 w 20"/>
                  <a:gd name="T1" fmla="*/ 19 h 19"/>
                  <a:gd name="T2" fmla="*/ 5 w 20"/>
                  <a:gd name="T3" fmla="*/ 0 h 19"/>
                  <a:gd name="T4" fmla="*/ 0 w 20"/>
                  <a:gd name="T5" fmla="*/ 1 h 19"/>
                  <a:gd name="T6" fmla="*/ 4 w 20"/>
                  <a:gd name="T7" fmla="*/ 19 h 19"/>
                  <a:gd name="T8" fmla="*/ 20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9"/>
                      <a:pt x="4" y="19"/>
                    </a:cubicBezTo>
                    <a:cubicBezTo>
                      <a:pt x="4" y="19"/>
                      <a:pt x="20" y="19"/>
                      <a:pt x="20" y="19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C7C6D5BA-EA01-4E58-9A7D-FD3B918A4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1" y="4335463"/>
                <a:ext cx="309563" cy="47625"/>
              </a:xfrm>
              <a:custGeom>
                <a:avLst/>
                <a:gdLst>
                  <a:gd name="T0" fmla="*/ 0 w 195"/>
                  <a:gd name="T1" fmla="*/ 20 h 30"/>
                  <a:gd name="T2" fmla="*/ 189 w 195"/>
                  <a:gd name="T3" fmla="*/ 0 h 30"/>
                  <a:gd name="T4" fmla="*/ 195 w 195"/>
                  <a:gd name="T5" fmla="*/ 18 h 30"/>
                  <a:gd name="T6" fmla="*/ 2 w 195"/>
                  <a:gd name="T7" fmla="*/ 30 h 30"/>
                  <a:gd name="T8" fmla="*/ 0 w 195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0">
                    <a:moveTo>
                      <a:pt x="0" y="20"/>
                    </a:moveTo>
                    <a:lnTo>
                      <a:pt x="189" y="0"/>
                    </a:lnTo>
                    <a:lnTo>
                      <a:pt x="195" y="1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52FCA291-D421-4A8D-82D1-851B8A93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1" y="4354513"/>
                <a:ext cx="554038" cy="71438"/>
              </a:xfrm>
              <a:custGeom>
                <a:avLst/>
                <a:gdLst>
                  <a:gd name="T0" fmla="*/ 14 w 349"/>
                  <a:gd name="T1" fmla="*/ 43 h 45"/>
                  <a:gd name="T2" fmla="*/ 0 w 349"/>
                  <a:gd name="T3" fmla="*/ 12 h 45"/>
                  <a:gd name="T4" fmla="*/ 197 w 349"/>
                  <a:gd name="T5" fmla="*/ 0 h 45"/>
                  <a:gd name="T6" fmla="*/ 349 w 349"/>
                  <a:gd name="T7" fmla="*/ 18 h 45"/>
                  <a:gd name="T8" fmla="*/ 337 w 349"/>
                  <a:gd name="T9" fmla="*/ 45 h 45"/>
                  <a:gd name="T10" fmla="*/ 14 w 349"/>
                  <a:gd name="T1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45">
                    <a:moveTo>
                      <a:pt x="14" y="43"/>
                    </a:moveTo>
                    <a:lnTo>
                      <a:pt x="0" y="12"/>
                    </a:lnTo>
                    <a:lnTo>
                      <a:pt x="197" y="0"/>
                    </a:lnTo>
                    <a:lnTo>
                      <a:pt x="349" y="18"/>
                    </a:lnTo>
                    <a:lnTo>
                      <a:pt x="337" y="45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D5C4EC44-75E1-4C9F-9E8F-74323EB70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354513"/>
                <a:ext cx="241300" cy="71438"/>
              </a:xfrm>
              <a:custGeom>
                <a:avLst/>
                <a:gdLst>
                  <a:gd name="T0" fmla="*/ 4 w 152"/>
                  <a:gd name="T1" fmla="*/ 43 h 45"/>
                  <a:gd name="T2" fmla="*/ 0 w 152"/>
                  <a:gd name="T3" fmla="*/ 0 h 45"/>
                  <a:gd name="T4" fmla="*/ 152 w 152"/>
                  <a:gd name="T5" fmla="*/ 18 h 45"/>
                  <a:gd name="T6" fmla="*/ 140 w 152"/>
                  <a:gd name="T7" fmla="*/ 45 h 45"/>
                  <a:gd name="T8" fmla="*/ 4 w 152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45">
                    <a:moveTo>
                      <a:pt x="4" y="43"/>
                    </a:moveTo>
                    <a:lnTo>
                      <a:pt x="0" y="0"/>
                    </a:lnTo>
                    <a:lnTo>
                      <a:pt x="152" y="18"/>
                    </a:lnTo>
                    <a:lnTo>
                      <a:pt x="140" y="45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FBC1A15F-8718-4001-9731-5955C960C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4367213"/>
                <a:ext cx="38100" cy="47625"/>
              </a:xfrm>
              <a:custGeom>
                <a:avLst/>
                <a:gdLst>
                  <a:gd name="T0" fmla="*/ 20 w 24"/>
                  <a:gd name="T1" fmla="*/ 0 h 30"/>
                  <a:gd name="T2" fmla="*/ 0 w 24"/>
                  <a:gd name="T3" fmla="*/ 0 h 30"/>
                  <a:gd name="T4" fmla="*/ 4 w 24"/>
                  <a:gd name="T5" fmla="*/ 30 h 30"/>
                  <a:gd name="T6" fmla="*/ 24 w 24"/>
                  <a:gd name="T7" fmla="*/ 28 h 30"/>
                  <a:gd name="T8" fmla="*/ 20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0" y="0"/>
                    </a:moveTo>
                    <a:lnTo>
                      <a:pt x="0" y="0"/>
                    </a:lnTo>
                    <a:lnTo>
                      <a:pt x="4" y="30"/>
                    </a:lnTo>
                    <a:lnTo>
                      <a:pt x="24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596C4537-4755-43D9-98ED-D84E760EF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4364038"/>
                <a:ext cx="47625" cy="38100"/>
              </a:xfrm>
              <a:custGeom>
                <a:avLst/>
                <a:gdLst>
                  <a:gd name="T0" fmla="*/ 0 w 30"/>
                  <a:gd name="T1" fmla="*/ 2 h 24"/>
                  <a:gd name="T2" fmla="*/ 14 w 30"/>
                  <a:gd name="T3" fmla="*/ 24 h 24"/>
                  <a:gd name="T4" fmla="*/ 26 w 30"/>
                  <a:gd name="T5" fmla="*/ 22 h 24"/>
                  <a:gd name="T6" fmla="*/ 30 w 30"/>
                  <a:gd name="T7" fmla="*/ 0 h 24"/>
                  <a:gd name="T8" fmla="*/ 0 w 30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0" y="2"/>
                    </a:moveTo>
                    <a:lnTo>
                      <a:pt x="14" y="24"/>
                    </a:lnTo>
                    <a:lnTo>
                      <a:pt x="26" y="22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2F2BE8DF-2E9D-496E-AFF7-45D01C738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4376738"/>
                <a:ext cx="61913" cy="46038"/>
              </a:xfrm>
              <a:custGeom>
                <a:avLst/>
                <a:gdLst>
                  <a:gd name="T0" fmla="*/ 20 w 20"/>
                  <a:gd name="T1" fmla="*/ 15 h 15"/>
                  <a:gd name="T2" fmla="*/ 5 w 20"/>
                  <a:gd name="T3" fmla="*/ 0 h 15"/>
                  <a:gd name="T4" fmla="*/ 0 w 20"/>
                  <a:gd name="T5" fmla="*/ 1 h 15"/>
                  <a:gd name="T6" fmla="*/ 4 w 20"/>
                  <a:gd name="T7" fmla="*/ 15 h 15"/>
                  <a:gd name="T8" fmla="*/ 20 w 20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5"/>
                      <a:pt x="4" y="15"/>
                    </a:cubicBezTo>
                    <a:cubicBezTo>
                      <a:pt x="4" y="15"/>
                      <a:pt x="20" y="15"/>
                      <a:pt x="20" y="15"/>
                    </a:cubicBezTo>
                    <a:close/>
                  </a:path>
                </a:pathLst>
              </a:custGeom>
              <a:solidFill>
                <a:srgbClr val="FF8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29A09B68-A40C-487E-BE0E-C87B5DF15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173538"/>
                <a:ext cx="295275" cy="261938"/>
              </a:xfrm>
              <a:custGeom>
                <a:avLst/>
                <a:gdLst>
                  <a:gd name="T0" fmla="*/ 128 w 186"/>
                  <a:gd name="T1" fmla="*/ 26 h 165"/>
                  <a:gd name="T2" fmla="*/ 0 w 186"/>
                  <a:gd name="T3" fmla="*/ 0 h 165"/>
                  <a:gd name="T4" fmla="*/ 64 w 186"/>
                  <a:gd name="T5" fmla="*/ 165 h 165"/>
                  <a:gd name="T6" fmla="*/ 186 w 186"/>
                  <a:gd name="T7" fmla="*/ 165 h 165"/>
                  <a:gd name="T8" fmla="*/ 128 w 186"/>
                  <a:gd name="T9" fmla="*/ 2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5">
                    <a:moveTo>
                      <a:pt x="128" y="26"/>
                    </a:moveTo>
                    <a:lnTo>
                      <a:pt x="0" y="0"/>
                    </a:lnTo>
                    <a:lnTo>
                      <a:pt x="64" y="165"/>
                    </a:lnTo>
                    <a:lnTo>
                      <a:pt x="186" y="165"/>
                    </a:lnTo>
                    <a:lnTo>
                      <a:pt x="128" y="26"/>
                    </a:lnTo>
                    <a:close/>
                  </a:path>
                </a:pathLst>
              </a:custGeom>
              <a:solidFill>
                <a:srgbClr val="FFB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0EBB0092-71B0-44D7-BE99-7C92BFFE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173538"/>
                <a:ext cx="206375" cy="261938"/>
              </a:xfrm>
              <a:custGeom>
                <a:avLst/>
                <a:gdLst>
                  <a:gd name="T0" fmla="*/ 12 w 130"/>
                  <a:gd name="T1" fmla="*/ 10 h 165"/>
                  <a:gd name="T2" fmla="*/ 130 w 130"/>
                  <a:gd name="T3" fmla="*/ 30 h 165"/>
                  <a:gd name="T4" fmla="*/ 128 w 130"/>
                  <a:gd name="T5" fmla="*/ 26 h 165"/>
                  <a:gd name="T6" fmla="*/ 0 w 130"/>
                  <a:gd name="T7" fmla="*/ 0 h 165"/>
                  <a:gd name="T8" fmla="*/ 64 w 130"/>
                  <a:gd name="T9" fmla="*/ 165 h 165"/>
                  <a:gd name="T10" fmla="*/ 66 w 130"/>
                  <a:gd name="T11" fmla="*/ 165 h 165"/>
                  <a:gd name="T12" fmla="*/ 12 w 130"/>
                  <a:gd name="T13" fmla="*/ 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65">
                    <a:moveTo>
                      <a:pt x="12" y="10"/>
                    </a:moveTo>
                    <a:lnTo>
                      <a:pt x="130" y="30"/>
                    </a:lnTo>
                    <a:lnTo>
                      <a:pt x="128" y="26"/>
                    </a:lnTo>
                    <a:lnTo>
                      <a:pt x="0" y="0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A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345BB8EC-D986-40F5-8795-F3687450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13" y="4173538"/>
                <a:ext cx="123825" cy="261938"/>
              </a:xfrm>
              <a:custGeom>
                <a:avLst/>
                <a:gdLst>
                  <a:gd name="T0" fmla="*/ 0 w 78"/>
                  <a:gd name="T1" fmla="*/ 12 h 165"/>
                  <a:gd name="T2" fmla="*/ 44 w 78"/>
                  <a:gd name="T3" fmla="*/ 165 h 165"/>
                  <a:gd name="T4" fmla="*/ 78 w 78"/>
                  <a:gd name="T5" fmla="*/ 159 h 165"/>
                  <a:gd name="T6" fmla="*/ 16 w 78"/>
                  <a:gd name="T7" fmla="*/ 0 h 165"/>
                  <a:gd name="T8" fmla="*/ 0 w 78"/>
                  <a:gd name="T9" fmla="*/ 1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65">
                    <a:moveTo>
                      <a:pt x="0" y="12"/>
                    </a:moveTo>
                    <a:lnTo>
                      <a:pt x="44" y="165"/>
                    </a:lnTo>
                    <a:lnTo>
                      <a:pt x="78" y="159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6C1F8940-C89B-4E4F-9684-2158F74D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4211638"/>
                <a:ext cx="120650" cy="223838"/>
              </a:xfrm>
              <a:custGeom>
                <a:avLst/>
                <a:gdLst>
                  <a:gd name="T0" fmla="*/ 0 w 76"/>
                  <a:gd name="T1" fmla="*/ 0 h 141"/>
                  <a:gd name="T2" fmla="*/ 42 w 76"/>
                  <a:gd name="T3" fmla="*/ 141 h 141"/>
                  <a:gd name="T4" fmla="*/ 76 w 76"/>
                  <a:gd name="T5" fmla="*/ 135 h 141"/>
                  <a:gd name="T6" fmla="*/ 40 w 76"/>
                  <a:gd name="T7" fmla="*/ 40 h 141"/>
                  <a:gd name="T8" fmla="*/ 0 w 7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41">
                    <a:moveTo>
                      <a:pt x="0" y="0"/>
                    </a:moveTo>
                    <a:lnTo>
                      <a:pt x="42" y="141"/>
                    </a:lnTo>
                    <a:lnTo>
                      <a:pt x="76" y="135"/>
                    </a:lnTo>
                    <a:lnTo>
                      <a:pt x="4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4" name="Rectangle 58">
                <a:extLst>
                  <a:ext uri="{FF2B5EF4-FFF2-40B4-BE49-F238E27FC236}">
                    <a16:creationId xmlns:a16="http://schemas.microsoft.com/office/drawing/2014/main" id="{B5EB8880-81DE-45C7-9FCC-D086BF82D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1788" y="4597400"/>
                <a:ext cx="288925" cy="9525"/>
              </a:xfrm>
              <a:prstGeom prst="rect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7" name="Rectangle 59">
                <a:extLst>
                  <a:ext uri="{FF2B5EF4-FFF2-40B4-BE49-F238E27FC236}">
                    <a16:creationId xmlns:a16="http://schemas.microsoft.com/office/drawing/2014/main" id="{563C8AB6-CCF8-4DC6-8AF1-C8E12CEC0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9201" y="4597400"/>
                <a:ext cx="284163" cy="9525"/>
              </a:xfrm>
              <a:prstGeom prst="rect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B72768B5-C976-456A-BFAA-F051BA049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4505325"/>
                <a:ext cx="31750" cy="79375"/>
              </a:xfrm>
              <a:custGeom>
                <a:avLst/>
                <a:gdLst>
                  <a:gd name="T0" fmla="*/ 6 w 20"/>
                  <a:gd name="T1" fmla="*/ 46 h 50"/>
                  <a:gd name="T2" fmla="*/ 0 w 20"/>
                  <a:gd name="T3" fmla="*/ 0 h 50"/>
                  <a:gd name="T4" fmla="*/ 20 w 20"/>
                  <a:gd name="T5" fmla="*/ 2 h 50"/>
                  <a:gd name="T6" fmla="*/ 18 w 20"/>
                  <a:gd name="T7" fmla="*/ 50 h 50"/>
                  <a:gd name="T8" fmla="*/ 6 w 20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0">
                    <a:moveTo>
                      <a:pt x="6" y="4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8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26E6F8CB-47BC-4CD3-804C-F15A9D09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4505325"/>
                <a:ext cx="28575" cy="79375"/>
              </a:xfrm>
              <a:custGeom>
                <a:avLst/>
                <a:gdLst>
                  <a:gd name="T0" fmla="*/ 4 w 18"/>
                  <a:gd name="T1" fmla="*/ 46 h 50"/>
                  <a:gd name="T2" fmla="*/ 0 w 18"/>
                  <a:gd name="T3" fmla="*/ 0 h 50"/>
                  <a:gd name="T4" fmla="*/ 18 w 18"/>
                  <a:gd name="T5" fmla="*/ 2 h 50"/>
                  <a:gd name="T6" fmla="*/ 16 w 18"/>
                  <a:gd name="T7" fmla="*/ 50 h 50"/>
                  <a:gd name="T8" fmla="*/ 4 w 18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0">
                    <a:moveTo>
                      <a:pt x="4" y="46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6" y="50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D29570A0-4C9E-4A4C-B506-D0810F4F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7013" y="4505325"/>
                <a:ext cx="28575" cy="79375"/>
              </a:xfrm>
              <a:custGeom>
                <a:avLst/>
                <a:gdLst>
                  <a:gd name="T0" fmla="*/ 6 w 18"/>
                  <a:gd name="T1" fmla="*/ 46 h 50"/>
                  <a:gd name="T2" fmla="*/ 0 w 18"/>
                  <a:gd name="T3" fmla="*/ 0 h 50"/>
                  <a:gd name="T4" fmla="*/ 18 w 18"/>
                  <a:gd name="T5" fmla="*/ 2 h 50"/>
                  <a:gd name="T6" fmla="*/ 16 w 18"/>
                  <a:gd name="T7" fmla="*/ 50 h 50"/>
                  <a:gd name="T8" fmla="*/ 6 w 18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0">
                    <a:moveTo>
                      <a:pt x="6" y="46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6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296B965D-F9E8-4C7E-99ED-1C08289BF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751" y="4505325"/>
                <a:ext cx="31750" cy="79375"/>
              </a:xfrm>
              <a:custGeom>
                <a:avLst/>
                <a:gdLst>
                  <a:gd name="T0" fmla="*/ 6 w 20"/>
                  <a:gd name="T1" fmla="*/ 46 h 50"/>
                  <a:gd name="T2" fmla="*/ 0 w 20"/>
                  <a:gd name="T3" fmla="*/ 0 h 50"/>
                  <a:gd name="T4" fmla="*/ 20 w 20"/>
                  <a:gd name="T5" fmla="*/ 2 h 50"/>
                  <a:gd name="T6" fmla="*/ 18 w 20"/>
                  <a:gd name="T7" fmla="*/ 50 h 50"/>
                  <a:gd name="T8" fmla="*/ 6 w 20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0">
                    <a:moveTo>
                      <a:pt x="6" y="4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8" y="50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C4711F1D-DCBF-467F-A63E-7C583D6B6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6" y="3944938"/>
                <a:ext cx="82550" cy="487363"/>
              </a:xfrm>
              <a:custGeom>
                <a:avLst/>
                <a:gdLst>
                  <a:gd name="T0" fmla="*/ 8 w 52"/>
                  <a:gd name="T1" fmla="*/ 0 h 307"/>
                  <a:gd name="T2" fmla="*/ 0 w 52"/>
                  <a:gd name="T3" fmla="*/ 0 h 307"/>
                  <a:gd name="T4" fmla="*/ 44 w 52"/>
                  <a:gd name="T5" fmla="*/ 307 h 307"/>
                  <a:gd name="T6" fmla="*/ 52 w 52"/>
                  <a:gd name="T7" fmla="*/ 307 h 307"/>
                  <a:gd name="T8" fmla="*/ 8 w 52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7">
                    <a:moveTo>
                      <a:pt x="8" y="0"/>
                    </a:moveTo>
                    <a:lnTo>
                      <a:pt x="0" y="0"/>
                    </a:lnTo>
                    <a:lnTo>
                      <a:pt x="44" y="307"/>
                    </a:lnTo>
                    <a:lnTo>
                      <a:pt x="52" y="30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4" name="Oval 65">
                <a:extLst>
                  <a:ext uri="{FF2B5EF4-FFF2-40B4-BE49-F238E27FC236}">
                    <a16:creationId xmlns:a16="http://schemas.microsoft.com/office/drawing/2014/main" id="{05F51BC5-AC95-4655-8512-053644F07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438" y="4552950"/>
                <a:ext cx="92075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" name="Oval 66">
                <a:extLst>
                  <a:ext uri="{FF2B5EF4-FFF2-40B4-BE49-F238E27FC236}">
                    <a16:creationId xmlns:a16="http://schemas.microsoft.com/office/drawing/2014/main" id="{F7C43167-9DD9-4409-B9A5-288866612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6263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" name="Rectangle 67">
                <a:extLst>
                  <a:ext uri="{FF2B5EF4-FFF2-40B4-BE49-F238E27FC236}">
                    <a16:creationId xmlns:a16="http://schemas.microsoft.com/office/drawing/2014/main" id="{74484042-716E-4E8B-AEAE-D37067990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101" y="4489450"/>
                <a:ext cx="804863" cy="47625"/>
              </a:xfrm>
              <a:prstGeom prst="rect">
                <a:avLst/>
              </a:prstGeom>
              <a:solidFill>
                <a:srgbClr val="A9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0" name="Freeform 68">
                <a:extLst>
                  <a:ext uri="{FF2B5EF4-FFF2-40B4-BE49-F238E27FC236}">
                    <a16:creationId xmlns:a16="http://schemas.microsoft.com/office/drawing/2014/main" id="{4D3E1267-09A4-46D7-B5B0-9669B5E87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4421188"/>
                <a:ext cx="560388" cy="100013"/>
              </a:xfrm>
              <a:custGeom>
                <a:avLst/>
                <a:gdLst>
                  <a:gd name="T0" fmla="*/ 11 w 353"/>
                  <a:gd name="T1" fmla="*/ 63 h 63"/>
                  <a:gd name="T2" fmla="*/ 353 w 353"/>
                  <a:gd name="T3" fmla="*/ 63 h 63"/>
                  <a:gd name="T4" fmla="*/ 353 w 353"/>
                  <a:gd name="T5" fmla="*/ 0 h 63"/>
                  <a:gd name="T6" fmla="*/ 0 w 353"/>
                  <a:gd name="T7" fmla="*/ 0 h 63"/>
                  <a:gd name="T8" fmla="*/ 11 w 353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63">
                    <a:moveTo>
                      <a:pt x="11" y="63"/>
                    </a:moveTo>
                    <a:lnTo>
                      <a:pt x="353" y="63"/>
                    </a:lnTo>
                    <a:lnTo>
                      <a:pt x="353" y="0"/>
                    </a:lnTo>
                    <a:lnTo>
                      <a:pt x="0" y="0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1" name="Freeform 69">
                <a:extLst>
                  <a:ext uri="{FF2B5EF4-FFF2-40B4-BE49-F238E27FC236}">
                    <a16:creationId xmlns:a16="http://schemas.microsoft.com/office/drawing/2014/main" id="{C81ED41D-27B8-4BF7-B5F1-B889A5321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6" y="4421188"/>
                <a:ext cx="563563" cy="100013"/>
              </a:xfrm>
              <a:custGeom>
                <a:avLst/>
                <a:gdLst>
                  <a:gd name="T0" fmla="*/ 14 w 355"/>
                  <a:gd name="T1" fmla="*/ 63 h 63"/>
                  <a:gd name="T2" fmla="*/ 355 w 355"/>
                  <a:gd name="T3" fmla="*/ 63 h 63"/>
                  <a:gd name="T4" fmla="*/ 353 w 355"/>
                  <a:gd name="T5" fmla="*/ 0 h 63"/>
                  <a:gd name="T6" fmla="*/ 0 w 355"/>
                  <a:gd name="T7" fmla="*/ 0 h 63"/>
                  <a:gd name="T8" fmla="*/ 14 w 35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63">
                    <a:moveTo>
                      <a:pt x="14" y="63"/>
                    </a:moveTo>
                    <a:lnTo>
                      <a:pt x="355" y="63"/>
                    </a:lnTo>
                    <a:lnTo>
                      <a:pt x="353" y="0"/>
                    </a:lnTo>
                    <a:lnTo>
                      <a:pt x="0" y="0"/>
                    </a:lnTo>
                    <a:lnTo>
                      <a:pt x="14" y="63"/>
                    </a:ln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2" name="Oval 70">
                <a:extLst>
                  <a:ext uri="{FF2B5EF4-FFF2-40B4-BE49-F238E27FC236}">
                    <a16:creationId xmlns:a16="http://schemas.microsoft.com/office/drawing/2014/main" id="{FFFEE77F-5621-46B9-AA20-B3C8919F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701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3" name="Freeform 71">
                <a:extLst>
                  <a:ext uri="{FF2B5EF4-FFF2-40B4-BE49-F238E27FC236}">
                    <a16:creationId xmlns:a16="http://schemas.microsoft.com/office/drawing/2014/main" id="{E765B778-7B44-479B-91DC-A63B5ACF0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6" y="4552950"/>
                <a:ext cx="53975" cy="98425"/>
              </a:xfrm>
              <a:custGeom>
                <a:avLst/>
                <a:gdLst>
                  <a:gd name="T0" fmla="*/ 3 w 17"/>
                  <a:gd name="T1" fmla="*/ 0 h 31"/>
                  <a:gd name="T2" fmla="*/ 0 w 17"/>
                  <a:gd name="T3" fmla="*/ 0 h 31"/>
                  <a:gd name="T4" fmla="*/ 11 w 17"/>
                  <a:gd name="T5" fmla="*/ 16 h 31"/>
                  <a:gd name="T6" fmla="*/ 0 w 17"/>
                  <a:gd name="T7" fmla="*/ 31 h 31"/>
                  <a:gd name="T8" fmla="*/ 3 w 17"/>
                  <a:gd name="T9" fmla="*/ 31 h 31"/>
                  <a:gd name="T10" fmla="*/ 17 w 17"/>
                  <a:gd name="T11" fmla="*/ 16 h 31"/>
                  <a:gd name="T12" fmla="*/ 3 w 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6" y="2"/>
                      <a:pt x="11" y="8"/>
                      <a:pt x="11" y="16"/>
                    </a:cubicBezTo>
                    <a:cubicBezTo>
                      <a:pt x="11" y="23"/>
                      <a:pt x="6" y="29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11" y="31"/>
                      <a:pt x="17" y="24"/>
                      <a:pt x="17" y="16"/>
                    </a:cubicBezTo>
                    <a:cubicBezTo>
                      <a:pt x="17" y="7"/>
                      <a:pt x="11" y="0"/>
                      <a:pt x="3" y="0"/>
                    </a:cubicBez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4" name="Oval 72">
                <a:extLst>
                  <a:ext uri="{FF2B5EF4-FFF2-40B4-BE49-F238E27FC236}">
                    <a16:creationId xmlns:a16="http://schemas.microsoft.com/office/drawing/2014/main" id="{C426E8FA-E60E-4A7D-87B1-54F7973AC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226" y="4578350"/>
                <a:ext cx="34925" cy="47625"/>
              </a:xfrm>
              <a:prstGeom prst="ellipse">
                <a:avLst/>
              </a:pr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5" name="Oval 73">
                <a:extLst>
                  <a:ext uri="{FF2B5EF4-FFF2-40B4-BE49-F238E27FC236}">
                    <a16:creationId xmlns:a16="http://schemas.microsoft.com/office/drawing/2014/main" id="{DCF2FB60-F1AB-46E4-B565-A73B9182F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9563" y="4552950"/>
                <a:ext cx="88900" cy="98425"/>
              </a:xfrm>
              <a:prstGeom prst="ellipse">
                <a:avLst/>
              </a:prstGeom>
              <a:solidFill>
                <a:srgbClr val="9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6" name="Freeform 74">
                <a:extLst>
                  <a:ext uri="{FF2B5EF4-FFF2-40B4-BE49-F238E27FC236}">
                    <a16:creationId xmlns:a16="http://schemas.microsoft.com/office/drawing/2014/main" id="{A658C267-695B-49EB-B01E-D52B36EA6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4552950"/>
                <a:ext cx="53975" cy="98425"/>
              </a:xfrm>
              <a:custGeom>
                <a:avLst/>
                <a:gdLst>
                  <a:gd name="T0" fmla="*/ 3 w 17"/>
                  <a:gd name="T1" fmla="*/ 0 h 31"/>
                  <a:gd name="T2" fmla="*/ 0 w 17"/>
                  <a:gd name="T3" fmla="*/ 0 h 31"/>
                  <a:gd name="T4" fmla="*/ 11 w 17"/>
                  <a:gd name="T5" fmla="*/ 16 h 31"/>
                  <a:gd name="T6" fmla="*/ 0 w 17"/>
                  <a:gd name="T7" fmla="*/ 31 h 31"/>
                  <a:gd name="T8" fmla="*/ 3 w 17"/>
                  <a:gd name="T9" fmla="*/ 31 h 31"/>
                  <a:gd name="T10" fmla="*/ 17 w 17"/>
                  <a:gd name="T11" fmla="*/ 16 h 31"/>
                  <a:gd name="T12" fmla="*/ 3 w 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7" y="2"/>
                      <a:pt x="11" y="8"/>
                      <a:pt x="11" y="16"/>
                    </a:cubicBezTo>
                    <a:cubicBezTo>
                      <a:pt x="11" y="23"/>
                      <a:pt x="7" y="29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11" y="31"/>
                      <a:pt x="17" y="24"/>
                      <a:pt x="17" y="16"/>
                    </a:cubicBezTo>
                    <a:cubicBezTo>
                      <a:pt x="17" y="7"/>
                      <a:pt x="11" y="0"/>
                      <a:pt x="3" y="0"/>
                    </a:cubicBezTo>
                    <a:close/>
                  </a:path>
                </a:pathLst>
              </a:custGeom>
              <a:solidFill>
                <a:srgbClr val="74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7" name="Oval 75">
                <a:extLst>
                  <a:ext uri="{FF2B5EF4-FFF2-40B4-BE49-F238E27FC236}">
                    <a16:creationId xmlns:a16="http://schemas.microsoft.com/office/drawing/2014/main" id="{8A92C8CE-EDC7-44B5-AE73-4E606ABB7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088" y="4578350"/>
                <a:ext cx="34925" cy="47625"/>
              </a:xfrm>
              <a:prstGeom prst="ellipse">
                <a:avLst/>
              </a:pr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DB586EDE-F964-43C5-9EC3-BAAD4C2C4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0301" y="3859213"/>
                <a:ext cx="158750" cy="117475"/>
              </a:xfrm>
              <a:custGeom>
                <a:avLst/>
                <a:gdLst>
                  <a:gd name="T0" fmla="*/ 49 w 50"/>
                  <a:gd name="T1" fmla="*/ 0 h 37"/>
                  <a:gd name="T2" fmla="*/ 0 w 50"/>
                  <a:gd name="T3" fmla="*/ 4 h 37"/>
                  <a:gd name="T4" fmla="*/ 30 w 50"/>
                  <a:gd name="T5" fmla="*/ 34 h 37"/>
                  <a:gd name="T6" fmla="*/ 49 w 50"/>
                  <a:gd name="T7" fmla="*/ 0 h 37"/>
                  <a:gd name="T8" fmla="*/ 29 w 50"/>
                  <a:gd name="T9" fmla="*/ 27 h 37"/>
                  <a:gd name="T10" fmla="*/ 10 w 50"/>
                  <a:gd name="T11" fmla="*/ 8 h 37"/>
                  <a:gd name="T12" fmla="*/ 41 w 50"/>
                  <a:gd name="T13" fmla="*/ 6 h 37"/>
                  <a:gd name="T14" fmla="*/ 29 w 50"/>
                  <a:gd name="T15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37">
                    <a:moveTo>
                      <a:pt x="49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6" y="37"/>
                      <a:pt x="30" y="34"/>
                    </a:cubicBezTo>
                    <a:cubicBezTo>
                      <a:pt x="50" y="32"/>
                      <a:pt x="49" y="0"/>
                      <a:pt x="49" y="0"/>
                    </a:cubicBezTo>
                    <a:close/>
                    <a:moveTo>
                      <a:pt x="29" y="27"/>
                    </a:moveTo>
                    <a:cubicBezTo>
                      <a:pt x="14" y="29"/>
                      <a:pt x="10" y="8"/>
                      <a:pt x="10" y="8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2" y="26"/>
                      <a:pt x="29" y="27"/>
                    </a:cubicBezTo>
                    <a:close/>
                  </a:path>
                </a:pathLst>
              </a:custGeom>
              <a:solidFill>
                <a:srgbClr val="B75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4B964B46-4B0C-42E3-AE62-C38024CB1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4294188"/>
                <a:ext cx="127000" cy="127000"/>
              </a:xfrm>
              <a:custGeom>
                <a:avLst/>
                <a:gdLst>
                  <a:gd name="T0" fmla="*/ 29 w 40"/>
                  <a:gd name="T1" fmla="*/ 30 h 40"/>
                  <a:gd name="T2" fmla="*/ 9 w 40"/>
                  <a:gd name="T3" fmla="*/ 11 h 40"/>
                  <a:gd name="T4" fmla="*/ 29 w 40"/>
                  <a:gd name="T5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0">
                    <a:moveTo>
                      <a:pt x="29" y="30"/>
                    </a:moveTo>
                    <a:cubicBezTo>
                      <a:pt x="19" y="40"/>
                      <a:pt x="0" y="21"/>
                      <a:pt x="9" y="11"/>
                    </a:cubicBezTo>
                    <a:cubicBezTo>
                      <a:pt x="18" y="0"/>
                      <a:pt x="40" y="19"/>
                      <a:pt x="29" y="30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F84264B0-40F1-4884-B8A4-457CC8118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354513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6 h 6"/>
                  <a:gd name="T4" fmla="*/ 10 w 10"/>
                  <a:gd name="T5" fmla="*/ 6 h 6"/>
                  <a:gd name="T6" fmla="*/ 8 w 10"/>
                  <a:gd name="T7" fmla="*/ 0 h 6"/>
                  <a:gd name="T8" fmla="*/ 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A34E8188-BF09-4841-97DD-91B32B786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4329113"/>
                <a:ext cx="12700" cy="15875"/>
              </a:xfrm>
              <a:custGeom>
                <a:avLst/>
                <a:gdLst>
                  <a:gd name="T0" fmla="*/ 2 w 8"/>
                  <a:gd name="T1" fmla="*/ 0 h 10"/>
                  <a:gd name="T2" fmla="*/ 0 w 8"/>
                  <a:gd name="T3" fmla="*/ 6 h 10"/>
                  <a:gd name="T4" fmla="*/ 6 w 8"/>
                  <a:gd name="T5" fmla="*/ 10 h 10"/>
                  <a:gd name="T6" fmla="*/ 8 w 8"/>
                  <a:gd name="T7" fmla="*/ 4 h 10"/>
                  <a:gd name="T8" fmla="*/ 2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lnTo>
                      <a:pt x="0" y="6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043D165A-F7C7-4FA5-94E5-87B319A99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4351338"/>
                <a:ext cx="9525" cy="19050"/>
              </a:xfrm>
              <a:custGeom>
                <a:avLst/>
                <a:gdLst>
                  <a:gd name="T0" fmla="*/ 4 w 6"/>
                  <a:gd name="T1" fmla="*/ 0 h 12"/>
                  <a:gd name="T2" fmla="*/ 0 w 6"/>
                  <a:gd name="T3" fmla="*/ 6 h 12"/>
                  <a:gd name="T4" fmla="*/ 2 w 6"/>
                  <a:gd name="T5" fmla="*/ 12 h 12"/>
                  <a:gd name="T6" fmla="*/ 6 w 6"/>
                  <a:gd name="T7" fmla="*/ 8 h 12"/>
                  <a:gd name="T8" fmla="*/ 4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B328D77B-AF64-4515-91D3-0E72C8FE4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4370388"/>
                <a:ext cx="9525" cy="12700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6 h 8"/>
                  <a:gd name="T4" fmla="*/ 6 w 6"/>
                  <a:gd name="T5" fmla="*/ 8 h 8"/>
                  <a:gd name="T6" fmla="*/ 6 w 6"/>
                  <a:gd name="T7" fmla="*/ 2 h 8"/>
                  <a:gd name="T8" fmla="*/ 2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5" name="Freeform 82">
                <a:extLst>
                  <a:ext uri="{FF2B5EF4-FFF2-40B4-BE49-F238E27FC236}">
                    <a16:creationId xmlns:a16="http://schemas.microsoft.com/office/drawing/2014/main" id="{F445A2F3-7029-42A1-9AC1-2F3F8261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4332288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4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26" name="Freeform 83">
                <a:extLst>
                  <a:ext uri="{FF2B5EF4-FFF2-40B4-BE49-F238E27FC236}">
                    <a16:creationId xmlns:a16="http://schemas.microsoft.com/office/drawing/2014/main" id="{4876A07A-EF1E-4859-A6ED-A8612634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638" y="4221163"/>
                <a:ext cx="82550" cy="101600"/>
              </a:xfrm>
              <a:custGeom>
                <a:avLst/>
                <a:gdLst>
                  <a:gd name="T0" fmla="*/ 24 w 26"/>
                  <a:gd name="T1" fmla="*/ 18 h 32"/>
                  <a:gd name="T2" fmla="*/ 1 w 26"/>
                  <a:gd name="T3" fmla="*/ 13 h 32"/>
                  <a:gd name="T4" fmla="*/ 24 w 26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2">
                    <a:moveTo>
                      <a:pt x="24" y="18"/>
                    </a:moveTo>
                    <a:cubicBezTo>
                      <a:pt x="22" y="32"/>
                      <a:pt x="0" y="26"/>
                      <a:pt x="1" y="13"/>
                    </a:cubicBezTo>
                    <a:cubicBezTo>
                      <a:pt x="1" y="0"/>
                      <a:pt x="26" y="3"/>
                      <a:pt x="24" y="18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250686C1-B441-40A3-A24E-E3FD1D171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263" y="4252913"/>
                <a:ext cx="15875" cy="9525"/>
              </a:xfrm>
              <a:custGeom>
                <a:avLst/>
                <a:gdLst>
                  <a:gd name="T0" fmla="*/ 0 w 10"/>
                  <a:gd name="T1" fmla="*/ 4 h 6"/>
                  <a:gd name="T2" fmla="*/ 4 w 10"/>
                  <a:gd name="T3" fmla="*/ 6 h 6"/>
                  <a:gd name="T4" fmla="*/ 10 w 10"/>
                  <a:gd name="T5" fmla="*/ 4 h 6"/>
                  <a:gd name="T6" fmla="*/ 4 w 10"/>
                  <a:gd name="T7" fmla="*/ 0 h 6"/>
                  <a:gd name="T8" fmla="*/ 0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4" y="6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148C55CF-5008-4ED0-84E7-60C3FAEE6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038" y="4243388"/>
                <a:ext cx="12700" cy="9525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6 h 6"/>
                  <a:gd name="T4" fmla="*/ 8 w 8"/>
                  <a:gd name="T5" fmla="*/ 6 h 6"/>
                  <a:gd name="T6" fmla="*/ 6 w 8"/>
                  <a:gd name="T7" fmla="*/ 0 h 6"/>
                  <a:gd name="T8" fmla="*/ 0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3" name="Freeform 86">
                <a:extLst>
                  <a:ext uri="{FF2B5EF4-FFF2-40B4-BE49-F238E27FC236}">
                    <a16:creationId xmlns:a16="http://schemas.microsoft.com/office/drawing/2014/main" id="{7F18794E-2A7E-4CA0-A950-B853989FB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4271963"/>
                <a:ext cx="9525" cy="15875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6 h 10"/>
                  <a:gd name="T4" fmla="*/ 4 w 6"/>
                  <a:gd name="T5" fmla="*/ 10 h 10"/>
                  <a:gd name="T6" fmla="*/ 6 w 6"/>
                  <a:gd name="T7" fmla="*/ 4 h 10"/>
                  <a:gd name="T8" fmla="*/ 0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4" name="Freeform 87">
                <a:extLst>
                  <a:ext uri="{FF2B5EF4-FFF2-40B4-BE49-F238E27FC236}">
                    <a16:creationId xmlns:a16="http://schemas.microsoft.com/office/drawing/2014/main" id="{2BF367D2-C3E1-4DEE-878D-FE0F28E2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4275138"/>
                <a:ext cx="9525" cy="9525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6 h 6"/>
                  <a:gd name="T4" fmla="*/ 6 w 6"/>
                  <a:gd name="T5" fmla="*/ 6 h 6"/>
                  <a:gd name="T6" fmla="*/ 2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5" name="Freeform 88">
                <a:extLst>
                  <a:ext uri="{FF2B5EF4-FFF2-40B4-BE49-F238E27FC236}">
                    <a16:creationId xmlns:a16="http://schemas.microsoft.com/office/drawing/2014/main" id="{813644CC-2CF3-45F7-9F74-A17983FD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4256088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4 h 8"/>
                  <a:gd name="T4" fmla="*/ 2 w 4"/>
                  <a:gd name="T5" fmla="*/ 8 h 8"/>
                  <a:gd name="T6" fmla="*/ 4 w 4"/>
                  <a:gd name="T7" fmla="*/ 4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6" name="Freeform 89">
                <a:extLst>
                  <a:ext uri="{FF2B5EF4-FFF2-40B4-BE49-F238E27FC236}">
                    <a16:creationId xmlns:a16="http://schemas.microsoft.com/office/drawing/2014/main" id="{4E1673D2-E508-4893-81E9-648D1753F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313" y="4271963"/>
                <a:ext cx="341313" cy="95250"/>
              </a:xfrm>
              <a:custGeom>
                <a:avLst/>
                <a:gdLst>
                  <a:gd name="T0" fmla="*/ 107 w 108"/>
                  <a:gd name="T1" fmla="*/ 0 h 30"/>
                  <a:gd name="T2" fmla="*/ 0 w 108"/>
                  <a:gd name="T3" fmla="*/ 16 h 30"/>
                  <a:gd name="T4" fmla="*/ 2 w 108"/>
                  <a:gd name="T5" fmla="*/ 28 h 30"/>
                  <a:gd name="T6" fmla="*/ 108 w 108"/>
                  <a:gd name="T7" fmla="*/ 15 h 30"/>
                  <a:gd name="T8" fmla="*/ 107 w 10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0">
                    <a:moveTo>
                      <a:pt x="107" y="0"/>
                    </a:moveTo>
                    <a:cubicBezTo>
                      <a:pt x="66" y="10"/>
                      <a:pt x="41" y="14"/>
                      <a:pt x="0" y="1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2" y="30"/>
                      <a:pt x="67" y="27"/>
                      <a:pt x="108" y="15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7" name="Freeform 90">
                <a:extLst>
                  <a:ext uri="{FF2B5EF4-FFF2-40B4-BE49-F238E27FC236}">
                    <a16:creationId xmlns:a16="http://schemas.microsoft.com/office/drawing/2014/main" id="{64AAE617-1E77-4CE8-8A39-2A0C9B52A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976" y="4275138"/>
                <a:ext cx="323850" cy="69850"/>
              </a:xfrm>
              <a:custGeom>
                <a:avLst/>
                <a:gdLst>
                  <a:gd name="T0" fmla="*/ 102 w 102"/>
                  <a:gd name="T1" fmla="*/ 2 h 22"/>
                  <a:gd name="T2" fmla="*/ 0 w 102"/>
                  <a:gd name="T3" fmla="*/ 0 h 22"/>
                  <a:gd name="T4" fmla="*/ 2 w 102"/>
                  <a:gd name="T5" fmla="*/ 13 h 22"/>
                  <a:gd name="T6" fmla="*/ 99 w 102"/>
                  <a:gd name="T7" fmla="*/ 17 h 22"/>
                  <a:gd name="T8" fmla="*/ 102 w 102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2">
                    <a:moveTo>
                      <a:pt x="102" y="2"/>
                    </a:moveTo>
                    <a:cubicBezTo>
                      <a:pt x="64" y="4"/>
                      <a:pt x="38" y="6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5" y="21"/>
                      <a:pt x="61" y="22"/>
                      <a:pt x="99" y="17"/>
                    </a:cubicBez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8" name="Freeform 91">
                <a:extLst>
                  <a:ext uri="{FF2B5EF4-FFF2-40B4-BE49-F238E27FC236}">
                    <a16:creationId xmlns:a16="http://schemas.microsoft.com/office/drawing/2014/main" id="{98113A88-BF68-4B8D-8AE1-27988A740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3906838"/>
                <a:ext cx="79375" cy="44450"/>
              </a:xfrm>
              <a:custGeom>
                <a:avLst/>
                <a:gdLst>
                  <a:gd name="T0" fmla="*/ 48 w 50"/>
                  <a:gd name="T1" fmla="*/ 0 h 28"/>
                  <a:gd name="T2" fmla="*/ 0 w 50"/>
                  <a:gd name="T3" fmla="*/ 0 h 28"/>
                  <a:gd name="T4" fmla="*/ 2 w 50"/>
                  <a:gd name="T5" fmla="*/ 28 h 28"/>
                  <a:gd name="T6" fmla="*/ 50 w 50"/>
                  <a:gd name="T7" fmla="*/ 28 h 28"/>
                  <a:gd name="T8" fmla="*/ 4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48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50" y="2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AD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9" name="Freeform 92">
                <a:extLst>
                  <a:ext uri="{FF2B5EF4-FFF2-40B4-BE49-F238E27FC236}">
                    <a16:creationId xmlns:a16="http://schemas.microsoft.com/office/drawing/2014/main" id="{F29425C8-9101-4F6A-B6B8-007A1D4B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6" y="3289300"/>
                <a:ext cx="203200" cy="212725"/>
              </a:xfrm>
              <a:custGeom>
                <a:avLst/>
                <a:gdLst>
                  <a:gd name="T0" fmla="*/ 0 w 64"/>
                  <a:gd name="T1" fmla="*/ 59 h 67"/>
                  <a:gd name="T2" fmla="*/ 52 w 64"/>
                  <a:gd name="T3" fmla="*/ 0 h 67"/>
                  <a:gd name="T4" fmla="*/ 64 w 64"/>
                  <a:gd name="T5" fmla="*/ 9 h 67"/>
                  <a:gd name="T6" fmla="*/ 12 w 64"/>
                  <a:gd name="T7" fmla="*/ 67 h 67"/>
                  <a:gd name="T8" fmla="*/ 0 w 64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0" y="59"/>
                    </a:moveTo>
                    <a:cubicBezTo>
                      <a:pt x="0" y="59"/>
                      <a:pt x="43" y="19"/>
                      <a:pt x="52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30" y="59"/>
                      <a:pt x="12" y="67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0" name="Freeform 93">
                <a:extLst>
                  <a:ext uri="{FF2B5EF4-FFF2-40B4-BE49-F238E27FC236}">
                    <a16:creationId xmlns:a16="http://schemas.microsoft.com/office/drawing/2014/main" id="{CA6926DF-F43B-47DC-A0AD-DC0CD3AA6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388" y="3314700"/>
                <a:ext cx="215900" cy="225425"/>
              </a:xfrm>
              <a:custGeom>
                <a:avLst/>
                <a:gdLst>
                  <a:gd name="T0" fmla="*/ 7 w 68"/>
                  <a:gd name="T1" fmla="*/ 0 h 71"/>
                  <a:gd name="T2" fmla="*/ 68 w 68"/>
                  <a:gd name="T3" fmla="*/ 58 h 71"/>
                  <a:gd name="T4" fmla="*/ 58 w 68"/>
                  <a:gd name="T5" fmla="*/ 71 h 71"/>
                  <a:gd name="T6" fmla="*/ 0 w 68"/>
                  <a:gd name="T7" fmla="*/ 12 h 71"/>
                  <a:gd name="T8" fmla="*/ 7 w 68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1">
                    <a:moveTo>
                      <a:pt x="7" y="0"/>
                    </a:moveTo>
                    <a:cubicBezTo>
                      <a:pt x="7" y="0"/>
                      <a:pt x="47" y="46"/>
                      <a:pt x="68" y="58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8" y="30"/>
                      <a:pt x="0" y="1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1" name="Freeform 94">
                <a:extLst>
                  <a:ext uri="{FF2B5EF4-FFF2-40B4-BE49-F238E27FC236}">
                    <a16:creationId xmlns:a16="http://schemas.microsoft.com/office/drawing/2014/main" id="{B4207857-EBEE-4062-B93F-EA02ECC4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416175"/>
                <a:ext cx="1255713" cy="312738"/>
              </a:xfrm>
              <a:custGeom>
                <a:avLst/>
                <a:gdLst>
                  <a:gd name="T0" fmla="*/ 0 w 396"/>
                  <a:gd name="T1" fmla="*/ 55 h 99"/>
                  <a:gd name="T2" fmla="*/ 216 w 396"/>
                  <a:gd name="T3" fmla="*/ 96 h 99"/>
                  <a:gd name="T4" fmla="*/ 396 w 396"/>
                  <a:gd name="T5" fmla="*/ 83 h 99"/>
                  <a:gd name="T6" fmla="*/ 233 w 396"/>
                  <a:gd name="T7" fmla="*/ 12 h 99"/>
                  <a:gd name="T8" fmla="*/ 0 w 396"/>
                  <a:gd name="T9" fmla="*/ 5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99">
                    <a:moveTo>
                      <a:pt x="0" y="55"/>
                    </a:moveTo>
                    <a:cubicBezTo>
                      <a:pt x="33" y="64"/>
                      <a:pt x="139" y="93"/>
                      <a:pt x="216" y="96"/>
                    </a:cubicBezTo>
                    <a:cubicBezTo>
                      <a:pt x="293" y="99"/>
                      <a:pt x="369" y="89"/>
                      <a:pt x="396" y="83"/>
                    </a:cubicBezTo>
                    <a:cubicBezTo>
                      <a:pt x="396" y="83"/>
                      <a:pt x="286" y="19"/>
                      <a:pt x="233" y="12"/>
                    </a:cubicBezTo>
                    <a:cubicBezTo>
                      <a:pt x="137" y="0"/>
                      <a:pt x="0" y="55"/>
                      <a:pt x="0" y="55"/>
                    </a:cubicBezTo>
                    <a:close/>
                  </a:path>
                </a:pathLst>
              </a:custGeom>
              <a:solidFill>
                <a:srgbClr val="5E6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2" name="Freeform 95">
                <a:extLst>
                  <a:ext uri="{FF2B5EF4-FFF2-40B4-BE49-F238E27FC236}">
                    <a16:creationId xmlns:a16="http://schemas.microsoft.com/office/drawing/2014/main" id="{66E97E2A-5674-4AF4-A5F6-18922DC4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378075"/>
                <a:ext cx="1252538" cy="300038"/>
              </a:xfrm>
              <a:custGeom>
                <a:avLst/>
                <a:gdLst>
                  <a:gd name="T0" fmla="*/ 0 w 395"/>
                  <a:gd name="T1" fmla="*/ 67 h 95"/>
                  <a:gd name="T2" fmla="*/ 395 w 395"/>
                  <a:gd name="T3" fmla="*/ 95 h 95"/>
                  <a:gd name="T4" fmla="*/ 194 w 395"/>
                  <a:gd name="T5" fmla="*/ 3 h 95"/>
                  <a:gd name="T6" fmla="*/ 0 w 395"/>
                  <a:gd name="T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5" h="95">
                    <a:moveTo>
                      <a:pt x="0" y="67"/>
                    </a:moveTo>
                    <a:cubicBezTo>
                      <a:pt x="115" y="48"/>
                      <a:pt x="303" y="44"/>
                      <a:pt x="395" y="95"/>
                    </a:cubicBezTo>
                    <a:cubicBezTo>
                      <a:pt x="395" y="95"/>
                      <a:pt x="307" y="7"/>
                      <a:pt x="194" y="3"/>
                    </a:cubicBezTo>
                    <a:cubicBezTo>
                      <a:pt x="91" y="0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3" name="Freeform 96">
                <a:extLst>
                  <a:ext uri="{FF2B5EF4-FFF2-40B4-BE49-F238E27FC236}">
                    <a16:creationId xmlns:a16="http://schemas.microsoft.com/office/drawing/2014/main" id="{07FFCA05-93C6-455A-92BD-277A2F40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6" y="2770188"/>
                <a:ext cx="142875" cy="238125"/>
              </a:xfrm>
              <a:custGeom>
                <a:avLst/>
                <a:gdLst>
                  <a:gd name="T0" fmla="*/ 7 w 45"/>
                  <a:gd name="T1" fmla="*/ 75 h 75"/>
                  <a:gd name="T2" fmla="*/ 44 w 45"/>
                  <a:gd name="T3" fmla="*/ 47 h 75"/>
                  <a:gd name="T4" fmla="*/ 0 w 45"/>
                  <a:gd name="T5" fmla="*/ 57 h 75"/>
                  <a:gd name="T6" fmla="*/ 7 w 45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75">
                    <a:moveTo>
                      <a:pt x="7" y="75"/>
                    </a:moveTo>
                    <a:cubicBezTo>
                      <a:pt x="21" y="72"/>
                      <a:pt x="44" y="61"/>
                      <a:pt x="44" y="47"/>
                    </a:cubicBezTo>
                    <a:cubicBezTo>
                      <a:pt x="44" y="33"/>
                      <a:pt x="45" y="0"/>
                      <a:pt x="0" y="57"/>
                    </a:cubicBezTo>
                    <a:lnTo>
                      <a:pt x="7" y="7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4" name="Freeform 97">
                <a:extLst>
                  <a:ext uri="{FF2B5EF4-FFF2-40B4-BE49-F238E27FC236}">
                    <a16:creationId xmlns:a16="http://schemas.microsoft.com/office/drawing/2014/main" id="{629F68CE-4A59-4173-B3D7-88394E03B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317750"/>
                <a:ext cx="804863" cy="788988"/>
              </a:xfrm>
              <a:custGeom>
                <a:avLst/>
                <a:gdLst>
                  <a:gd name="T0" fmla="*/ 224 w 254"/>
                  <a:gd name="T1" fmla="*/ 80 h 249"/>
                  <a:gd name="T2" fmla="*/ 215 w 254"/>
                  <a:gd name="T3" fmla="*/ 35 h 249"/>
                  <a:gd name="T4" fmla="*/ 166 w 254"/>
                  <a:gd name="T5" fmla="*/ 33 h 249"/>
                  <a:gd name="T6" fmla="*/ 126 w 254"/>
                  <a:gd name="T7" fmla="*/ 2 h 249"/>
                  <a:gd name="T8" fmla="*/ 82 w 254"/>
                  <a:gd name="T9" fmla="*/ 40 h 249"/>
                  <a:gd name="T10" fmla="*/ 55 w 254"/>
                  <a:gd name="T11" fmla="*/ 27 h 249"/>
                  <a:gd name="T12" fmla="*/ 30 w 254"/>
                  <a:gd name="T13" fmla="*/ 78 h 249"/>
                  <a:gd name="T14" fmla="*/ 7 w 254"/>
                  <a:gd name="T15" fmla="*/ 109 h 249"/>
                  <a:gd name="T16" fmla="*/ 53 w 254"/>
                  <a:gd name="T17" fmla="*/ 232 h 249"/>
                  <a:gd name="T18" fmla="*/ 177 w 254"/>
                  <a:gd name="T19" fmla="*/ 249 h 249"/>
                  <a:gd name="T20" fmla="*/ 249 w 254"/>
                  <a:gd name="T21" fmla="*/ 92 h 249"/>
                  <a:gd name="T22" fmla="*/ 224 w 254"/>
                  <a:gd name="T23" fmla="*/ 8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4" h="249">
                    <a:moveTo>
                      <a:pt x="224" y="80"/>
                    </a:moveTo>
                    <a:cubicBezTo>
                      <a:pt x="224" y="80"/>
                      <a:pt x="239" y="67"/>
                      <a:pt x="215" y="35"/>
                    </a:cubicBezTo>
                    <a:cubicBezTo>
                      <a:pt x="190" y="2"/>
                      <a:pt x="166" y="33"/>
                      <a:pt x="166" y="33"/>
                    </a:cubicBezTo>
                    <a:cubicBezTo>
                      <a:pt x="166" y="33"/>
                      <a:pt x="165" y="3"/>
                      <a:pt x="126" y="2"/>
                    </a:cubicBezTo>
                    <a:cubicBezTo>
                      <a:pt x="86" y="0"/>
                      <a:pt x="82" y="40"/>
                      <a:pt x="82" y="40"/>
                    </a:cubicBezTo>
                    <a:cubicBezTo>
                      <a:pt x="82" y="40"/>
                      <a:pt x="84" y="17"/>
                      <a:pt x="55" y="27"/>
                    </a:cubicBezTo>
                    <a:cubicBezTo>
                      <a:pt x="26" y="36"/>
                      <a:pt x="30" y="78"/>
                      <a:pt x="30" y="78"/>
                    </a:cubicBezTo>
                    <a:cubicBezTo>
                      <a:pt x="30" y="78"/>
                      <a:pt x="14" y="46"/>
                      <a:pt x="7" y="109"/>
                    </a:cubicBezTo>
                    <a:cubicBezTo>
                      <a:pt x="0" y="172"/>
                      <a:pt x="27" y="211"/>
                      <a:pt x="53" y="232"/>
                    </a:cubicBezTo>
                    <a:cubicBezTo>
                      <a:pt x="177" y="249"/>
                      <a:pt x="177" y="249"/>
                      <a:pt x="177" y="249"/>
                    </a:cubicBezTo>
                    <a:cubicBezTo>
                      <a:pt x="254" y="213"/>
                      <a:pt x="254" y="122"/>
                      <a:pt x="249" y="92"/>
                    </a:cubicBezTo>
                    <a:cubicBezTo>
                      <a:pt x="244" y="62"/>
                      <a:pt x="224" y="80"/>
                      <a:pt x="224" y="8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58" name="Freeform 98">
                <a:extLst>
                  <a:ext uri="{FF2B5EF4-FFF2-40B4-BE49-F238E27FC236}">
                    <a16:creationId xmlns:a16="http://schemas.microsoft.com/office/drawing/2014/main" id="{249F25CF-EF45-4F32-9CA0-36EA44C9D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541588"/>
                <a:ext cx="801688" cy="565150"/>
              </a:xfrm>
              <a:custGeom>
                <a:avLst/>
                <a:gdLst>
                  <a:gd name="T0" fmla="*/ 148 w 253"/>
                  <a:gd name="T1" fmla="*/ 26 h 178"/>
                  <a:gd name="T2" fmla="*/ 17 w 253"/>
                  <a:gd name="T3" fmla="*/ 0 h 178"/>
                  <a:gd name="T4" fmla="*/ 7 w 253"/>
                  <a:gd name="T5" fmla="*/ 38 h 178"/>
                  <a:gd name="T6" fmla="*/ 53 w 253"/>
                  <a:gd name="T7" fmla="*/ 161 h 178"/>
                  <a:gd name="T8" fmla="*/ 177 w 253"/>
                  <a:gd name="T9" fmla="*/ 178 h 178"/>
                  <a:gd name="T10" fmla="*/ 251 w 253"/>
                  <a:gd name="T11" fmla="*/ 35 h 178"/>
                  <a:gd name="T12" fmla="*/ 148 w 253"/>
                  <a:gd name="T13" fmla="*/ 2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178">
                    <a:moveTo>
                      <a:pt x="148" y="26"/>
                    </a:moveTo>
                    <a:cubicBezTo>
                      <a:pt x="81" y="39"/>
                      <a:pt x="19" y="65"/>
                      <a:pt x="17" y="0"/>
                    </a:cubicBezTo>
                    <a:cubicBezTo>
                      <a:pt x="14" y="4"/>
                      <a:pt x="10" y="14"/>
                      <a:pt x="7" y="38"/>
                    </a:cubicBezTo>
                    <a:cubicBezTo>
                      <a:pt x="0" y="101"/>
                      <a:pt x="27" y="140"/>
                      <a:pt x="53" y="161"/>
                    </a:cubicBezTo>
                    <a:cubicBezTo>
                      <a:pt x="177" y="178"/>
                      <a:pt x="177" y="178"/>
                      <a:pt x="177" y="178"/>
                    </a:cubicBezTo>
                    <a:cubicBezTo>
                      <a:pt x="244" y="146"/>
                      <a:pt x="253" y="73"/>
                      <a:pt x="251" y="35"/>
                    </a:cubicBezTo>
                    <a:cubicBezTo>
                      <a:pt x="233" y="65"/>
                      <a:pt x="185" y="19"/>
                      <a:pt x="148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0" name="Freeform 99">
                <a:extLst>
                  <a:ext uri="{FF2B5EF4-FFF2-40B4-BE49-F238E27FC236}">
                    <a16:creationId xmlns:a16="http://schemas.microsoft.com/office/drawing/2014/main" id="{441BED19-AAF8-4470-8223-6A88C86C7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2760663"/>
                <a:ext cx="139700" cy="238125"/>
              </a:xfrm>
              <a:custGeom>
                <a:avLst/>
                <a:gdLst>
                  <a:gd name="T0" fmla="*/ 37 w 44"/>
                  <a:gd name="T1" fmla="*/ 75 h 75"/>
                  <a:gd name="T2" fmla="*/ 1 w 44"/>
                  <a:gd name="T3" fmla="*/ 47 h 75"/>
                  <a:gd name="T4" fmla="*/ 44 w 44"/>
                  <a:gd name="T5" fmla="*/ 57 h 75"/>
                  <a:gd name="T6" fmla="*/ 37 w 44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75">
                    <a:moveTo>
                      <a:pt x="37" y="75"/>
                    </a:moveTo>
                    <a:cubicBezTo>
                      <a:pt x="23" y="72"/>
                      <a:pt x="2" y="60"/>
                      <a:pt x="1" y="47"/>
                    </a:cubicBezTo>
                    <a:cubicBezTo>
                      <a:pt x="1" y="33"/>
                      <a:pt x="0" y="0"/>
                      <a:pt x="44" y="57"/>
                    </a:cubicBezTo>
                    <a:lnTo>
                      <a:pt x="37" y="75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2" name="Freeform 100">
                <a:extLst>
                  <a:ext uri="{FF2B5EF4-FFF2-40B4-BE49-F238E27FC236}">
                    <a16:creationId xmlns:a16="http://schemas.microsoft.com/office/drawing/2014/main" id="{09291A48-4520-4DD0-B70F-BC946BAC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2836863"/>
                <a:ext cx="76200" cy="133350"/>
              </a:xfrm>
              <a:custGeom>
                <a:avLst/>
                <a:gdLst>
                  <a:gd name="T0" fmla="*/ 20 w 24"/>
                  <a:gd name="T1" fmla="*/ 42 h 42"/>
                  <a:gd name="T2" fmla="*/ 1 w 24"/>
                  <a:gd name="T3" fmla="*/ 26 h 42"/>
                  <a:gd name="T4" fmla="*/ 24 w 24"/>
                  <a:gd name="T5" fmla="*/ 32 h 42"/>
                  <a:gd name="T6" fmla="*/ 20 w 24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cubicBezTo>
                      <a:pt x="13" y="40"/>
                      <a:pt x="1" y="34"/>
                      <a:pt x="1" y="26"/>
                    </a:cubicBezTo>
                    <a:cubicBezTo>
                      <a:pt x="0" y="19"/>
                      <a:pt x="0" y="0"/>
                      <a:pt x="24" y="32"/>
                    </a:cubicBez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EF8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3" name="Freeform 101">
                <a:extLst>
                  <a:ext uri="{FF2B5EF4-FFF2-40B4-BE49-F238E27FC236}">
                    <a16:creationId xmlns:a16="http://schemas.microsoft.com/office/drawing/2014/main" id="{3699668B-2993-40DC-9BDC-14BFB0E4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871788"/>
                <a:ext cx="66675" cy="107950"/>
              </a:xfrm>
              <a:custGeom>
                <a:avLst/>
                <a:gdLst>
                  <a:gd name="T0" fmla="*/ 17 w 21"/>
                  <a:gd name="T1" fmla="*/ 34 h 34"/>
                  <a:gd name="T2" fmla="*/ 1 w 21"/>
                  <a:gd name="T3" fmla="*/ 21 h 34"/>
                  <a:gd name="T4" fmla="*/ 21 w 21"/>
                  <a:gd name="T5" fmla="*/ 26 h 34"/>
                  <a:gd name="T6" fmla="*/ 17 w 21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4">
                    <a:moveTo>
                      <a:pt x="17" y="34"/>
                    </a:moveTo>
                    <a:cubicBezTo>
                      <a:pt x="11" y="33"/>
                      <a:pt x="1" y="28"/>
                      <a:pt x="1" y="21"/>
                    </a:cubicBezTo>
                    <a:cubicBezTo>
                      <a:pt x="1" y="15"/>
                      <a:pt x="0" y="0"/>
                      <a:pt x="21" y="26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7" name="Freeform 102">
                <a:extLst>
                  <a:ext uri="{FF2B5EF4-FFF2-40B4-BE49-F238E27FC236}">
                    <a16:creationId xmlns:a16="http://schemas.microsoft.com/office/drawing/2014/main" id="{311C1D83-465B-4C7E-9DE0-471F244E7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2554288"/>
                <a:ext cx="674688" cy="642938"/>
              </a:xfrm>
              <a:custGeom>
                <a:avLst/>
                <a:gdLst>
                  <a:gd name="T0" fmla="*/ 114 w 213"/>
                  <a:gd name="T1" fmla="*/ 202 h 203"/>
                  <a:gd name="T2" fmla="*/ 7 w 213"/>
                  <a:gd name="T3" fmla="*/ 112 h 203"/>
                  <a:gd name="T4" fmla="*/ 125 w 213"/>
                  <a:gd name="T5" fmla="*/ 1 h 203"/>
                  <a:gd name="T6" fmla="*/ 211 w 213"/>
                  <a:gd name="T7" fmla="*/ 95 h 203"/>
                  <a:gd name="T8" fmla="*/ 114 w 213"/>
                  <a:gd name="T9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3">
                    <a:moveTo>
                      <a:pt x="114" y="202"/>
                    </a:moveTo>
                    <a:cubicBezTo>
                      <a:pt x="80" y="203"/>
                      <a:pt x="13" y="181"/>
                      <a:pt x="7" y="112"/>
                    </a:cubicBezTo>
                    <a:cubicBezTo>
                      <a:pt x="0" y="43"/>
                      <a:pt x="52" y="0"/>
                      <a:pt x="125" y="1"/>
                    </a:cubicBezTo>
                    <a:cubicBezTo>
                      <a:pt x="194" y="1"/>
                      <a:pt x="209" y="41"/>
                      <a:pt x="211" y="95"/>
                    </a:cubicBezTo>
                    <a:cubicBezTo>
                      <a:pt x="213" y="126"/>
                      <a:pt x="190" y="199"/>
                      <a:pt x="114" y="202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8" name="Freeform 103">
                <a:extLst>
                  <a:ext uri="{FF2B5EF4-FFF2-40B4-BE49-F238E27FC236}">
                    <a16:creationId xmlns:a16="http://schemas.microsoft.com/office/drawing/2014/main" id="{3DFA05E1-95BF-40E4-B163-419C3DD1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582863"/>
                <a:ext cx="168275" cy="393700"/>
              </a:xfrm>
              <a:custGeom>
                <a:avLst/>
                <a:gdLst>
                  <a:gd name="T0" fmla="*/ 27 w 53"/>
                  <a:gd name="T1" fmla="*/ 120 h 124"/>
                  <a:gd name="T2" fmla="*/ 35 w 53"/>
                  <a:gd name="T3" fmla="*/ 124 h 124"/>
                  <a:gd name="T4" fmla="*/ 53 w 53"/>
                  <a:gd name="T5" fmla="*/ 9 h 124"/>
                  <a:gd name="T6" fmla="*/ 14 w 53"/>
                  <a:gd name="T7" fmla="*/ 81 h 124"/>
                  <a:gd name="T8" fmla="*/ 27 w 53"/>
                  <a:gd name="T9" fmla="*/ 12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4">
                    <a:moveTo>
                      <a:pt x="27" y="120"/>
                    </a:moveTo>
                    <a:cubicBezTo>
                      <a:pt x="35" y="124"/>
                      <a:pt x="35" y="124"/>
                      <a:pt x="35" y="124"/>
                    </a:cubicBezTo>
                    <a:cubicBezTo>
                      <a:pt x="21" y="76"/>
                      <a:pt x="53" y="9"/>
                      <a:pt x="53" y="9"/>
                    </a:cubicBezTo>
                    <a:cubicBezTo>
                      <a:pt x="42" y="0"/>
                      <a:pt x="0" y="64"/>
                      <a:pt x="14" y="81"/>
                    </a:cubicBezTo>
                    <a:cubicBezTo>
                      <a:pt x="21" y="89"/>
                      <a:pt x="27" y="120"/>
                      <a:pt x="27" y="120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9" name="Freeform 104">
                <a:extLst>
                  <a:ext uri="{FF2B5EF4-FFF2-40B4-BE49-F238E27FC236}">
                    <a16:creationId xmlns:a16="http://schemas.microsoft.com/office/drawing/2014/main" id="{AC8AA625-EB78-42D4-B136-427CDCD63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2416175"/>
                <a:ext cx="241300" cy="249238"/>
              </a:xfrm>
              <a:custGeom>
                <a:avLst/>
                <a:gdLst>
                  <a:gd name="T0" fmla="*/ 4 w 76"/>
                  <a:gd name="T1" fmla="*/ 47 h 79"/>
                  <a:gd name="T2" fmla="*/ 71 w 76"/>
                  <a:gd name="T3" fmla="*/ 40 h 79"/>
                  <a:gd name="T4" fmla="*/ 4 w 76"/>
                  <a:gd name="T5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79">
                    <a:moveTo>
                      <a:pt x="4" y="47"/>
                    </a:moveTo>
                    <a:cubicBezTo>
                      <a:pt x="8" y="76"/>
                      <a:pt x="76" y="79"/>
                      <a:pt x="71" y="40"/>
                    </a:cubicBezTo>
                    <a:cubicBezTo>
                      <a:pt x="66" y="0"/>
                      <a:pt x="0" y="15"/>
                      <a:pt x="4" y="47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0" name="Freeform 105">
                <a:extLst>
                  <a:ext uri="{FF2B5EF4-FFF2-40B4-BE49-F238E27FC236}">
                    <a16:creationId xmlns:a16="http://schemas.microsoft.com/office/drawing/2014/main" id="{E260AA2F-6BA5-45E5-91E0-6B8C2B5D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1" y="2413000"/>
                <a:ext cx="298450" cy="312738"/>
              </a:xfrm>
              <a:custGeom>
                <a:avLst/>
                <a:gdLst>
                  <a:gd name="T0" fmla="*/ 17 w 94"/>
                  <a:gd name="T1" fmla="*/ 26 h 99"/>
                  <a:gd name="T2" fmla="*/ 71 w 94"/>
                  <a:gd name="T3" fmla="*/ 66 h 99"/>
                  <a:gd name="T4" fmla="*/ 17 w 94"/>
                  <a:gd name="T5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99">
                    <a:moveTo>
                      <a:pt x="17" y="26"/>
                    </a:moveTo>
                    <a:cubicBezTo>
                      <a:pt x="0" y="51"/>
                      <a:pt x="49" y="99"/>
                      <a:pt x="71" y="66"/>
                    </a:cubicBezTo>
                    <a:cubicBezTo>
                      <a:pt x="94" y="33"/>
                      <a:pt x="35" y="0"/>
                      <a:pt x="17" y="26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1" name="Freeform 106">
                <a:extLst>
                  <a:ext uri="{FF2B5EF4-FFF2-40B4-BE49-F238E27FC236}">
                    <a16:creationId xmlns:a16="http://schemas.microsoft.com/office/drawing/2014/main" id="{C073EF4E-060D-4F31-B271-5534B200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2566988"/>
                <a:ext cx="149225" cy="222250"/>
              </a:xfrm>
              <a:custGeom>
                <a:avLst/>
                <a:gdLst>
                  <a:gd name="T0" fmla="*/ 13 w 47"/>
                  <a:gd name="T1" fmla="*/ 11 h 70"/>
                  <a:gd name="T2" fmla="*/ 30 w 47"/>
                  <a:gd name="T3" fmla="*/ 57 h 70"/>
                  <a:gd name="T4" fmla="*/ 13 w 47"/>
                  <a:gd name="T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0">
                    <a:moveTo>
                      <a:pt x="13" y="11"/>
                    </a:moveTo>
                    <a:cubicBezTo>
                      <a:pt x="0" y="21"/>
                      <a:pt x="12" y="70"/>
                      <a:pt x="30" y="57"/>
                    </a:cubicBezTo>
                    <a:cubicBezTo>
                      <a:pt x="47" y="44"/>
                      <a:pt x="26" y="0"/>
                      <a:pt x="13" y="11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2" name="Freeform 107">
                <a:extLst>
                  <a:ext uri="{FF2B5EF4-FFF2-40B4-BE49-F238E27FC236}">
                    <a16:creationId xmlns:a16="http://schemas.microsoft.com/office/drawing/2014/main" id="{B850C3AB-E30C-44CD-94FD-E461FB81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588" y="2520950"/>
                <a:ext cx="249238" cy="182563"/>
              </a:xfrm>
              <a:custGeom>
                <a:avLst/>
                <a:gdLst>
                  <a:gd name="T0" fmla="*/ 64 w 79"/>
                  <a:gd name="T1" fmla="*/ 8 h 58"/>
                  <a:gd name="T2" fmla="*/ 19 w 79"/>
                  <a:gd name="T3" fmla="*/ 48 h 58"/>
                  <a:gd name="T4" fmla="*/ 64 w 79"/>
                  <a:gd name="T5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58">
                    <a:moveTo>
                      <a:pt x="64" y="8"/>
                    </a:moveTo>
                    <a:cubicBezTo>
                      <a:pt x="50" y="0"/>
                      <a:pt x="0" y="38"/>
                      <a:pt x="19" y="48"/>
                    </a:cubicBezTo>
                    <a:cubicBezTo>
                      <a:pt x="38" y="58"/>
                      <a:pt x="79" y="16"/>
                      <a:pt x="64" y="8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3" name="Freeform 108">
                <a:extLst>
                  <a:ext uri="{FF2B5EF4-FFF2-40B4-BE49-F238E27FC236}">
                    <a16:creationId xmlns:a16="http://schemas.microsoft.com/office/drawing/2014/main" id="{FE34A7EB-46FC-4477-9F28-0132643A5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378075"/>
                <a:ext cx="1252538" cy="300038"/>
              </a:xfrm>
              <a:custGeom>
                <a:avLst/>
                <a:gdLst>
                  <a:gd name="T0" fmla="*/ 0 w 395"/>
                  <a:gd name="T1" fmla="*/ 67 h 95"/>
                  <a:gd name="T2" fmla="*/ 395 w 395"/>
                  <a:gd name="T3" fmla="*/ 95 h 95"/>
                  <a:gd name="T4" fmla="*/ 194 w 395"/>
                  <a:gd name="T5" fmla="*/ 3 h 95"/>
                  <a:gd name="T6" fmla="*/ 0 w 395"/>
                  <a:gd name="T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5" h="95">
                    <a:moveTo>
                      <a:pt x="0" y="67"/>
                    </a:moveTo>
                    <a:cubicBezTo>
                      <a:pt x="115" y="48"/>
                      <a:pt x="303" y="44"/>
                      <a:pt x="395" y="95"/>
                    </a:cubicBezTo>
                    <a:cubicBezTo>
                      <a:pt x="395" y="95"/>
                      <a:pt x="307" y="7"/>
                      <a:pt x="194" y="3"/>
                    </a:cubicBezTo>
                    <a:cubicBezTo>
                      <a:pt x="91" y="0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4" name="Oval 109">
                <a:extLst>
                  <a:ext uri="{FF2B5EF4-FFF2-40B4-BE49-F238E27FC236}">
                    <a16:creationId xmlns:a16="http://schemas.microsoft.com/office/drawing/2014/main" id="{0D949D15-D4C9-4C43-910F-BFB160B59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3863" y="3708400"/>
                <a:ext cx="87313" cy="87313"/>
              </a:xfrm>
              <a:prstGeom prst="ellipse">
                <a:avLst/>
              </a:prstGeom>
              <a:solidFill>
                <a:srgbClr val="ED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5" name="Oval 110">
                <a:extLst>
                  <a:ext uri="{FF2B5EF4-FFF2-40B4-BE49-F238E27FC236}">
                    <a16:creationId xmlns:a16="http://schemas.microsoft.com/office/drawing/2014/main" id="{084D768B-3736-41A0-B383-7F518E9D2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0538" y="3578225"/>
                <a:ext cx="52388" cy="50800"/>
              </a:xfrm>
              <a:prstGeom prst="ellipse">
                <a:avLst/>
              </a:prstGeom>
              <a:solidFill>
                <a:srgbClr val="FF9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6" name="Freeform 111">
                <a:extLst>
                  <a:ext uri="{FF2B5EF4-FFF2-40B4-BE49-F238E27FC236}">
                    <a16:creationId xmlns:a16="http://schemas.microsoft.com/office/drawing/2014/main" id="{4BAF0978-A481-4106-843B-46E166E9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3798888"/>
                <a:ext cx="50800" cy="57150"/>
              </a:xfrm>
              <a:custGeom>
                <a:avLst/>
                <a:gdLst>
                  <a:gd name="T0" fmla="*/ 12 w 16"/>
                  <a:gd name="T1" fmla="*/ 17 h 18"/>
                  <a:gd name="T2" fmla="*/ 14 w 16"/>
                  <a:gd name="T3" fmla="*/ 6 h 18"/>
                  <a:gd name="T4" fmla="*/ 5 w 16"/>
                  <a:gd name="T5" fmla="*/ 2 h 18"/>
                  <a:gd name="T6" fmla="*/ 2 w 16"/>
                  <a:gd name="T7" fmla="*/ 12 h 18"/>
                  <a:gd name="T8" fmla="*/ 12 w 1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17"/>
                    </a:moveTo>
                    <a:cubicBezTo>
                      <a:pt x="15" y="15"/>
                      <a:pt x="16" y="10"/>
                      <a:pt x="14" y="6"/>
                    </a:cubicBezTo>
                    <a:cubicBezTo>
                      <a:pt x="13" y="2"/>
                      <a:pt x="8" y="0"/>
                      <a:pt x="5" y="2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8"/>
                      <a:pt x="12" y="17"/>
                    </a:cubicBezTo>
                    <a:close/>
                  </a:path>
                </a:pathLst>
              </a:custGeom>
              <a:solidFill>
                <a:srgbClr val="A78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7" name="Oval 112">
                <a:extLst>
                  <a:ext uri="{FF2B5EF4-FFF2-40B4-BE49-F238E27FC236}">
                    <a16:creationId xmlns:a16="http://schemas.microsoft.com/office/drawing/2014/main" id="{6775932F-F0FB-4951-A1D4-929AE26AA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2001" y="3403600"/>
                <a:ext cx="66675" cy="66675"/>
              </a:xfrm>
              <a:prstGeom prst="ellipse">
                <a:avLst/>
              </a:prstGeom>
              <a:solidFill>
                <a:srgbClr val="CCC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8" name="Oval 113">
                <a:extLst>
                  <a:ext uri="{FF2B5EF4-FFF2-40B4-BE49-F238E27FC236}">
                    <a16:creationId xmlns:a16="http://schemas.microsoft.com/office/drawing/2014/main" id="{E69606ED-6922-46D8-919E-0A82BC7E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676" y="3232150"/>
                <a:ext cx="76200" cy="76200"/>
              </a:xfrm>
              <a:prstGeom prst="ellipse">
                <a:avLst/>
              </a:pr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9" name="Oval 114">
                <a:extLst>
                  <a:ext uri="{FF2B5EF4-FFF2-40B4-BE49-F238E27FC236}">
                    <a16:creationId xmlns:a16="http://schemas.microsoft.com/office/drawing/2014/main" id="{702EC0C9-B201-4467-8361-F4254C15A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151" y="3451225"/>
                <a:ext cx="66675" cy="66675"/>
              </a:xfrm>
              <a:prstGeom prst="ellipse">
                <a:avLst/>
              </a:pr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0" name="Freeform 115">
                <a:extLst>
                  <a:ext uri="{FF2B5EF4-FFF2-40B4-BE49-F238E27FC236}">
                    <a16:creationId xmlns:a16="http://schemas.microsoft.com/office/drawing/2014/main" id="{1A5106C5-534B-4A3B-8BB7-FB4E7307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6" y="3613150"/>
                <a:ext cx="66675" cy="76200"/>
              </a:xfrm>
              <a:custGeom>
                <a:avLst/>
                <a:gdLst>
                  <a:gd name="T0" fmla="*/ 16 w 42"/>
                  <a:gd name="T1" fmla="*/ 0 h 48"/>
                  <a:gd name="T2" fmla="*/ 0 w 42"/>
                  <a:gd name="T3" fmla="*/ 48 h 48"/>
                  <a:gd name="T4" fmla="*/ 42 w 42"/>
                  <a:gd name="T5" fmla="*/ 46 h 48"/>
                  <a:gd name="T6" fmla="*/ 16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16" y="0"/>
                    </a:moveTo>
                    <a:lnTo>
                      <a:pt x="0" y="48"/>
                    </a:lnTo>
                    <a:lnTo>
                      <a:pt x="4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F8D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1" name="Freeform 116">
                <a:extLst>
                  <a:ext uri="{FF2B5EF4-FFF2-40B4-BE49-F238E27FC236}">
                    <a16:creationId xmlns:a16="http://schemas.microsoft.com/office/drawing/2014/main" id="{B26E5196-7743-43D0-B0EF-AC9B897C6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1" y="3263900"/>
                <a:ext cx="66675" cy="76200"/>
              </a:xfrm>
              <a:custGeom>
                <a:avLst/>
                <a:gdLst>
                  <a:gd name="T0" fmla="*/ 16 w 42"/>
                  <a:gd name="T1" fmla="*/ 0 h 48"/>
                  <a:gd name="T2" fmla="*/ 0 w 42"/>
                  <a:gd name="T3" fmla="*/ 48 h 48"/>
                  <a:gd name="T4" fmla="*/ 42 w 42"/>
                  <a:gd name="T5" fmla="*/ 46 h 48"/>
                  <a:gd name="T6" fmla="*/ 16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16" y="0"/>
                    </a:moveTo>
                    <a:lnTo>
                      <a:pt x="0" y="48"/>
                    </a:lnTo>
                    <a:lnTo>
                      <a:pt x="4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2" name="Freeform 117">
                <a:extLst>
                  <a:ext uri="{FF2B5EF4-FFF2-40B4-BE49-F238E27FC236}">
                    <a16:creationId xmlns:a16="http://schemas.microsoft.com/office/drawing/2014/main" id="{FED630C0-3874-4943-A1C7-DC480C1B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576" y="3375025"/>
                <a:ext cx="57150" cy="60325"/>
              </a:xfrm>
              <a:custGeom>
                <a:avLst/>
                <a:gdLst>
                  <a:gd name="T0" fmla="*/ 28 w 36"/>
                  <a:gd name="T1" fmla="*/ 0 h 38"/>
                  <a:gd name="T2" fmla="*/ 0 w 36"/>
                  <a:gd name="T3" fmla="*/ 8 h 38"/>
                  <a:gd name="T4" fmla="*/ 6 w 36"/>
                  <a:gd name="T5" fmla="*/ 38 h 38"/>
                  <a:gd name="T6" fmla="*/ 36 w 36"/>
                  <a:gd name="T7" fmla="*/ 30 h 38"/>
                  <a:gd name="T8" fmla="*/ 28 w 3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8" y="0"/>
                    </a:moveTo>
                    <a:lnTo>
                      <a:pt x="0" y="8"/>
                    </a:lnTo>
                    <a:lnTo>
                      <a:pt x="6" y="38"/>
                    </a:lnTo>
                    <a:lnTo>
                      <a:pt x="36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3" name="Freeform 118">
                <a:extLst>
                  <a:ext uri="{FF2B5EF4-FFF2-40B4-BE49-F238E27FC236}">
                    <a16:creationId xmlns:a16="http://schemas.microsoft.com/office/drawing/2014/main" id="{D4AF554F-7BD5-47A1-9D84-8F965126E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1" y="3546475"/>
                <a:ext cx="50800" cy="53975"/>
              </a:xfrm>
              <a:custGeom>
                <a:avLst/>
                <a:gdLst>
                  <a:gd name="T0" fmla="*/ 30 w 32"/>
                  <a:gd name="T1" fmla="*/ 0 h 34"/>
                  <a:gd name="T2" fmla="*/ 0 w 32"/>
                  <a:gd name="T3" fmla="*/ 4 h 34"/>
                  <a:gd name="T4" fmla="*/ 4 w 32"/>
                  <a:gd name="T5" fmla="*/ 34 h 34"/>
                  <a:gd name="T6" fmla="*/ 32 w 32"/>
                  <a:gd name="T7" fmla="*/ 32 h 34"/>
                  <a:gd name="T8" fmla="*/ 30 w 3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30" y="0"/>
                    </a:moveTo>
                    <a:lnTo>
                      <a:pt x="0" y="4"/>
                    </a:lnTo>
                    <a:lnTo>
                      <a:pt x="4" y="34"/>
                    </a:lnTo>
                    <a:lnTo>
                      <a:pt x="32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4" name="Freeform 119">
                <a:extLst>
                  <a:ext uri="{FF2B5EF4-FFF2-40B4-BE49-F238E27FC236}">
                    <a16:creationId xmlns:a16="http://schemas.microsoft.com/office/drawing/2014/main" id="{6DF8DC59-D38F-43A2-976A-E6D447B5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3171825"/>
                <a:ext cx="50800" cy="53975"/>
              </a:xfrm>
              <a:custGeom>
                <a:avLst/>
                <a:gdLst>
                  <a:gd name="T0" fmla="*/ 30 w 32"/>
                  <a:gd name="T1" fmla="*/ 0 h 34"/>
                  <a:gd name="T2" fmla="*/ 0 w 32"/>
                  <a:gd name="T3" fmla="*/ 4 h 34"/>
                  <a:gd name="T4" fmla="*/ 2 w 32"/>
                  <a:gd name="T5" fmla="*/ 34 h 34"/>
                  <a:gd name="T6" fmla="*/ 32 w 32"/>
                  <a:gd name="T7" fmla="*/ 32 h 34"/>
                  <a:gd name="T8" fmla="*/ 30 w 3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30" y="0"/>
                    </a:moveTo>
                    <a:lnTo>
                      <a:pt x="0" y="4"/>
                    </a:lnTo>
                    <a:lnTo>
                      <a:pt x="2" y="34"/>
                    </a:lnTo>
                    <a:lnTo>
                      <a:pt x="32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5" name="Freeform 120">
                <a:extLst>
                  <a:ext uri="{FF2B5EF4-FFF2-40B4-BE49-F238E27FC236}">
                    <a16:creationId xmlns:a16="http://schemas.microsoft.com/office/drawing/2014/main" id="{779E35C7-F44F-40DF-BB15-67153A051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551" y="3251200"/>
                <a:ext cx="41275" cy="41275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 h 26"/>
                  <a:gd name="T4" fmla="*/ 4 w 26"/>
                  <a:gd name="T5" fmla="*/ 26 h 26"/>
                  <a:gd name="T6" fmla="*/ 26 w 26"/>
                  <a:gd name="T7" fmla="*/ 24 h 26"/>
                  <a:gd name="T8" fmla="*/ 2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lnTo>
                      <a:pt x="0" y="2"/>
                    </a:lnTo>
                    <a:lnTo>
                      <a:pt x="4" y="26"/>
                    </a:lnTo>
                    <a:lnTo>
                      <a:pt x="26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D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6" name="Oval 121">
                <a:extLst>
                  <a:ext uri="{FF2B5EF4-FFF2-40B4-BE49-F238E27FC236}">
                    <a16:creationId xmlns:a16="http://schemas.microsoft.com/office/drawing/2014/main" id="{D8491C3F-3B1B-4037-A50E-A80ECBF4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676" y="3463925"/>
                <a:ext cx="47625" cy="44450"/>
              </a:xfrm>
              <a:prstGeom prst="ellipse">
                <a:avLst/>
              </a:prstGeom>
              <a:solidFill>
                <a:srgbClr val="CD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7" name="Rectangle 122">
                <a:extLst>
                  <a:ext uri="{FF2B5EF4-FFF2-40B4-BE49-F238E27FC236}">
                    <a16:creationId xmlns:a16="http://schemas.microsoft.com/office/drawing/2014/main" id="{147E2F7D-4068-4164-B714-A891FDB7B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788" y="3724275"/>
                <a:ext cx="19050" cy="57150"/>
              </a:xfrm>
              <a:prstGeom prst="rect">
                <a:avLst/>
              </a:pr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8" name="Rectangle 123">
                <a:extLst>
                  <a:ext uri="{FF2B5EF4-FFF2-40B4-BE49-F238E27FC236}">
                    <a16:creationId xmlns:a16="http://schemas.microsoft.com/office/drawing/2014/main" id="{DAF9A792-6795-4DA0-A3D9-01BB25270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8" y="3743325"/>
                <a:ext cx="57150" cy="19050"/>
              </a:xfrm>
              <a:prstGeom prst="rect">
                <a:avLst/>
              </a:prstGeom>
              <a:solidFill>
                <a:srgbClr val="FF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89" name="Freeform 124">
                <a:extLst>
                  <a:ext uri="{FF2B5EF4-FFF2-40B4-BE49-F238E27FC236}">
                    <a16:creationId xmlns:a16="http://schemas.microsoft.com/office/drawing/2014/main" id="{FE700F0B-BEE4-44D1-B390-ADE9C4BD1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3648075"/>
                <a:ext cx="28575" cy="25400"/>
              </a:xfrm>
              <a:custGeom>
                <a:avLst/>
                <a:gdLst>
                  <a:gd name="T0" fmla="*/ 18 w 18"/>
                  <a:gd name="T1" fmla="*/ 16 h 16"/>
                  <a:gd name="T2" fmla="*/ 12 w 18"/>
                  <a:gd name="T3" fmla="*/ 0 h 16"/>
                  <a:gd name="T4" fmla="*/ 0 w 18"/>
                  <a:gd name="T5" fmla="*/ 10 h 16"/>
                  <a:gd name="T6" fmla="*/ 18 w 1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6">
                    <a:moveTo>
                      <a:pt x="18" y="16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FF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0" name="Freeform 125">
                <a:extLst>
                  <a:ext uri="{FF2B5EF4-FFF2-40B4-BE49-F238E27FC236}">
                    <a16:creationId xmlns:a16="http://schemas.microsoft.com/office/drawing/2014/main" id="{13A42A58-10C3-4722-BC0D-D9CE2BCDF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3470275"/>
                <a:ext cx="31750" cy="31750"/>
              </a:xfrm>
              <a:custGeom>
                <a:avLst/>
                <a:gdLst>
                  <a:gd name="T0" fmla="*/ 20 w 20"/>
                  <a:gd name="T1" fmla="*/ 10 h 20"/>
                  <a:gd name="T2" fmla="*/ 10 w 20"/>
                  <a:gd name="T3" fmla="*/ 0 h 20"/>
                  <a:gd name="T4" fmla="*/ 0 w 20"/>
                  <a:gd name="T5" fmla="*/ 10 h 20"/>
                  <a:gd name="T6" fmla="*/ 10 w 20"/>
                  <a:gd name="T7" fmla="*/ 20 h 20"/>
                  <a:gd name="T8" fmla="*/ 20 w 20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0" y="2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9CC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91" name="Freeform 126">
                <a:extLst>
                  <a:ext uri="{FF2B5EF4-FFF2-40B4-BE49-F238E27FC236}">
                    <a16:creationId xmlns:a16="http://schemas.microsoft.com/office/drawing/2014/main" id="{A156F177-8DC8-445F-9A11-8385D0D7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613" y="3805238"/>
                <a:ext cx="34925" cy="44450"/>
              </a:xfrm>
              <a:custGeom>
                <a:avLst/>
                <a:gdLst>
                  <a:gd name="T0" fmla="*/ 8 w 11"/>
                  <a:gd name="T1" fmla="*/ 13 h 14"/>
                  <a:gd name="T2" fmla="*/ 9 w 11"/>
                  <a:gd name="T3" fmla="*/ 5 h 14"/>
                  <a:gd name="T4" fmla="*/ 3 w 11"/>
                  <a:gd name="T5" fmla="*/ 1 h 14"/>
                  <a:gd name="T6" fmla="*/ 2 w 11"/>
                  <a:gd name="T7" fmla="*/ 9 h 14"/>
                  <a:gd name="T8" fmla="*/ 8 w 1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8" y="13"/>
                    </a:moveTo>
                    <a:cubicBezTo>
                      <a:pt x="10" y="12"/>
                      <a:pt x="11" y="9"/>
                      <a:pt x="9" y="5"/>
                    </a:cubicBezTo>
                    <a:cubicBezTo>
                      <a:pt x="8" y="2"/>
                      <a:pt x="5" y="0"/>
                      <a:pt x="3" y="1"/>
                    </a:cubicBezTo>
                    <a:cubicBezTo>
                      <a:pt x="1" y="2"/>
                      <a:pt x="0" y="6"/>
                      <a:pt x="2" y="9"/>
                    </a:cubicBezTo>
                    <a:cubicBezTo>
                      <a:pt x="3" y="12"/>
                      <a:pt x="6" y="14"/>
                      <a:pt x="8" y="13"/>
                    </a:cubicBezTo>
                    <a:close/>
                  </a:path>
                </a:pathLst>
              </a:custGeom>
              <a:solidFill>
                <a:srgbClr val="FFD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4" name="Freeform 127">
                <a:extLst>
                  <a:ext uri="{FF2B5EF4-FFF2-40B4-BE49-F238E27FC236}">
                    <a16:creationId xmlns:a16="http://schemas.microsoft.com/office/drawing/2014/main" id="{08B93E6C-AA65-47D8-A5EC-774E2CD5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226" y="3702050"/>
                <a:ext cx="85725" cy="96838"/>
              </a:xfrm>
              <a:custGeom>
                <a:avLst/>
                <a:gdLst>
                  <a:gd name="T0" fmla="*/ 15 w 27"/>
                  <a:gd name="T1" fmla="*/ 5 h 31"/>
                  <a:gd name="T2" fmla="*/ 13 w 27"/>
                  <a:gd name="T3" fmla="*/ 7 h 31"/>
                  <a:gd name="T4" fmla="*/ 11 w 27"/>
                  <a:gd name="T5" fmla="*/ 9 h 31"/>
                  <a:gd name="T6" fmla="*/ 4 w 27"/>
                  <a:gd name="T7" fmla="*/ 16 h 31"/>
                  <a:gd name="T8" fmla="*/ 4 w 27"/>
                  <a:gd name="T9" fmla="*/ 16 h 31"/>
                  <a:gd name="T10" fmla="*/ 5 w 27"/>
                  <a:gd name="T11" fmla="*/ 17 h 31"/>
                  <a:gd name="T12" fmla="*/ 0 w 27"/>
                  <a:gd name="T13" fmla="*/ 25 h 31"/>
                  <a:gd name="T14" fmla="*/ 0 w 27"/>
                  <a:gd name="T15" fmla="*/ 25 h 31"/>
                  <a:gd name="T16" fmla="*/ 0 w 27"/>
                  <a:gd name="T17" fmla="*/ 26 h 31"/>
                  <a:gd name="T18" fmla="*/ 1 w 27"/>
                  <a:gd name="T19" fmla="*/ 26 h 31"/>
                  <a:gd name="T20" fmla="*/ 14 w 27"/>
                  <a:gd name="T21" fmla="*/ 31 h 31"/>
                  <a:gd name="T22" fmla="*/ 17 w 27"/>
                  <a:gd name="T23" fmla="*/ 31 h 31"/>
                  <a:gd name="T24" fmla="*/ 17 w 27"/>
                  <a:gd name="T25" fmla="*/ 30 h 31"/>
                  <a:gd name="T26" fmla="*/ 20 w 27"/>
                  <a:gd name="T27" fmla="*/ 27 h 31"/>
                  <a:gd name="T28" fmla="*/ 19 w 27"/>
                  <a:gd name="T29" fmla="*/ 26 h 31"/>
                  <a:gd name="T30" fmla="*/ 26 w 27"/>
                  <a:gd name="T31" fmla="*/ 7 h 31"/>
                  <a:gd name="T32" fmla="*/ 15 w 27"/>
                  <a:gd name="T3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1">
                    <a:moveTo>
                      <a:pt x="15" y="5"/>
                    </a:moveTo>
                    <a:cubicBezTo>
                      <a:pt x="14" y="6"/>
                      <a:pt x="14" y="7"/>
                      <a:pt x="13" y="7"/>
                    </a:cubicBezTo>
                    <a:cubicBezTo>
                      <a:pt x="12" y="8"/>
                      <a:pt x="12" y="8"/>
                      <a:pt x="11" y="9"/>
                    </a:cubicBezTo>
                    <a:cubicBezTo>
                      <a:pt x="8" y="10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2" y="20"/>
                      <a:pt x="0" y="2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4" y="28"/>
                      <a:pt x="10" y="30"/>
                      <a:pt x="14" y="31"/>
                    </a:cubicBezTo>
                    <a:cubicBezTo>
                      <a:pt x="15" y="31"/>
                      <a:pt x="16" y="31"/>
                      <a:pt x="17" y="31"/>
                    </a:cubicBezTo>
                    <a:cubicBezTo>
                      <a:pt x="17" y="31"/>
                      <a:pt x="17" y="30"/>
                      <a:pt x="17" y="30"/>
                    </a:cubicBezTo>
                    <a:cubicBezTo>
                      <a:pt x="19" y="30"/>
                      <a:pt x="20" y="28"/>
                      <a:pt x="20" y="27"/>
                    </a:cubicBezTo>
                    <a:cubicBezTo>
                      <a:pt x="20" y="27"/>
                      <a:pt x="20" y="26"/>
                      <a:pt x="19" y="26"/>
                    </a:cubicBezTo>
                    <a:cubicBezTo>
                      <a:pt x="22" y="20"/>
                      <a:pt x="26" y="8"/>
                      <a:pt x="26" y="7"/>
                    </a:cubicBezTo>
                    <a:cubicBezTo>
                      <a:pt x="27" y="5"/>
                      <a:pt x="19" y="0"/>
                      <a:pt x="15" y="5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5" name="Freeform 128">
                <a:extLst>
                  <a:ext uri="{FF2B5EF4-FFF2-40B4-BE49-F238E27FC236}">
                    <a16:creationId xmlns:a16="http://schemas.microsoft.com/office/drawing/2014/main" id="{D784FC8A-9F54-4BAB-BBF9-8958F054A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3724275"/>
                <a:ext cx="92075" cy="96838"/>
              </a:xfrm>
              <a:custGeom>
                <a:avLst/>
                <a:gdLst>
                  <a:gd name="T0" fmla="*/ 13 w 29"/>
                  <a:gd name="T1" fmla="*/ 6 h 31"/>
                  <a:gd name="T2" fmla="*/ 15 w 29"/>
                  <a:gd name="T3" fmla="*/ 7 h 31"/>
                  <a:gd name="T4" fmla="*/ 17 w 29"/>
                  <a:gd name="T5" fmla="*/ 8 h 31"/>
                  <a:gd name="T6" fmla="*/ 24 w 29"/>
                  <a:gd name="T7" fmla="*/ 15 h 31"/>
                  <a:gd name="T8" fmla="*/ 24 w 29"/>
                  <a:gd name="T9" fmla="*/ 15 h 31"/>
                  <a:gd name="T10" fmla="*/ 23 w 29"/>
                  <a:gd name="T11" fmla="*/ 16 h 31"/>
                  <a:gd name="T12" fmla="*/ 29 w 29"/>
                  <a:gd name="T13" fmla="*/ 24 h 31"/>
                  <a:gd name="T14" fmla="*/ 29 w 29"/>
                  <a:gd name="T15" fmla="*/ 25 h 31"/>
                  <a:gd name="T16" fmla="*/ 29 w 29"/>
                  <a:gd name="T17" fmla="*/ 25 h 31"/>
                  <a:gd name="T18" fmla="*/ 28 w 29"/>
                  <a:gd name="T19" fmla="*/ 26 h 31"/>
                  <a:gd name="T20" fmla="*/ 15 w 29"/>
                  <a:gd name="T21" fmla="*/ 31 h 31"/>
                  <a:gd name="T22" fmla="*/ 12 w 29"/>
                  <a:gd name="T23" fmla="*/ 31 h 31"/>
                  <a:gd name="T24" fmla="*/ 12 w 29"/>
                  <a:gd name="T25" fmla="*/ 31 h 31"/>
                  <a:gd name="T26" fmla="*/ 9 w 29"/>
                  <a:gd name="T27" fmla="*/ 28 h 31"/>
                  <a:gd name="T28" fmla="*/ 10 w 29"/>
                  <a:gd name="T29" fmla="*/ 27 h 31"/>
                  <a:gd name="T30" fmla="*/ 2 w 29"/>
                  <a:gd name="T31" fmla="*/ 8 h 31"/>
                  <a:gd name="T32" fmla="*/ 13 w 29"/>
                  <a:gd name="T3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1">
                    <a:moveTo>
                      <a:pt x="13" y="6"/>
                    </a:moveTo>
                    <a:cubicBezTo>
                      <a:pt x="13" y="6"/>
                      <a:pt x="14" y="7"/>
                      <a:pt x="15" y="7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20" y="10"/>
                      <a:pt x="24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3" y="16"/>
                    </a:cubicBezTo>
                    <a:cubicBezTo>
                      <a:pt x="26" y="20"/>
                      <a:pt x="29" y="23"/>
                      <a:pt x="29" y="24"/>
                    </a:cubicBezTo>
                    <a:cubicBezTo>
                      <a:pt x="29" y="24"/>
                      <a:pt x="29" y="24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5" y="28"/>
                      <a:pt x="19" y="30"/>
                      <a:pt x="15" y="31"/>
                    </a:cubicBezTo>
                    <a:cubicBezTo>
                      <a:pt x="15" y="31"/>
                      <a:pt x="13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0"/>
                      <a:pt x="9" y="29"/>
                      <a:pt x="9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7" y="20"/>
                      <a:pt x="3" y="9"/>
                      <a:pt x="2" y="8"/>
                    </a:cubicBezTo>
                    <a:cubicBezTo>
                      <a:pt x="0" y="6"/>
                      <a:pt x="9" y="0"/>
                      <a:pt x="13" y="6"/>
                    </a:cubicBezTo>
                    <a:close/>
                  </a:path>
                </a:pathLst>
              </a:custGeom>
              <a:solidFill>
                <a:srgbClr val="FF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6" name="Freeform 129">
                <a:extLst>
                  <a:ext uri="{FF2B5EF4-FFF2-40B4-BE49-F238E27FC236}">
                    <a16:creationId xmlns:a16="http://schemas.microsoft.com/office/drawing/2014/main" id="{9D1D7EB3-AA5D-42C2-B399-2BE0E9628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563" y="2184400"/>
                <a:ext cx="728663" cy="311150"/>
              </a:xfrm>
              <a:custGeom>
                <a:avLst/>
                <a:gdLst>
                  <a:gd name="T0" fmla="*/ 0 w 230"/>
                  <a:gd name="T1" fmla="*/ 92 h 98"/>
                  <a:gd name="T2" fmla="*/ 84 w 230"/>
                  <a:gd name="T3" fmla="*/ 12 h 98"/>
                  <a:gd name="T4" fmla="*/ 185 w 230"/>
                  <a:gd name="T5" fmla="*/ 24 h 98"/>
                  <a:gd name="T6" fmla="*/ 230 w 230"/>
                  <a:gd name="T7" fmla="*/ 98 h 98"/>
                  <a:gd name="T8" fmla="*/ 0 w 230"/>
                  <a:gd name="T9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98">
                    <a:moveTo>
                      <a:pt x="0" y="92"/>
                    </a:moveTo>
                    <a:cubicBezTo>
                      <a:pt x="30" y="61"/>
                      <a:pt x="65" y="23"/>
                      <a:pt x="84" y="12"/>
                    </a:cubicBezTo>
                    <a:cubicBezTo>
                      <a:pt x="106" y="0"/>
                      <a:pt x="167" y="3"/>
                      <a:pt x="185" y="24"/>
                    </a:cubicBezTo>
                    <a:cubicBezTo>
                      <a:pt x="203" y="45"/>
                      <a:pt x="230" y="98"/>
                      <a:pt x="230" y="98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71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7" name="Freeform 130">
                <a:extLst>
                  <a:ext uri="{FF2B5EF4-FFF2-40B4-BE49-F238E27FC236}">
                    <a16:creationId xmlns:a16="http://schemas.microsoft.com/office/drawing/2014/main" id="{7012C30E-E01F-464D-B2C8-CEAEFED63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2190750"/>
                <a:ext cx="585788" cy="247650"/>
              </a:xfrm>
              <a:custGeom>
                <a:avLst/>
                <a:gdLst>
                  <a:gd name="T0" fmla="*/ 0 w 185"/>
                  <a:gd name="T1" fmla="*/ 73 h 78"/>
                  <a:gd name="T2" fmla="*/ 67 w 185"/>
                  <a:gd name="T3" fmla="*/ 10 h 78"/>
                  <a:gd name="T4" fmla="*/ 149 w 185"/>
                  <a:gd name="T5" fmla="*/ 19 h 78"/>
                  <a:gd name="T6" fmla="*/ 185 w 185"/>
                  <a:gd name="T7" fmla="*/ 78 h 78"/>
                  <a:gd name="T8" fmla="*/ 0 w 185"/>
                  <a:gd name="T9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78">
                    <a:moveTo>
                      <a:pt x="0" y="73"/>
                    </a:moveTo>
                    <a:cubicBezTo>
                      <a:pt x="25" y="48"/>
                      <a:pt x="52" y="18"/>
                      <a:pt x="67" y="10"/>
                    </a:cubicBezTo>
                    <a:cubicBezTo>
                      <a:pt x="85" y="0"/>
                      <a:pt x="135" y="2"/>
                      <a:pt x="149" y="19"/>
                    </a:cubicBezTo>
                    <a:cubicBezTo>
                      <a:pt x="163" y="36"/>
                      <a:pt x="185" y="78"/>
                      <a:pt x="185" y="78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8" name="Freeform 131">
                <a:extLst>
                  <a:ext uri="{FF2B5EF4-FFF2-40B4-BE49-F238E27FC236}">
                    <a16:creationId xmlns:a16="http://schemas.microsoft.com/office/drawing/2014/main" id="{74B37B2D-F6EB-409D-9BFC-33F25B58A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38" y="2362200"/>
                <a:ext cx="998538" cy="242888"/>
              </a:xfrm>
              <a:custGeom>
                <a:avLst/>
                <a:gdLst>
                  <a:gd name="T0" fmla="*/ 0 w 315"/>
                  <a:gd name="T1" fmla="*/ 54 h 77"/>
                  <a:gd name="T2" fmla="*/ 315 w 315"/>
                  <a:gd name="T3" fmla="*/ 77 h 77"/>
                  <a:gd name="T4" fmla="*/ 154 w 315"/>
                  <a:gd name="T5" fmla="*/ 3 h 77"/>
                  <a:gd name="T6" fmla="*/ 0 w 315"/>
                  <a:gd name="T7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5" h="77">
                    <a:moveTo>
                      <a:pt x="0" y="54"/>
                    </a:moveTo>
                    <a:cubicBezTo>
                      <a:pt x="91" y="39"/>
                      <a:pt x="241" y="36"/>
                      <a:pt x="315" y="77"/>
                    </a:cubicBezTo>
                    <a:cubicBezTo>
                      <a:pt x="315" y="77"/>
                      <a:pt x="245" y="7"/>
                      <a:pt x="154" y="3"/>
                    </a:cubicBezTo>
                    <a:cubicBezTo>
                      <a:pt x="72" y="0"/>
                      <a:pt x="0" y="54"/>
                      <a:pt x="0" y="54"/>
                    </a:cubicBezTo>
                    <a:close/>
                  </a:path>
                </a:pathLst>
              </a:custGeom>
              <a:solidFill>
                <a:srgbClr val="7A8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229" name="Freeform 132">
                <a:extLst>
                  <a:ext uri="{FF2B5EF4-FFF2-40B4-BE49-F238E27FC236}">
                    <a16:creationId xmlns:a16="http://schemas.microsoft.com/office/drawing/2014/main" id="{72F0A9A5-7C87-4594-AA4F-57BC47BAE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247900"/>
                <a:ext cx="703263" cy="238125"/>
              </a:xfrm>
              <a:custGeom>
                <a:avLst/>
                <a:gdLst>
                  <a:gd name="T0" fmla="*/ 14 w 222"/>
                  <a:gd name="T1" fmla="*/ 47 h 75"/>
                  <a:gd name="T2" fmla="*/ 210 w 222"/>
                  <a:gd name="T3" fmla="*/ 56 h 75"/>
                  <a:gd name="T4" fmla="*/ 222 w 222"/>
                  <a:gd name="T5" fmla="*/ 75 h 75"/>
                  <a:gd name="T6" fmla="*/ 0 w 222"/>
                  <a:gd name="T7" fmla="*/ 64 h 75"/>
                  <a:gd name="T8" fmla="*/ 14 w 222"/>
                  <a:gd name="T9" fmla="*/ 4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5">
                    <a:moveTo>
                      <a:pt x="14" y="47"/>
                    </a:moveTo>
                    <a:cubicBezTo>
                      <a:pt x="35" y="32"/>
                      <a:pt x="126" y="0"/>
                      <a:pt x="210" y="5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222" y="75"/>
                      <a:pt x="115" y="16"/>
                      <a:pt x="0" y="64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7E4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E6E105-1393-42E0-95A4-84C7E8791283}"/>
                </a:ext>
              </a:extLst>
            </p:cNvPr>
            <p:cNvGrpSpPr/>
            <p:nvPr/>
          </p:nvGrpSpPr>
          <p:grpSpPr>
            <a:xfrm>
              <a:off x="5517349" y="5465182"/>
              <a:ext cx="1973852" cy="1410418"/>
              <a:chOff x="3714606" y="4655822"/>
              <a:chExt cx="3106535" cy="2219778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3381F08E-D61B-40A2-806E-FC7AADBED2C7}"/>
                  </a:ext>
                </a:extLst>
              </p:cNvPr>
              <p:cNvGrpSpPr/>
              <p:nvPr/>
            </p:nvGrpSpPr>
            <p:grpSpPr>
              <a:xfrm>
                <a:off x="3714606" y="4655822"/>
                <a:ext cx="2336798" cy="2202179"/>
                <a:chOff x="3714606" y="4655822"/>
                <a:chExt cx="2336798" cy="2202179"/>
              </a:xfrm>
            </p:grpSpPr>
            <p:sp>
              <p:nvSpPr>
                <p:cNvPr id="426" name="Freeform 96">
                  <a:extLst>
                    <a:ext uri="{FF2B5EF4-FFF2-40B4-BE49-F238E27FC236}">
                      <a16:creationId xmlns:a16="http://schemas.microsoft.com/office/drawing/2014/main" id="{5EB3A8AF-1822-457A-B2CE-00073E303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103538" y="4692815"/>
                  <a:ext cx="198436" cy="762915"/>
                </a:xfrm>
                <a:custGeom>
                  <a:avLst/>
                  <a:gdLst>
                    <a:gd name="T0" fmla="*/ 14 w 56"/>
                    <a:gd name="T1" fmla="*/ 214 h 216"/>
                    <a:gd name="T2" fmla="*/ 12 w 56"/>
                    <a:gd name="T3" fmla="*/ 128 h 216"/>
                    <a:gd name="T4" fmla="*/ 51 w 56"/>
                    <a:gd name="T5" fmla="*/ 0 h 216"/>
                    <a:gd name="T6" fmla="*/ 42 w 56"/>
                    <a:gd name="T7" fmla="*/ 129 h 216"/>
                    <a:gd name="T8" fmla="*/ 14 w 56"/>
                    <a:gd name="T9" fmla="*/ 2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16">
                      <a:moveTo>
                        <a:pt x="14" y="214"/>
                      </a:moveTo>
                      <a:cubicBezTo>
                        <a:pt x="6" y="214"/>
                        <a:pt x="0" y="205"/>
                        <a:pt x="12" y="128"/>
                      </a:cubicBezTo>
                      <a:cubicBezTo>
                        <a:pt x="23" y="54"/>
                        <a:pt x="47" y="0"/>
                        <a:pt x="51" y="0"/>
                      </a:cubicBezTo>
                      <a:cubicBezTo>
                        <a:pt x="56" y="0"/>
                        <a:pt x="54" y="54"/>
                        <a:pt x="42" y="129"/>
                      </a:cubicBezTo>
                      <a:cubicBezTo>
                        <a:pt x="30" y="208"/>
                        <a:pt x="23" y="216"/>
                        <a:pt x="14" y="214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7" name="Freeform 97">
                  <a:extLst>
                    <a:ext uri="{FF2B5EF4-FFF2-40B4-BE49-F238E27FC236}">
                      <a16:creationId xmlns:a16="http://schemas.microsoft.com/office/drawing/2014/main" id="{D51E9CDA-1B7B-4292-ADBE-5663E2020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733640" y="4739053"/>
                  <a:ext cx="391091" cy="899701"/>
                </a:xfrm>
                <a:custGeom>
                  <a:avLst/>
                  <a:gdLst>
                    <a:gd name="T0" fmla="*/ 15 w 111"/>
                    <a:gd name="T1" fmla="*/ 250 h 255"/>
                    <a:gd name="T2" fmla="*/ 30 w 111"/>
                    <a:gd name="T3" fmla="*/ 146 h 255"/>
                    <a:gd name="T4" fmla="*/ 107 w 111"/>
                    <a:gd name="T5" fmla="*/ 0 h 255"/>
                    <a:gd name="T6" fmla="*/ 64 w 111"/>
                    <a:gd name="T7" fmla="*/ 156 h 255"/>
                    <a:gd name="T8" fmla="*/ 15 w 111"/>
                    <a:gd name="T9" fmla="*/ 25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55">
                      <a:moveTo>
                        <a:pt x="15" y="250"/>
                      </a:moveTo>
                      <a:cubicBezTo>
                        <a:pt x="6" y="247"/>
                        <a:pt x="0" y="235"/>
                        <a:pt x="30" y="146"/>
                      </a:cubicBezTo>
                      <a:cubicBezTo>
                        <a:pt x="59" y="61"/>
                        <a:pt x="102" y="0"/>
                        <a:pt x="107" y="0"/>
                      </a:cubicBezTo>
                      <a:cubicBezTo>
                        <a:pt x="111" y="1"/>
                        <a:pt x="94" y="67"/>
                        <a:pt x="64" y="156"/>
                      </a:cubicBezTo>
                      <a:cubicBezTo>
                        <a:pt x="34" y="248"/>
                        <a:pt x="25" y="255"/>
                        <a:pt x="15" y="250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95128478-2B03-4D02-8D1C-CDB5F058E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14606" y="4655822"/>
                  <a:ext cx="2336798" cy="2202179"/>
                </a:xfrm>
                <a:custGeom>
                  <a:avLst/>
                  <a:gdLst>
                    <a:gd name="connsiteX0" fmla="*/ 549422 w 2336798"/>
                    <a:gd name="connsiteY0" fmla="*/ 59 h 2202179"/>
                    <a:gd name="connsiteX1" fmla="*/ 559988 w 2336798"/>
                    <a:gd name="connsiteY1" fmla="*/ 415745 h 2202179"/>
                    <a:gd name="connsiteX2" fmla="*/ 605773 w 2336798"/>
                    <a:gd name="connsiteY2" fmla="*/ 641202 h 2202179"/>
                    <a:gd name="connsiteX3" fmla="*/ 581120 w 2336798"/>
                    <a:gd name="connsiteY3" fmla="*/ 637679 h 2202179"/>
                    <a:gd name="connsiteX4" fmla="*/ 528291 w 2336798"/>
                    <a:gd name="connsiteY4" fmla="*/ 602452 h 2202179"/>
                    <a:gd name="connsiteX5" fmla="*/ 436720 w 2336798"/>
                    <a:gd name="connsiteY5" fmla="*/ 556656 h 2202179"/>
                    <a:gd name="connsiteX6" fmla="*/ 443764 w 2336798"/>
                    <a:gd name="connsiteY6" fmla="*/ 553133 h 2202179"/>
                    <a:gd name="connsiteX7" fmla="*/ 419111 w 2336798"/>
                    <a:gd name="connsiteY7" fmla="*/ 331199 h 2202179"/>
                    <a:gd name="connsiteX8" fmla="*/ 281755 w 2336798"/>
                    <a:gd name="connsiteY8" fmla="*/ 49378 h 2202179"/>
                    <a:gd name="connsiteX9" fmla="*/ 348672 w 2336798"/>
                    <a:gd name="connsiteY9" fmla="*/ 369949 h 2202179"/>
                    <a:gd name="connsiteX10" fmla="*/ 408545 w 2336798"/>
                    <a:gd name="connsiteY10" fmla="*/ 542565 h 2202179"/>
                    <a:gd name="connsiteX11" fmla="*/ 264145 w 2336798"/>
                    <a:gd name="connsiteY11" fmla="*/ 553133 h 2202179"/>
                    <a:gd name="connsiteX12" fmla="*/ 0 w 2336798"/>
                    <a:gd name="connsiteY12" fmla="*/ 644725 h 2202179"/>
                    <a:gd name="connsiteX13" fmla="*/ 267667 w 2336798"/>
                    <a:gd name="connsiteY13" fmla="*/ 655293 h 2202179"/>
                    <a:gd name="connsiteX14" fmla="*/ 436720 w 2336798"/>
                    <a:gd name="connsiteY14" fmla="*/ 570747 h 2202179"/>
                    <a:gd name="connsiteX15" fmla="*/ 436720 w 2336798"/>
                    <a:gd name="connsiteY15" fmla="*/ 560178 h 2202179"/>
                    <a:gd name="connsiteX16" fmla="*/ 521247 w 2336798"/>
                    <a:gd name="connsiteY16" fmla="*/ 609497 h 2202179"/>
                    <a:gd name="connsiteX17" fmla="*/ 563510 w 2336798"/>
                    <a:gd name="connsiteY17" fmla="*/ 637679 h 2202179"/>
                    <a:gd name="connsiteX18" fmla="*/ 397979 w 2336798"/>
                    <a:gd name="connsiteY18" fmla="*/ 672907 h 2202179"/>
                    <a:gd name="connsiteX19" fmla="*/ 66917 w 2336798"/>
                    <a:gd name="connsiteY19" fmla="*/ 817340 h 2202179"/>
                    <a:gd name="connsiteX20" fmla="*/ 408545 w 2336798"/>
                    <a:gd name="connsiteY20" fmla="*/ 799726 h 2202179"/>
                    <a:gd name="connsiteX21" fmla="*/ 626905 w 2336798"/>
                    <a:gd name="connsiteY21" fmla="*/ 679952 h 2202179"/>
                    <a:gd name="connsiteX22" fmla="*/ 736085 w 2336798"/>
                    <a:gd name="connsiteY22" fmla="*/ 768022 h 2202179"/>
                    <a:gd name="connsiteX23" fmla="*/ 538856 w 2336798"/>
                    <a:gd name="connsiteY23" fmla="*/ 834954 h 2202179"/>
                    <a:gd name="connsiteX24" fmla="*/ 193707 w 2336798"/>
                    <a:gd name="connsiteY24" fmla="*/ 1053365 h 2202179"/>
                    <a:gd name="connsiteX25" fmla="*/ 559988 w 2336798"/>
                    <a:gd name="connsiteY25" fmla="*/ 968819 h 2202179"/>
                    <a:gd name="connsiteX26" fmla="*/ 781870 w 2336798"/>
                    <a:gd name="connsiteY26" fmla="*/ 806772 h 2202179"/>
                    <a:gd name="connsiteX27" fmla="*/ 933313 w 2336798"/>
                    <a:gd name="connsiteY27" fmla="*/ 951205 h 2202179"/>
                    <a:gd name="connsiteX28" fmla="*/ 686778 w 2336798"/>
                    <a:gd name="connsiteY28" fmla="*/ 1018138 h 2202179"/>
                    <a:gd name="connsiteX29" fmla="*/ 278233 w 2336798"/>
                    <a:gd name="connsiteY29" fmla="*/ 1247117 h 2202179"/>
                    <a:gd name="connsiteX30" fmla="*/ 711431 w 2336798"/>
                    <a:gd name="connsiteY30" fmla="*/ 1180185 h 2202179"/>
                    <a:gd name="connsiteX31" fmla="*/ 972054 w 2336798"/>
                    <a:gd name="connsiteY31" fmla="*/ 993478 h 2202179"/>
                    <a:gd name="connsiteX32" fmla="*/ 1134063 w 2336798"/>
                    <a:gd name="connsiteY32" fmla="*/ 1183708 h 2202179"/>
                    <a:gd name="connsiteX33" fmla="*/ 859353 w 2336798"/>
                    <a:gd name="connsiteY33" fmla="*/ 1314050 h 2202179"/>
                    <a:gd name="connsiteX34" fmla="*/ 415589 w 2336798"/>
                    <a:gd name="connsiteY34" fmla="*/ 1666326 h 2202179"/>
                    <a:gd name="connsiteX35" fmla="*/ 908660 w 2336798"/>
                    <a:gd name="connsiteY35" fmla="*/ 1497234 h 2202179"/>
                    <a:gd name="connsiteX36" fmla="*/ 1183371 w 2336798"/>
                    <a:gd name="connsiteY36" fmla="*/ 1247117 h 2202179"/>
                    <a:gd name="connsiteX37" fmla="*/ 1352424 w 2336798"/>
                    <a:gd name="connsiteY37" fmla="*/ 1504279 h 2202179"/>
                    <a:gd name="connsiteX38" fmla="*/ 1031927 w 2336798"/>
                    <a:gd name="connsiteY38" fmla="*/ 1624053 h 2202179"/>
                    <a:gd name="connsiteX39" fmla="*/ 500115 w 2336798"/>
                    <a:gd name="connsiteY39" fmla="*/ 1951670 h 2202179"/>
                    <a:gd name="connsiteX40" fmla="*/ 1077713 w 2336798"/>
                    <a:gd name="connsiteY40" fmla="*/ 1849510 h 2202179"/>
                    <a:gd name="connsiteX41" fmla="*/ 1408774 w 2336798"/>
                    <a:gd name="connsiteY41" fmla="*/ 1602917 h 2202179"/>
                    <a:gd name="connsiteX42" fmla="*/ 1588393 w 2336798"/>
                    <a:gd name="connsiteY42" fmla="*/ 1948147 h 2202179"/>
                    <a:gd name="connsiteX43" fmla="*/ 1172805 w 2336798"/>
                    <a:gd name="connsiteY43" fmla="*/ 2096104 h 2202179"/>
                    <a:gd name="connsiteX44" fmla="*/ 1041833 w 2336798"/>
                    <a:gd name="connsiteY44" fmla="*/ 2159252 h 2202179"/>
                    <a:gd name="connsiteX45" fmla="*/ 956977 w 2336798"/>
                    <a:gd name="connsiteY45" fmla="*/ 2202179 h 2202179"/>
                    <a:gd name="connsiteX46" fmla="*/ 1555021 w 2336798"/>
                    <a:gd name="connsiteY46" fmla="*/ 2202179 h 2202179"/>
                    <a:gd name="connsiteX47" fmla="*/ 1560218 w 2336798"/>
                    <a:gd name="connsiteY47" fmla="*/ 2197824 h 2202179"/>
                    <a:gd name="connsiteX48" fmla="*/ 1637700 w 2336798"/>
                    <a:gd name="connsiteY48" fmla="*/ 2060876 h 2202179"/>
                    <a:gd name="connsiteX49" fmla="*/ 1697034 w 2336798"/>
                    <a:gd name="connsiteY49" fmla="*/ 2202179 h 2202179"/>
                    <a:gd name="connsiteX50" fmla="*/ 1736813 w 2336798"/>
                    <a:gd name="connsiteY50" fmla="*/ 2202179 h 2202179"/>
                    <a:gd name="connsiteX51" fmla="*/ 1634178 w 2336798"/>
                    <a:gd name="connsiteY51" fmla="*/ 1976330 h 2202179"/>
                    <a:gd name="connsiteX52" fmla="*/ 1648266 w 2336798"/>
                    <a:gd name="connsiteY52" fmla="*/ 1990421 h 2202179"/>
                    <a:gd name="connsiteX53" fmla="*/ 1972284 w 2336798"/>
                    <a:gd name="connsiteY53" fmla="*/ 1437347 h 2202179"/>
                    <a:gd name="connsiteX54" fmla="*/ 2335044 w 2336798"/>
                    <a:gd name="connsiteY54" fmla="*/ 433359 h 2202179"/>
                    <a:gd name="connsiteX55" fmla="*/ 1796187 w 2336798"/>
                    <a:gd name="connsiteY55" fmla="*/ 1324618 h 2202179"/>
                    <a:gd name="connsiteX56" fmla="*/ 1620091 w 2336798"/>
                    <a:gd name="connsiteY56" fmla="*/ 1944625 h 2202179"/>
                    <a:gd name="connsiteX57" fmla="*/ 1405253 w 2336798"/>
                    <a:gd name="connsiteY57" fmla="*/ 1539507 h 2202179"/>
                    <a:gd name="connsiteX58" fmla="*/ 1401731 w 2336798"/>
                    <a:gd name="connsiteY58" fmla="*/ 1535984 h 2202179"/>
                    <a:gd name="connsiteX59" fmla="*/ 1419340 w 2336798"/>
                    <a:gd name="connsiteY59" fmla="*/ 1550075 h 2202179"/>
                    <a:gd name="connsiteX60" fmla="*/ 1676442 w 2336798"/>
                    <a:gd name="connsiteY60" fmla="*/ 1106207 h 2202179"/>
                    <a:gd name="connsiteX61" fmla="*/ 1944109 w 2336798"/>
                    <a:gd name="connsiteY61" fmla="*/ 331199 h 2202179"/>
                    <a:gd name="connsiteX62" fmla="*/ 1524998 w 2336798"/>
                    <a:gd name="connsiteY62" fmla="*/ 1035752 h 2202179"/>
                    <a:gd name="connsiteX63" fmla="*/ 1398209 w 2336798"/>
                    <a:gd name="connsiteY63" fmla="*/ 1525416 h 2202179"/>
                    <a:gd name="connsiteX64" fmla="*/ 1391165 w 2336798"/>
                    <a:gd name="connsiteY64" fmla="*/ 1518370 h 2202179"/>
                    <a:gd name="connsiteX65" fmla="*/ 1172805 w 2336798"/>
                    <a:gd name="connsiteY65" fmla="*/ 1197799 h 2202179"/>
                    <a:gd name="connsiteX66" fmla="*/ 1179849 w 2336798"/>
                    <a:gd name="connsiteY66" fmla="*/ 1204844 h 2202179"/>
                    <a:gd name="connsiteX67" fmla="*/ 1405253 w 2336798"/>
                    <a:gd name="connsiteY67" fmla="*/ 842000 h 2202179"/>
                    <a:gd name="connsiteX68" fmla="*/ 1637700 w 2336798"/>
                    <a:gd name="connsiteY68" fmla="*/ 207902 h 2202179"/>
                    <a:gd name="connsiteX69" fmla="*/ 1274941 w 2336798"/>
                    <a:gd name="connsiteY69" fmla="*/ 782113 h 2202179"/>
                    <a:gd name="connsiteX70" fmla="*/ 1162239 w 2336798"/>
                    <a:gd name="connsiteY70" fmla="*/ 1187230 h 2202179"/>
                    <a:gd name="connsiteX71" fmla="*/ 771304 w 2336798"/>
                    <a:gd name="connsiteY71" fmla="*/ 778590 h 2202179"/>
                    <a:gd name="connsiteX72" fmla="*/ 764260 w 2336798"/>
                    <a:gd name="connsiteY72" fmla="*/ 775067 h 2202179"/>
                    <a:gd name="connsiteX73" fmla="*/ 640993 w 2336798"/>
                    <a:gd name="connsiteY73" fmla="*/ 676430 h 2202179"/>
                    <a:gd name="connsiteX74" fmla="*/ 648036 w 2336798"/>
                    <a:gd name="connsiteY74" fmla="*/ 676430 h 2202179"/>
                    <a:gd name="connsiteX75" fmla="*/ 658602 w 2336798"/>
                    <a:gd name="connsiteY75" fmla="*/ 384040 h 2202179"/>
                    <a:gd name="connsiteX76" fmla="*/ 549422 w 2336798"/>
                    <a:gd name="connsiteY76" fmla="*/ 59 h 22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336798" h="2202179">
                      <a:moveTo>
                        <a:pt x="549422" y="59"/>
                      </a:moveTo>
                      <a:cubicBezTo>
                        <a:pt x="535334" y="3582"/>
                        <a:pt x="524769" y="183243"/>
                        <a:pt x="559988" y="415745"/>
                      </a:cubicBezTo>
                      <a:cubicBezTo>
                        <a:pt x="577598" y="539042"/>
                        <a:pt x="591685" y="605974"/>
                        <a:pt x="605773" y="641202"/>
                      </a:cubicBezTo>
                      <a:cubicBezTo>
                        <a:pt x="598729" y="637679"/>
                        <a:pt x="591685" y="637679"/>
                        <a:pt x="581120" y="637679"/>
                      </a:cubicBezTo>
                      <a:cubicBezTo>
                        <a:pt x="563510" y="623588"/>
                        <a:pt x="545900" y="613020"/>
                        <a:pt x="528291" y="602452"/>
                      </a:cubicBezTo>
                      <a:cubicBezTo>
                        <a:pt x="482505" y="574270"/>
                        <a:pt x="440242" y="556656"/>
                        <a:pt x="436720" y="556656"/>
                      </a:cubicBezTo>
                      <a:cubicBezTo>
                        <a:pt x="436720" y="556656"/>
                        <a:pt x="440242" y="556656"/>
                        <a:pt x="443764" y="553133"/>
                      </a:cubicBezTo>
                      <a:cubicBezTo>
                        <a:pt x="461374" y="542565"/>
                        <a:pt x="475462" y="517905"/>
                        <a:pt x="419111" y="331199"/>
                      </a:cubicBezTo>
                      <a:cubicBezTo>
                        <a:pt x="369803" y="158583"/>
                        <a:pt x="292321" y="42332"/>
                        <a:pt x="281755" y="49378"/>
                      </a:cubicBezTo>
                      <a:cubicBezTo>
                        <a:pt x="271189" y="52900"/>
                        <a:pt x="295843" y="193811"/>
                        <a:pt x="348672" y="369949"/>
                      </a:cubicBezTo>
                      <a:cubicBezTo>
                        <a:pt x="376847" y="468587"/>
                        <a:pt x="394457" y="517905"/>
                        <a:pt x="408545" y="542565"/>
                      </a:cubicBezTo>
                      <a:cubicBezTo>
                        <a:pt x="387413" y="535519"/>
                        <a:pt x="341628" y="539042"/>
                        <a:pt x="264145" y="553133"/>
                      </a:cubicBezTo>
                      <a:cubicBezTo>
                        <a:pt x="112702" y="577792"/>
                        <a:pt x="0" y="630634"/>
                        <a:pt x="0" y="644725"/>
                      </a:cubicBezTo>
                      <a:cubicBezTo>
                        <a:pt x="0" y="658816"/>
                        <a:pt x="116224" y="679952"/>
                        <a:pt x="267667" y="655293"/>
                      </a:cubicBezTo>
                      <a:cubicBezTo>
                        <a:pt x="426154" y="627111"/>
                        <a:pt x="440242" y="598929"/>
                        <a:pt x="436720" y="570747"/>
                      </a:cubicBezTo>
                      <a:cubicBezTo>
                        <a:pt x="436720" y="567224"/>
                        <a:pt x="436720" y="563701"/>
                        <a:pt x="436720" y="560178"/>
                      </a:cubicBezTo>
                      <a:cubicBezTo>
                        <a:pt x="443764" y="563701"/>
                        <a:pt x="478983" y="584838"/>
                        <a:pt x="521247" y="609497"/>
                      </a:cubicBezTo>
                      <a:cubicBezTo>
                        <a:pt x="535334" y="620065"/>
                        <a:pt x="549422" y="627111"/>
                        <a:pt x="563510" y="637679"/>
                      </a:cubicBezTo>
                      <a:cubicBezTo>
                        <a:pt x="528291" y="637679"/>
                        <a:pt x="478983" y="648248"/>
                        <a:pt x="397979" y="672907"/>
                      </a:cubicBezTo>
                      <a:cubicBezTo>
                        <a:pt x="207794" y="722226"/>
                        <a:pt x="66917" y="799726"/>
                        <a:pt x="66917" y="817340"/>
                      </a:cubicBezTo>
                      <a:cubicBezTo>
                        <a:pt x="66917" y="834954"/>
                        <a:pt x="218360" y="849045"/>
                        <a:pt x="408545" y="799726"/>
                      </a:cubicBezTo>
                      <a:cubicBezTo>
                        <a:pt x="595207" y="746885"/>
                        <a:pt x="623383" y="715180"/>
                        <a:pt x="626905" y="679952"/>
                      </a:cubicBezTo>
                      <a:cubicBezTo>
                        <a:pt x="662124" y="708135"/>
                        <a:pt x="700865" y="736317"/>
                        <a:pt x="736085" y="768022"/>
                      </a:cubicBezTo>
                      <a:cubicBezTo>
                        <a:pt x="704387" y="771544"/>
                        <a:pt x="644514" y="789158"/>
                        <a:pt x="538856" y="834954"/>
                      </a:cubicBezTo>
                      <a:cubicBezTo>
                        <a:pt x="338106" y="923023"/>
                        <a:pt x="190185" y="1035752"/>
                        <a:pt x="193707" y="1053365"/>
                      </a:cubicBezTo>
                      <a:cubicBezTo>
                        <a:pt x="193707" y="1070979"/>
                        <a:pt x="359238" y="1056888"/>
                        <a:pt x="559988" y="968819"/>
                      </a:cubicBezTo>
                      <a:cubicBezTo>
                        <a:pt x="760738" y="880750"/>
                        <a:pt x="785392" y="838477"/>
                        <a:pt x="781870" y="806772"/>
                      </a:cubicBezTo>
                      <a:cubicBezTo>
                        <a:pt x="834699" y="849045"/>
                        <a:pt x="884006" y="898364"/>
                        <a:pt x="933313" y="951205"/>
                      </a:cubicBezTo>
                      <a:cubicBezTo>
                        <a:pt x="898094" y="947683"/>
                        <a:pt x="831177" y="965296"/>
                        <a:pt x="686778" y="1018138"/>
                      </a:cubicBezTo>
                      <a:cubicBezTo>
                        <a:pt x="454330" y="1106207"/>
                        <a:pt x="274711" y="1225981"/>
                        <a:pt x="278233" y="1247117"/>
                      </a:cubicBezTo>
                      <a:cubicBezTo>
                        <a:pt x="278233" y="1268254"/>
                        <a:pt x="471940" y="1271777"/>
                        <a:pt x="711431" y="1180185"/>
                      </a:cubicBezTo>
                      <a:cubicBezTo>
                        <a:pt x="961489" y="1085070"/>
                        <a:pt x="979098" y="1035752"/>
                        <a:pt x="972054" y="993478"/>
                      </a:cubicBezTo>
                      <a:cubicBezTo>
                        <a:pt x="1028405" y="1049843"/>
                        <a:pt x="1081234" y="1113252"/>
                        <a:pt x="1134063" y="1183708"/>
                      </a:cubicBezTo>
                      <a:cubicBezTo>
                        <a:pt x="1091800" y="1183708"/>
                        <a:pt x="1014318" y="1218935"/>
                        <a:pt x="859353" y="1314050"/>
                      </a:cubicBezTo>
                      <a:cubicBezTo>
                        <a:pt x="605773" y="1469052"/>
                        <a:pt x="412067" y="1641667"/>
                        <a:pt x="415589" y="1666326"/>
                      </a:cubicBezTo>
                      <a:cubicBezTo>
                        <a:pt x="419111" y="1690986"/>
                        <a:pt x="644514" y="1655758"/>
                        <a:pt x="908660" y="1497234"/>
                      </a:cubicBezTo>
                      <a:cubicBezTo>
                        <a:pt x="1127020" y="1359846"/>
                        <a:pt x="1179849" y="1292913"/>
                        <a:pt x="1183371" y="1247117"/>
                      </a:cubicBezTo>
                      <a:cubicBezTo>
                        <a:pt x="1239722" y="1328141"/>
                        <a:pt x="1296073" y="1412687"/>
                        <a:pt x="1352424" y="1504279"/>
                      </a:cubicBezTo>
                      <a:cubicBezTo>
                        <a:pt x="1303116" y="1504279"/>
                        <a:pt x="1211546" y="1535984"/>
                        <a:pt x="1031927" y="1624053"/>
                      </a:cubicBezTo>
                      <a:cubicBezTo>
                        <a:pt x="729041" y="1764964"/>
                        <a:pt x="496593" y="1923488"/>
                        <a:pt x="500115" y="1951670"/>
                      </a:cubicBezTo>
                      <a:cubicBezTo>
                        <a:pt x="500115" y="1979852"/>
                        <a:pt x="767782" y="1993943"/>
                        <a:pt x="1077713" y="1849510"/>
                      </a:cubicBezTo>
                      <a:cubicBezTo>
                        <a:pt x="1327770" y="1733259"/>
                        <a:pt x="1394687" y="1655758"/>
                        <a:pt x="1408774" y="1602917"/>
                      </a:cubicBezTo>
                      <a:cubicBezTo>
                        <a:pt x="1468647" y="1708600"/>
                        <a:pt x="1528520" y="1824851"/>
                        <a:pt x="1588393" y="1948147"/>
                      </a:cubicBezTo>
                      <a:cubicBezTo>
                        <a:pt x="1539086" y="1934056"/>
                        <a:pt x="1433428" y="1965761"/>
                        <a:pt x="1172805" y="2096104"/>
                      </a:cubicBezTo>
                      <a:cubicBezTo>
                        <a:pt x="1127900" y="2117240"/>
                        <a:pt x="1084096" y="2138377"/>
                        <a:pt x="1041833" y="2159252"/>
                      </a:cubicBezTo>
                      <a:lnTo>
                        <a:pt x="956977" y="2202179"/>
                      </a:lnTo>
                      <a:lnTo>
                        <a:pt x="1555021" y="2202179"/>
                      </a:lnTo>
                      <a:lnTo>
                        <a:pt x="1560218" y="2197824"/>
                      </a:lnTo>
                      <a:cubicBezTo>
                        <a:pt x="1618330" y="2142780"/>
                        <a:pt x="1635939" y="2097865"/>
                        <a:pt x="1637700" y="2060876"/>
                      </a:cubicBezTo>
                      <a:lnTo>
                        <a:pt x="1697034" y="2202179"/>
                      </a:lnTo>
                      <a:lnTo>
                        <a:pt x="1736813" y="2202179"/>
                      </a:lnTo>
                      <a:lnTo>
                        <a:pt x="1634178" y="1976330"/>
                      </a:lnTo>
                      <a:cubicBezTo>
                        <a:pt x="1641222" y="1979852"/>
                        <a:pt x="1644744" y="1986898"/>
                        <a:pt x="1648266" y="1990421"/>
                      </a:cubicBezTo>
                      <a:cubicBezTo>
                        <a:pt x="1701095" y="2036217"/>
                        <a:pt x="1753924" y="2022126"/>
                        <a:pt x="1972284" y="1437347"/>
                      </a:cubicBezTo>
                      <a:cubicBezTo>
                        <a:pt x="2183600" y="873704"/>
                        <a:pt x="2356175" y="436882"/>
                        <a:pt x="2335044" y="433359"/>
                      </a:cubicBezTo>
                      <a:cubicBezTo>
                        <a:pt x="2310390" y="433359"/>
                        <a:pt x="2014547" y="806772"/>
                        <a:pt x="1796187" y="1324618"/>
                      </a:cubicBezTo>
                      <a:cubicBezTo>
                        <a:pt x="1627134" y="1726213"/>
                        <a:pt x="1602481" y="1877692"/>
                        <a:pt x="1620091" y="1944625"/>
                      </a:cubicBezTo>
                      <a:cubicBezTo>
                        <a:pt x="1549652" y="1796669"/>
                        <a:pt x="1479213" y="1662804"/>
                        <a:pt x="1405253" y="1539507"/>
                      </a:cubicBezTo>
                      <a:cubicBezTo>
                        <a:pt x="1405253" y="1539507"/>
                        <a:pt x="1405253" y="1539507"/>
                        <a:pt x="1401731" y="1535984"/>
                      </a:cubicBezTo>
                      <a:cubicBezTo>
                        <a:pt x="1408774" y="1543030"/>
                        <a:pt x="1412296" y="1546552"/>
                        <a:pt x="1419340" y="1550075"/>
                      </a:cubicBezTo>
                      <a:cubicBezTo>
                        <a:pt x="1461604" y="1581780"/>
                        <a:pt x="1503867" y="1560643"/>
                        <a:pt x="1676442" y="1106207"/>
                      </a:cubicBezTo>
                      <a:cubicBezTo>
                        <a:pt x="1845495" y="665861"/>
                        <a:pt x="1965240" y="334722"/>
                        <a:pt x="1944109" y="331199"/>
                      </a:cubicBezTo>
                      <a:cubicBezTo>
                        <a:pt x="1922977" y="331199"/>
                        <a:pt x="1694051" y="623588"/>
                        <a:pt x="1524998" y="1035752"/>
                      </a:cubicBezTo>
                      <a:cubicBezTo>
                        <a:pt x="1394687" y="1363369"/>
                        <a:pt x="1377077" y="1479620"/>
                        <a:pt x="1398209" y="1525416"/>
                      </a:cubicBezTo>
                      <a:cubicBezTo>
                        <a:pt x="1394687" y="1521893"/>
                        <a:pt x="1394687" y="1518370"/>
                        <a:pt x="1391165" y="1518370"/>
                      </a:cubicBezTo>
                      <a:cubicBezTo>
                        <a:pt x="1320726" y="1402119"/>
                        <a:pt x="1246765" y="1292913"/>
                        <a:pt x="1172805" y="1197799"/>
                      </a:cubicBezTo>
                      <a:cubicBezTo>
                        <a:pt x="1176327" y="1201321"/>
                        <a:pt x="1176327" y="1201321"/>
                        <a:pt x="1179849" y="1204844"/>
                      </a:cubicBezTo>
                      <a:cubicBezTo>
                        <a:pt x="1218590" y="1229504"/>
                        <a:pt x="1253809" y="1208367"/>
                        <a:pt x="1405253" y="842000"/>
                      </a:cubicBezTo>
                      <a:cubicBezTo>
                        <a:pt x="1553174" y="486200"/>
                        <a:pt x="1651788" y="211425"/>
                        <a:pt x="1637700" y="207902"/>
                      </a:cubicBezTo>
                      <a:cubicBezTo>
                        <a:pt x="1620091" y="204379"/>
                        <a:pt x="1422862" y="443927"/>
                        <a:pt x="1274941" y="782113"/>
                      </a:cubicBezTo>
                      <a:cubicBezTo>
                        <a:pt x="1155195" y="1063934"/>
                        <a:pt x="1144629" y="1152003"/>
                        <a:pt x="1162239" y="1187230"/>
                      </a:cubicBezTo>
                      <a:cubicBezTo>
                        <a:pt x="1038971" y="1025183"/>
                        <a:pt x="905138" y="891318"/>
                        <a:pt x="771304" y="778590"/>
                      </a:cubicBezTo>
                      <a:cubicBezTo>
                        <a:pt x="767782" y="775067"/>
                        <a:pt x="767782" y="775067"/>
                        <a:pt x="764260" y="775067"/>
                      </a:cubicBezTo>
                      <a:cubicBezTo>
                        <a:pt x="721997" y="739839"/>
                        <a:pt x="683256" y="708135"/>
                        <a:pt x="640993" y="676430"/>
                      </a:cubicBezTo>
                      <a:cubicBezTo>
                        <a:pt x="640993" y="676430"/>
                        <a:pt x="644514" y="676430"/>
                        <a:pt x="648036" y="676430"/>
                      </a:cubicBezTo>
                      <a:cubicBezTo>
                        <a:pt x="676212" y="665861"/>
                        <a:pt x="693822" y="634157"/>
                        <a:pt x="658602" y="384040"/>
                      </a:cubicBezTo>
                      <a:cubicBezTo>
                        <a:pt x="626905" y="151538"/>
                        <a:pt x="563510" y="-3464"/>
                        <a:pt x="549422" y="59"/>
                      </a:cubicBezTo>
                      <a:close/>
                    </a:path>
                  </a:pathLst>
                </a:custGeom>
                <a:solidFill>
                  <a:srgbClr val="686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B2972076-3D2E-4B60-9D92-36DD56A8C7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27810" y="5574440"/>
                <a:ext cx="2193331" cy="1301160"/>
              </a:xfrm>
              <a:custGeom>
                <a:avLst/>
                <a:gdLst>
                  <a:gd name="connsiteX0" fmla="*/ 558359 w 2193331"/>
                  <a:gd name="connsiteY0" fmla="*/ 356487 h 1301160"/>
                  <a:gd name="connsiteX1" fmla="*/ 660055 w 2193331"/>
                  <a:gd name="connsiteY1" fmla="*/ 814456 h 1301160"/>
                  <a:gd name="connsiteX2" fmla="*/ 821367 w 2193331"/>
                  <a:gd name="connsiteY2" fmla="*/ 1075147 h 1301160"/>
                  <a:gd name="connsiteX3" fmla="*/ 754738 w 2193331"/>
                  <a:gd name="connsiteY3" fmla="*/ 765137 h 1301160"/>
                  <a:gd name="connsiteX4" fmla="*/ 558359 w 2193331"/>
                  <a:gd name="connsiteY4" fmla="*/ 356487 h 1301160"/>
                  <a:gd name="connsiteX5" fmla="*/ 902943 w 2193331"/>
                  <a:gd name="connsiteY5" fmla="*/ 212005 h 1301160"/>
                  <a:gd name="connsiteX6" fmla="*/ 924108 w 2193331"/>
                  <a:gd name="connsiteY6" fmla="*/ 793991 h 1301160"/>
                  <a:gd name="connsiteX7" fmla="*/ 1061680 w 2193331"/>
                  <a:gd name="connsiteY7" fmla="*/ 1139656 h 1301160"/>
                  <a:gd name="connsiteX8" fmla="*/ 1047570 w 2193331"/>
                  <a:gd name="connsiteY8" fmla="*/ 762246 h 1301160"/>
                  <a:gd name="connsiteX9" fmla="*/ 902943 w 2193331"/>
                  <a:gd name="connsiteY9" fmla="*/ 212005 h 1301160"/>
                  <a:gd name="connsiteX10" fmla="*/ 1254684 w 2193331"/>
                  <a:gd name="connsiteY10" fmla="*/ 152605 h 1301160"/>
                  <a:gd name="connsiteX11" fmla="*/ 1226389 w 2193331"/>
                  <a:gd name="connsiteY11" fmla="*/ 832889 h 1301160"/>
                  <a:gd name="connsiteX12" fmla="*/ 1323375 w 2193331"/>
                  <a:gd name="connsiteY12" fmla="*/ 1233393 h 1301160"/>
                  <a:gd name="connsiteX13" fmla="*/ 1338019 w 2193331"/>
                  <a:gd name="connsiteY13" fmla="*/ 1242404 h 1301160"/>
                  <a:gd name="connsiteX14" fmla="*/ 1251746 w 2193331"/>
                  <a:gd name="connsiteY14" fmla="*/ 1206383 h 1301160"/>
                  <a:gd name="connsiteX15" fmla="*/ 824809 w 2193331"/>
                  <a:gd name="connsiteY15" fmla="*/ 1085685 h 1301160"/>
                  <a:gd name="connsiteX16" fmla="*/ 788831 w 2193331"/>
                  <a:gd name="connsiteY16" fmla="*/ 1080062 h 1301160"/>
                  <a:gd name="connsiteX17" fmla="*/ 783081 w 2193331"/>
                  <a:gd name="connsiteY17" fmla="*/ 1076208 h 1301160"/>
                  <a:gd name="connsiteX18" fmla="*/ 771415 w 2193331"/>
                  <a:gd name="connsiteY18" fmla="*/ 1077340 h 1301160"/>
                  <a:gd name="connsiteX19" fmla="*/ 688850 w 2193331"/>
                  <a:gd name="connsiteY19" fmla="*/ 1064435 h 1301160"/>
                  <a:gd name="connsiteX20" fmla="*/ 611425 w 2193331"/>
                  <a:gd name="connsiteY20" fmla="*/ 1058315 h 1301160"/>
                  <a:gd name="connsiteX21" fmla="*/ 627234 w 2193331"/>
                  <a:gd name="connsiteY21" fmla="*/ 1050779 h 1301160"/>
                  <a:gd name="connsiteX22" fmla="*/ 493399 w 2193331"/>
                  <a:gd name="connsiteY22" fmla="*/ 790290 h 1301160"/>
                  <a:gd name="connsiteX23" fmla="*/ 208119 w 2193331"/>
                  <a:gd name="connsiteY23" fmla="*/ 512200 h 1301160"/>
                  <a:gd name="connsiteX24" fmla="*/ 422960 w 2193331"/>
                  <a:gd name="connsiteY24" fmla="*/ 871253 h 1301160"/>
                  <a:gd name="connsiteX25" fmla="*/ 569638 w 2193331"/>
                  <a:gd name="connsiteY25" fmla="*/ 1039641 h 1301160"/>
                  <a:gd name="connsiteX26" fmla="*/ 575058 w 2193331"/>
                  <a:gd name="connsiteY26" fmla="*/ 1043291 h 1301160"/>
                  <a:gd name="connsiteX27" fmla="*/ 574061 w 2193331"/>
                  <a:gd name="connsiteY27" fmla="*/ 1043244 h 1301160"/>
                  <a:gd name="connsiteX28" fmla="*/ 555695 w 2193331"/>
                  <a:gd name="connsiteY28" fmla="*/ 1049288 h 1301160"/>
                  <a:gd name="connsiteX29" fmla="*/ 548773 w 2193331"/>
                  <a:gd name="connsiteY29" fmla="*/ 1053362 h 1301160"/>
                  <a:gd name="connsiteX30" fmla="*/ 486627 w 2193331"/>
                  <a:gd name="connsiteY30" fmla="*/ 1048449 h 1301160"/>
                  <a:gd name="connsiteX31" fmla="*/ 414383 w 2193331"/>
                  <a:gd name="connsiteY31" fmla="*/ 1049329 h 1301160"/>
                  <a:gd name="connsiteX32" fmla="*/ 386304 w 2193331"/>
                  <a:gd name="connsiteY32" fmla="*/ 1055104 h 1301160"/>
                  <a:gd name="connsiteX33" fmla="*/ 383723 w 2193331"/>
                  <a:gd name="connsiteY33" fmla="*/ 1052462 h 1301160"/>
                  <a:gd name="connsiteX34" fmla="*/ 391204 w 2193331"/>
                  <a:gd name="connsiteY34" fmla="*/ 1046907 h 1301160"/>
                  <a:gd name="connsiteX35" fmla="*/ 260930 w 2193331"/>
                  <a:gd name="connsiteY35" fmla="*/ 863693 h 1301160"/>
                  <a:gd name="connsiteX36" fmla="*/ 380 w 2193331"/>
                  <a:gd name="connsiteY36" fmla="*/ 687526 h 1301160"/>
                  <a:gd name="connsiteX37" fmla="*/ 215157 w 2193331"/>
                  <a:gd name="connsiteY37" fmla="*/ 934160 h 1301160"/>
                  <a:gd name="connsiteX38" fmla="*/ 350714 w 2193331"/>
                  <a:gd name="connsiteY38" fmla="*/ 1048669 h 1301160"/>
                  <a:gd name="connsiteX39" fmla="*/ 358436 w 2193331"/>
                  <a:gd name="connsiteY39" fmla="*/ 1051076 h 1301160"/>
                  <a:gd name="connsiteX40" fmla="*/ 335405 w 2193331"/>
                  <a:gd name="connsiteY40" fmla="*/ 1059953 h 1301160"/>
                  <a:gd name="connsiteX41" fmla="*/ 233662 w 2193331"/>
                  <a:gd name="connsiteY41" fmla="*/ 1135166 h 1301160"/>
                  <a:gd name="connsiteX42" fmla="*/ 95832 w 2193331"/>
                  <a:gd name="connsiteY42" fmla="*/ 1270750 h 1301160"/>
                  <a:gd name="connsiteX43" fmla="*/ 73292 w 2193331"/>
                  <a:gd name="connsiteY43" fmla="*/ 1301160 h 1301160"/>
                  <a:gd name="connsiteX44" fmla="*/ 167963 w 2193331"/>
                  <a:gd name="connsiteY44" fmla="*/ 1301160 h 1301160"/>
                  <a:gd name="connsiteX45" fmla="*/ 201572 w 2193331"/>
                  <a:gd name="connsiteY45" fmla="*/ 1282526 h 1301160"/>
                  <a:gd name="connsiteX46" fmla="*/ 286505 w 2193331"/>
                  <a:gd name="connsiteY46" fmla="*/ 1219686 h 1301160"/>
                  <a:gd name="connsiteX47" fmla="*/ 395713 w 2193331"/>
                  <a:gd name="connsiteY47" fmla="*/ 1064733 h 1301160"/>
                  <a:gd name="connsiteX48" fmla="*/ 386714 w 2193331"/>
                  <a:gd name="connsiteY48" fmla="*/ 1055523 h 1301160"/>
                  <a:gd name="connsiteX49" fmla="*/ 414383 w 2193331"/>
                  <a:gd name="connsiteY49" fmla="*/ 1055930 h 1301160"/>
                  <a:gd name="connsiteX50" fmla="*/ 486627 w 2193331"/>
                  <a:gd name="connsiteY50" fmla="*/ 1059010 h 1301160"/>
                  <a:gd name="connsiteX51" fmla="*/ 532009 w 2193331"/>
                  <a:gd name="connsiteY51" fmla="*/ 1063228 h 1301160"/>
                  <a:gd name="connsiteX52" fmla="*/ 531389 w 2193331"/>
                  <a:gd name="connsiteY52" fmla="*/ 1063593 h 1301160"/>
                  <a:gd name="connsiteX53" fmla="*/ 409641 w 2193331"/>
                  <a:gd name="connsiteY53" fmla="*/ 1171766 h 1301160"/>
                  <a:gd name="connsiteX54" fmla="*/ 315773 w 2193331"/>
                  <a:gd name="connsiteY54" fmla="*/ 1273482 h 1301160"/>
                  <a:gd name="connsiteX55" fmla="*/ 294907 w 2193331"/>
                  <a:gd name="connsiteY55" fmla="*/ 1301160 h 1301160"/>
                  <a:gd name="connsiteX56" fmla="*/ 458301 w 2193331"/>
                  <a:gd name="connsiteY56" fmla="*/ 1301160 h 1301160"/>
                  <a:gd name="connsiteX57" fmla="*/ 483547 w 2193331"/>
                  <a:gd name="connsiteY57" fmla="*/ 1277502 h 1301160"/>
                  <a:gd name="connsiteX58" fmla="*/ 617668 w 2193331"/>
                  <a:gd name="connsiteY58" fmla="*/ 1083708 h 1301160"/>
                  <a:gd name="connsiteX59" fmla="*/ 611890 w 2193331"/>
                  <a:gd name="connsiteY59" fmla="*/ 1070651 h 1301160"/>
                  <a:gd name="connsiteX60" fmla="*/ 688685 w 2193331"/>
                  <a:gd name="connsiteY60" fmla="*/ 1077788 h 1301160"/>
                  <a:gd name="connsiteX61" fmla="*/ 749039 w 2193331"/>
                  <a:gd name="connsiteY61" fmla="*/ 1088757 h 1301160"/>
                  <a:gd name="connsiteX62" fmla="*/ 727742 w 2193331"/>
                  <a:gd name="connsiteY62" fmla="*/ 1106640 h 1301160"/>
                  <a:gd name="connsiteX63" fmla="*/ 613720 w 2193331"/>
                  <a:gd name="connsiteY63" fmla="*/ 1245289 h 1301160"/>
                  <a:gd name="connsiteX64" fmla="*/ 575601 w 2193331"/>
                  <a:gd name="connsiteY64" fmla="*/ 1301160 h 1301160"/>
                  <a:gd name="connsiteX65" fmla="*/ 732165 w 2193331"/>
                  <a:gd name="connsiteY65" fmla="*/ 1301160 h 1301160"/>
                  <a:gd name="connsiteX66" fmla="*/ 733973 w 2193331"/>
                  <a:gd name="connsiteY66" fmla="*/ 1298688 h 1301160"/>
                  <a:gd name="connsiteX67" fmla="*/ 817581 w 2193331"/>
                  <a:gd name="connsiteY67" fmla="*/ 1115985 h 1301160"/>
                  <a:gd name="connsiteX68" fmla="*/ 808913 w 2193331"/>
                  <a:gd name="connsiteY68" fmla="*/ 1099639 h 1301160"/>
                  <a:gd name="connsiteX69" fmla="*/ 870189 w 2193331"/>
                  <a:gd name="connsiteY69" fmla="*/ 1110775 h 1301160"/>
                  <a:gd name="connsiteX70" fmla="*/ 1014645 w 2193331"/>
                  <a:gd name="connsiteY70" fmla="*/ 1148445 h 1301160"/>
                  <a:gd name="connsiteX71" fmla="*/ 1002631 w 2193331"/>
                  <a:gd name="connsiteY71" fmla="*/ 1154088 h 1301160"/>
                  <a:gd name="connsiteX72" fmla="*/ 890726 w 2193331"/>
                  <a:gd name="connsiteY72" fmla="*/ 1261244 h 1301160"/>
                  <a:gd name="connsiteX73" fmla="*/ 856626 w 2193331"/>
                  <a:gd name="connsiteY73" fmla="*/ 1301160 h 1301160"/>
                  <a:gd name="connsiteX74" fmla="*/ 1045276 w 2193331"/>
                  <a:gd name="connsiteY74" fmla="*/ 1301160 h 1301160"/>
                  <a:gd name="connsiteX75" fmla="*/ 1058849 w 2193331"/>
                  <a:gd name="connsiteY75" fmla="*/ 1279197 h 1301160"/>
                  <a:gd name="connsiteX76" fmla="*/ 1080438 w 2193331"/>
                  <a:gd name="connsiteY76" fmla="*/ 1192012 h 1301160"/>
                  <a:gd name="connsiteX77" fmla="*/ 1066552 w 2193331"/>
                  <a:gd name="connsiteY77" fmla="*/ 1164446 h 1301160"/>
                  <a:gd name="connsiteX78" fmla="*/ 1200803 w 2193331"/>
                  <a:gd name="connsiteY78" fmla="*/ 1209395 h 1301160"/>
                  <a:gd name="connsiteX79" fmla="*/ 1300578 w 2193331"/>
                  <a:gd name="connsiteY79" fmla="*/ 1249221 h 1301160"/>
                  <a:gd name="connsiteX80" fmla="*/ 1286262 w 2193331"/>
                  <a:gd name="connsiteY80" fmla="*/ 1259446 h 1301160"/>
                  <a:gd name="connsiteX81" fmla="*/ 1258523 w 2193331"/>
                  <a:gd name="connsiteY81" fmla="*/ 1290066 h 1301160"/>
                  <a:gd name="connsiteX82" fmla="*/ 1250547 w 2193331"/>
                  <a:gd name="connsiteY82" fmla="*/ 1301160 h 1301160"/>
                  <a:gd name="connsiteX83" fmla="*/ 1380238 w 2193331"/>
                  <a:gd name="connsiteY83" fmla="*/ 1301160 h 1301160"/>
                  <a:gd name="connsiteX84" fmla="*/ 1378967 w 2193331"/>
                  <a:gd name="connsiteY84" fmla="*/ 1288628 h 1301160"/>
                  <a:gd name="connsiteX85" fmla="*/ 1373878 w 2193331"/>
                  <a:gd name="connsiteY85" fmla="*/ 1280890 h 1301160"/>
                  <a:gd name="connsiteX86" fmla="*/ 1418548 w 2193331"/>
                  <a:gd name="connsiteY86" fmla="*/ 1301160 h 1301160"/>
                  <a:gd name="connsiteX87" fmla="*/ 1474420 w 2193331"/>
                  <a:gd name="connsiteY87" fmla="*/ 1301160 h 1301160"/>
                  <a:gd name="connsiteX88" fmla="*/ 1452352 w 2193331"/>
                  <a:gd name="connsiteY88" fmla="*/ 1290141 h 1301160"/>
                  <a:gd name="connsiteX89" fmla="*/ 1339428 w 2193331"/>
                  <a:gd name="connsiteY89" fmla="*/ 1242992 h 1301160"/>
                  <a:gd name="connsiteX90" fmla="*/ 1353715 w 2193331"/>
                  <a:gd name="connsiteY90" fmla="*/ 1245289 h 1301160"/>
                  <a:gd name="connsiteX91" fmla="*/ 1367862 w 2193331"/>
                  <a:gd name="connsiteY91" fmla="*/ 818789 h 1301160"/>
                  <a:gd name="connsiteX92" fmla="*/ 1254684 w 2193331"/>
                  <a:gd name="connsiteY92" fmla="*/ 152605 h 1301160"/>
                  <a:gd name="connsiteX93" fmla="*/ 1583394 w 2193331"/>
                  <a:gd name="connsiteY93" fmla="*/ 106044 h 1301160"/>
                  <a:gd name="connsiteX94" fmla="*/ 1569326 w 2193331"/>
                  <a:gd name="connsiteY94" fmla="*/ 924288 h 1301160"/>
                  <a:gd name="connsiteX95" fmla="*/ 1636466 w 2193331"/>
                  <a:gd name="connsiteY95" fmla="*/ 1282876 h 1301160"/>
                  <a:gd name="connsiteX96" fmla="*/ 1642271 w 2193331"/>
                  <a:gd name="connsiteY96" fmla="*/ 1301160 h 1301160"/>
                  <a:gd name="connsiteX97" fmla="*/ 1783494 w 2193331"/>
                  <a:gd name="connsiteY97" fmla="*/ 1301160 h 1301160"/>
                  <a:gd name="connsiteX98" fmla="*/ 1783401 w 2193331"/>
                  <a:gd name="connsiteY98" fmla="*/ 1288353 h 1301160"/>
                  <a:gd name="connsiteX99" fmla="*/ 1738146 w 2193331"/>
                  <a:gd name="connsiteY99" fmla="*/ 913707 h 1301160"/>
                  <a:gd name="connsiteX100" fmla="*/ 1583394 w 2193331"/>
                  <a:gd name="connsiteY100" fmla="*/ 106044 h 1301160"/>
                  <a:gd name="connsiteX101" fmla="*/ 1970981 w 2193331"/>
                  <a:gd name="connsiteY101" fmla="*/ 79 h 1301160"/>
                  <a:gd name="connsiteX102" fmla="*/ 1949934 w 2193331"/>
                  <a:gd name="connsiteY102" fmla="*/ 1043409 h 1301160"/>
                  <a:gd name="connsiteX103" fmla="*/ 1976078 w 2193331"/>
                  <a:gd name="connsiteY103" fmla="*/ 1234642 h 1301160"/>
                  <a:gd name="connsiteX104" fmla="*/ 1986919 w 2193331"/>
                  <a:gd name="connsiteY104" fmla="*/ 1301160 h 1301160"/>
                  <a:gd name="connsiteX105" fmla="*/ 2193331 w 2193331"/>
                  <a:gd name="connsiteY105" fmla="*/ 1301160 h 1301160"/>
                  <a:gd name="connsiteX106" fmla="*/ 2187668 w 2193331"/>
                  <a:gd name="connsiteY106" fmla="*/ 1258206 h 1301160"/>
                  <a:gd name="connsiteX107" fmla="*/ 2156893 w 2193331"/>
                  <a:gd name="connsiteY107" fmla="*/ 1053983 h 1301160"/>
                  <a:gd name="connsiteX108" fmla="*/ 1970981 w 2193331"/>
                  <a:gd name="connsiteY108" fmla="*/ 79 h 130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193331" h="1301160">
                    <a:moveTo>
                      <a:pt x="558359" y="356487"/>
                    </a:moveTo>
                    <a:cubicBezTo>
                      <a:pt x="544332" y="363533"/>
                      <a:pt x="565373" y="571381"/>
                      <a:pt x="660055" y="814456"/>
                    </a:cubicBezTo>
                    <a:cubicBezTo>
                      <a:pt x="761752" y="1075147"/>
                      <a:pt x="793312" y="1089238"/>
                      <a:pt x="821367" y="1075147"/>
                    </a:cubicBezTo>
                    <a:cubicBezTo>
                      <a:pt x="849421" y="1064578"/>
                      <a:pt x="856434" y="1029350"/>
                      <a:pt x="754738" y="765137"/>
                    </a:cubicBezTo>
                    <a:cubicBezTo>
                      <a:pt x="660055" y="515015"/>
                      <a:pt x="572386" y="349442"/>
                      <a:pt x="558359" y="356487"/>
                    </a:cubicBezTo>
                    <a:close/>
                    <a:moveTo>
                      <a:pt x="902943" y="212005"/>
                    </a:moveTo>
                    <a:cubicBezTo>
                      <a:pt x="888833" y="219060"/>
                      <a:pt x="864140" y="480071"/>
                      <a:pt x="924108" y="793991"/>
                    </a:cubicBezTo>
                    <a:cubicBezTo>
                      <a:pt x="987602" y="1114966"/>
                      <a:pt x="1029932" y="1143183"/>
                      <a:pt x="1061680" y="1139656"/>
                    </a:cubicBezTo>
                    <a:cubicBezTo>
                      <a:pt x="1100482" y="1132602"/>
                      <a:pt x="1114592" y="1097330"/>
                      <a:pt x="1047570" y="762246"/>
                    </a:cubicBezTo>
                    <a:cubicBezTo>
                      <a:pt x="980548" y="441272"/>
                      <a:pt x="917053" y="204951"/>
                      <a:pt x="902943" y="212005"/>
                    </a:cubicBezTo>
                    <a:close/>
                    <a:moveTo>
                      <a:pt x="1254684" y="152605"/>
                    </a:moveTo>
                    <a:cubicBezTo>
                      <a:pt x="1237000" y="159654"/>
                      <a:pt x="1183947" y="466311"/>
                      <a:pt x="1226389" y="832889"/>
                    </a:cubicBezTo>
                    <a:cubicBezTo>
                      <a:pt x="1258220" y="1113110"/>
                      <a:pt x="1292041" y="1204975"/>
                      <a:pt x="1323375" y="1233393"/>
                    </a:cubicBezTo>
                    <a:lnTo>
                      <a:pt x="1338019" y="1242404"/>
                    </a:lnTo>
                    <a:lnTo>
                      <a:pt x="1251746" y="1206383"/>
                    </a:lnTo>
                    <a:cubicBezTo>
                      <a:pt x="1104015" y="1150863"/>
                      <a:pt x="962192" y="1111418"/>
                      <a:pt x="824809" y="1085685"/>
                    </a:cubicBezTo>
                    <a:lnTo>
                      <a:pt x="788831" y="1080062"/>
                    </a:lnTo>
                    <a:lnTo>
                      <a:pt x="783081" y="1076208"/>
                    </a:lnTo>
                    <a:lnTo>
                      <a:pt x="771415" y="1077340"/>
                    </a:lnTo>
                    <a:lnTo>
                      <a:pt x="688850" y="1064435"/>
                    </a:lnTo>
                    <a:lnTo>
                      <a:pt x="611425" y="1058315"/>
                    </a:lnTo>
                    <a:lnTo>
                      <a:pt x="627234" y="1050779"/>
                    </a:lnTo>
                    <a:cubicBezTo>
                      <a:pt x="648366" y="1029659"/>
                      <a:pt x="648366" y="990937"/>
                      <a:pt x="493399" y="790290"/>
                    </a:cubicBezTo>
                    <a:cubicBezTo>
                      <a:pt x="348998" y="607243"/>
                      <a:pt x="218685" y="501640"/>
                      <a:pt x="208119" y="512200"/>
                    </a:cubicBezTo>
                    <a:cubicBezTo>
                      <a:pt x="197553" y="522760"/>
                      <a:pt x="278559" y="684686"/>
                      <a:pt x="422960" y="871253"/>
                    </a:cubicBezTo>
                    <a:cubicBezTo>
                      <a:pt x="495601" y="965306"/>
                      <a:pt x="540382" y="1015272"/>
                      <a:pt x="569638" y="1039641"/>
                    </a:cubicBezTo>
                    <a:lnTo>
                      <a:pt x="575058" y="1043291"/>
                    </a:lnTo>
                    <a:lnTo>
                      <a:pt x="574061" y="1043244"/>
                    </a:lnTo>
                    <a:cubicBezTo>
                      <a:pt x="568782" y="1044056"/>
                      <a:pt x="562733" y="1045984"/>
                      <a:pt x="555695" y="1049288"/>
                    </a:cubicBezTo>
                    <a:lnTo>
                      <a:pt x="548773" y="1053362"/>
                    </a:lnTo>
                    <a:lnTo>
                      <a:pt x="486627" y="1048449"/>
                    </a:lnTo>
                    <a:cubicBezTo>
                      <a:pt x="458434" y="1046689"/>
                      <a:pt x="432885" y="1047569"/>
                      <a:pt x="414383" y="1049329"/>
                    </a:cubicBezTo>
                    <a:lnTo>
                      <a:pt x="386304" y="1055104"/>
                    </a:lnTo>
                    <a:lnTo>
                      <a:pt x="383723" y="1052462"/>
                    </a:lnTo>
                    <a:lnTo>
                      <a:pt x="391204" y="1046907"/>
                    </a:lnTo>
                    <a:cubicBezTo>
                      <a:pt x="401767" y="1025767"/>
                      <a:pt x="401767" y="997580"/>
                      <a:pt x="260930" y="863693"/>
                    </a:cubicBezTo>
                    <a:cubicBezTo>
                      <a:pt x="127134" y="740376"/>
                      <a:pt x="7422" y="676956"/>
                      <a:pt x="380" y="687526"/>
                    </a:cubicBezTo>
                    <a:cubicBezTo>
                      <a:pt x="-6662" y="694572"/>
                      <a:pt x="84883" y="807319"/>
                      <a:pt x="215157" y="934160"/>
                    </a:cubicBezTo>
                    <a:cubicBezTo>
                      <a:pt x="285576" y="1001103"/>
                      <a:pt x="326067" y="1034576"/>
                      <a:pt x="350714" y="1048669"/>
                    </a:cubicBezTo>
                    <a:lnTo>
                      <a:pt x="358436" y="1051076"/>
                    </a:lnTo>
                    <a:lnTo>
                      <a:pt x="335405" y="1059953"/>
                    </a:lnTo>
                    <a:cubicBezTo>
                      <a:pt x="312266" y="1072271"/>
                      <a:pt x="279900" y="1095547"/>
                      <a:pt x="233662" y="1135166"/>
                    </a:cubicBezTo>
                    <a:cubicBezTo>
                      <a:pt x="175536" y="1182709"/>
                      <a:pt x="127978" y="1232012"/>
                      <a:pt x="95832" y="1270750"/>
                    </a:cubicBezTo>
                    <a:lnTo>
                      <a:pt x="73292" y="1301160"/>
                    </a:lnTo>
                    <a:lnTo>
                      <a:pt x="167963" y="1301160"/>
                    </a:lnTo>
                    <a:lnTo>
                      <a:pt x="201572" y="1282526"/>
                    </a:lnTo>
                    <a:cubicBezTo>
                      <a:pt x="228598" y="1265248"/>
                      <a:pt x="257442" y="1244338"/>
                      <a:pt x="286505" y="1219686"/>
                    </a:cubicBezTo>
                    <a:cubicBezTo>
                      <a:pt x="413327" y="1117558"/>
                      <a:pt x="409804" y="1085863"/>
                      <a:pt x="395713" y="1064733"/>
                    </a:cubicBezTo>
                    <a:lnTo>
                      <a:pt x="386714" y="1055523"/>
                    </a:lnTo>
                    <a:lnTo>
                      <a:pt x="414383" y="1055930"/>
                    </a:lnTo>
                    <a:cubicBezTo>
                      <a:pt x="432885" y="1056370"/>
                      <a:pt x="458434" y="1057250"/>
                      <a:pt x="486627" y="1059010"/>
                    </a:cubicBezTo>
                    <a:lnTo>
                      <a:pt x="532009" y="1063228"/>
                    </a:lnTo>
                    <a:lnTo>
                      <a:pt x="531389" y="1063593"/>
                    </a:lnTo>
                    <a:cubicBezTo>
                      <a:pt x="503674" y="1082551"/>
                      <a:pt x="465071" y="1116255"/>
                      <a:pt x="409641" y="1171766"/>
                    </a:cubicBezTo>
                    <a:cubicBezTo>
                      <a:pt x="374447" y="1206131"/>
                      <a:pt x="342993" y="1240715"/>
                      <a:pt x="315773" y="1273482"/>
                    </a:cubicBezTo>
                    <a:lnTo>
                      <a:pt x="294907" y="1301160"/>
                    </a:lnTo>
                    <a:lnTo>
                      <a:pt x="458301" y="1301160"/>
                    </a:lnTo>
                    <a:lnTo>
                      <a:pt x="483547" y="1277502"/>
                    </a:lnTo>
                    <a:cubicBezTo>
                      <a:pt x="597047" y="1163836"/>
                      <a:pt x="621462" y="1113611"/>
                      <a:pt x="617668" y="1083708"/>
                    </a:cubicBezTo>
                    <a:lnTo>
                      <a:pt x="611890" y="1070651"/>
                    </a:lnTo>
                    <a:lnTo>
                      <a:pt x="688685" y="1077788"/>
                    </a:lnTo>
                    <a:lnTo>
                      <a:pt x="749039" y="1088757"/>
                    </a:lnTo>
                    <a:lnTo>
                      <a:pt x="727742" y="1106640"/>
                    </a:lnTo>
                    <a:cubicBezTo>
                      <a:pt x="701372" y="1131907"/>
                      <a:pt x="665221" y="1175210"/>
                      <a:pt x="613720" y="1245289"/>
                    </a:cubicBezTo>
                    <a:lnTo>
                      <a:pt x="575601" y="1301160"/>
                    </a:lnTo>
                    <a:lnTo>
                      <a:pt x="732165" y="1301160"/>
                    </a:lnTo>
                    <a:lnTo>
                      <a:pt x="733973" y="1298688"/>
                    </a:lnTo>
                    <a:cubicBezTo>
                      <a:pt x="808572" y="1193086"/>
                      <a:pt x="823503" y="1144475"/>
                      <a:pt x="817581" y="1115985"/>
                    </a:cubicBezTo>
                    <a:lnTo>
                      <a:pt x="808913" y="1099639"/>
                    </a:lnTo>
                    <a:lnTo>
                      <a:pt x="870189" y="1110775"/>
                    </a:lnTo>
                    <a:lnTo>
                      <a:pt x="1014645" y="1148445"/>
                    </a:lnTo>
                    <a:lnTo>
                      <a:pt x="1002631" y="1154088"/>
                    </a:lnTo>
                    <a:cubicBezTo>
                      <a:pt x="977887" y="1169588"/>
                      <a:pt x="942998" y="1202153"/>
                      <a:pt x="890726" y="1261244"/>
                    </a:cubicBezTo>
                    <a:lnTo>
                      <a:pt x="856626" y="1301160"/>
                    </a:lnTo>
                    <a:lnTo>
                      <a:pt x="1045276" y="1301160"/>
                    </a:lnTo>
                    <a:lnTo>
                      <a:pt x="1058849" y="1279197"/>
                    </a:lnTo>
                    <a:cubicBezTo>
                      <a:pt x="1080149" y="1237769"/>
                      <a:pt x="1084315" y="1211304"/>
                      <a:pt x="1080438" y="1192012"/>
                    </a:cubicBezTo>
                    <a:lnTo>
                      <a:pt x="1066552" y="1164446"/>
                    </a:lnTo>
                    <a:lnTo>
                      <a:pt x="1200803" y="1209395"/>
                    </a:lnTo>
                    <a:lnTo>
                      <a:pt x="1300578" y="1249221"/>
                    </a:lnTo>
                    <a:lnTo>
                      <a:pt x="1286262" y="1259446"/>
                    </a:lnTo>
                    <a:cubicBezTo>
                      <a:pt x="1278004" y="1267045"/>
                      <a:pt x="1268838" y="1277093"/>
                      <a:pt x="1258523" y="1290066"/>
                    </a:cubicBezTo>
                    <a:lnTo>
                      <a:pt x="1250547" y="1301160"/>
                    </a:lnTo>
                    <a:lnTo>
                      <a:pt x="1380238" y="1301160"/>
                    </a:lnTo>
                    <a:lnTo>
                      <a:pt x="1378967" y="1288628"/>
                    </a:lnTo>
                    <a:lnTo>
                      <a:pt x="1373878" y="1280890"/>
                    </a:lnTo>
                    <a:lnTo>
                      <a:pt x="1418548" y="1301160"/>
                    </a:lnTo>
                    <a:lnTo>
                      <a:pt x="1474420" y="1301160"/>
                    </a:lnTo>
                    <a:lnTo>
                      <a:pt x="1452352" y="1290141"/>
                    </a:lnTo>
                    <a:lnTo>
                      <a:pt x="1339428" y="1242992"/>
                    </a:lnTo>
                    <a:lnTo>
                      <a:pt x="1353715" y="1245289"/>
                    </a:lnTo>
                    <a:cubicBezTo>
                      <a:pt x="1399693" y="1245289"/>
                      <a:pt x="1420914" y="1210041"/>
                      <a:pt x="1367862" y="818789"/>
                    </a:cubicBezTo>
                    <a:cubicBezTo>
                      <a:pt x="1318346" y="434588"/>
                      <a:pt x="1272368" y="149080"/>
                      <a:pt x="1254684" y="152605"/>
                    </a:cubicBezTo>
                    <a:close/>
                    <a:moveTo>
                      <a:pt x="1583394" y="106044"/>
                    </a:moveTo>
                    <a:cubicBezTo>
                      <a:pt x="1565809" y="116624"/>
                      <a:pt x="1509535" y="483424"/>
                      <a:pt x="1569326" y="924288"/>
                    </a:cubicBezTo>
                    <a:cubicBezTo>
                      <a:pt x="1593066" y="1094903"/>
                      <a:pt x="1615323" y="1207985"/>
                      <a:pt x="1636466" y="1282876"/>
                    </a:cubicBezTo>
                    <a:lnTo>
                      <a:pt x="1642271" y="1301160"/>
                    </a:lnTo>
                    <a:lnTo>
                      <a:pt x="1783494" y="1301160"/>
                    </a:lnTo>
                    <a:lnTo>
                      <a:pt x="1783401" y="1288353"/>
                    </a:lnTo>
                    <a:cubicBezTo>
                      <a:pt x="1779691" y="1211456"/>
                      <a:pt x="1765843" y="1093580"/>
                      <a:pt x="1738146" y="913707"/>
                    </a:cubicBezTo>
                    <a:cubicBezTo>
                      <a:pt x="1664287" y="448154"/>
                      <a:pt x="1600979" y="98990"/>
                      <a:pt x="1583394" y="106044"/>
                    </a:cubicBezTo>
                    <a:close/>
                    <a:moveTo>
                      <a:pt x="1970981" y="79"/>
                    </a:moveTo>
                    <a:cubicBezTo>
                      <a:pt x="1949934" y="10654"/>
                      <a:pt x="1883286" y="482972"/>
                      <a:pt x="1949934" y="1043409"/>
                    </a:cubicBezTo>
                    <a:cubicBezTo>
                      <a:pt x="1958704" y="1114786"/>
                      <a:pt x="1967418" y="1178232"/>
                      <a:pt x="1976078" y="1234642"/>
                    </a:cubicBezTo>
                    <a:lnTo>
                      <a:pt x="1986919" y="1301160"/>
                    </a:lnTo>
                    <a:lnTo>
                      <a:pt x="2193331" y="1301160"/>
                    </a:lnTo>
                    <a:lnTo>
                      <a:pt x="2187668" y="1258206"/>
                    </a:lnTo>
                    <a:cubicBezTo>
                      <a:pt x="2179365" y="1198388"/>
                      <a:pt x="2169170" y="1130647"/>
                      <a:pt x="2156893" y="1053983"/>
                    </a:cubicBezTo>
                    <a:cubicBezTo>
                      <a:pt x="2058675" y="454774"/>
                      <a:pt x="1992028" y="-6970"/>
                      <a:pt x="1970981" y="79"/>
                    </a:cubicBezTo>
                    <a:close/>
                  </a:path>
                </a:pathLst>
              </a:custGeom>
              <a:solidFill>
                <a:srgbClr val="1D2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</p:grpSp>
      <p:sp>
        <p:nvSpPr>
          <p:cNvPr id="708" name="Text Placeholder 2">
            <a:extLst>
              <a:ext uri="{FF2B5EF4-FFF2-40B4-BE49-F238E27FC236}">
                <a16:creationId xmlns:a16="http://schemas.microsoft.com/office/drawing/2014/main" id="{7C7E3065-80DC-42A7-BD8A-182793BF823F}"/>
              </a:ext>
            </a:extLst>
          </p:cNvPr>
          <p:cNvSpPr txBox="1">
            <a:spLocks/>
          </p:cNvSpPr>
          <p:nvPr/>
        </p:nvSpPr>
        <p:spPr>
          <a:xfrm>
            <a:off x="645508" y="2795774"/>
            <a:ext cx="675202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Arial" charset="0"/>
              </a:rPr>
              <a:t>做好遠足行程表</a:t>
            </a:r>
            <a:r>
              <a:rPr lang="en-US" altLang="zh-TW" sz="4000" dirty="0" smtClean="0">
                <a:latin typeface="Arial" charset="0"/>
              </a:rPr>
              <a:t> (Route Chart)</a:t>
            </a:r>
            <a:endParaRPr lang="en-US" altLang="zh-TW" sz="4000" dirty="0">
              <a:latin typeface="Arial" charset="0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2CD75CC-5717-48A4-8559-A1A05CE683C0}"/>
              </a:ext>
            </a:extLst>
          </p:cNvPr>
          <p:cNvGrpSpPr/>
          <p:nvPr/>
        </p:nvGrpSpPr>
        <p:grpSpPr>
          <a:xfrm>
            <a:off x="11172716" y="6183923"/>
            <a:ext cx="501296" cy="456763"/>
            <a:chOff x="670388" y="584200"/>
            <a:chExt cx="158168" cy="144117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772664D5-E1B5-4D2E-A63B-6772FE73C392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AC87D40-CCA9-4522-8FCC-3CBFBFD88A7A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B6D3F-4C9F-48D8-9C51-00EF46F9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398" y="6335360"/>
            <a:ext cx="295932" cy="153888"/>
          </a:xfrm>
        </p:spPr>
        <p:txBody>
          <a:bodyPr/>
          <a:lstStyle/>
          <a:p>
            <a:fld id="{23B1E3FA-3FEF-4B30-A14E-1EC35889BC2A}" type="slidenum">
              <a:rPr lang="en-ID" smtClean="0"/>
              <a:pPr/>
              <a:t>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843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48A80445-6F8F-4F66-A47D-6539B7ABD693}"/>
              </a:ext>
            </a:extLst>
          </p:cNvPr>
          <p:cNvSpPr>
            <a:spLocks/>
          </p:cNvSpPr>
          <p:nvPr/>
        </p:nvSpPr>
        <p:spPr bwMode="auto">
          <a:xfrm>
            <a:off x="0" y="-1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12192000 w 12192000"/>
              <a:gd name="connsiteY1" fmla="*/ 569263 h 6858000"/>
              <a:gd name="connsiteX2" fmla="*/ 12192000 w 12192000"/>
              <a:gd name="connsiteY2" fmla="*/ 592097 h 6858000"/>
              <a:gd name="connsiteX3" fmla="*/ 12192000 w 12192000"/>
              <a:gd name="connsiteY3" fmla="*/ 840484 h 6858000"/>
              <a:gd name="connsiteX4" fmla="*/ 12192000 w 12192000"/>
              <a:gd name="connsiteY4" fmla="*/ 881246 h 6858000"/>
              <a:gd name="connsiteX5" fmla="*/ 12192000 w 12192000"/>
              <a:gd name="connsiteY5" fmla="*/ 1102958 h 6858000"/>
              <a:gd name="connsiteX6" fmla="*/ 12192000 w 12192000"/>
              <a:gd name="connsiteY6" fmla="*/ 1161360 h 6858000"/>
              <a:gd name="connsiteX7" fmla="*/ 12192000 w 12192000"/>
              <a:gd name="connsiteY7" fmla="*/ 1356827 h 6858000"/>
              <a:gd name="connsiteX8" fmla="*/ 12192000 w 12192000"/>
              <a:gd name="connsiteY8" fmla="*/ 1432582 h 6858000"/>
              <a:gd name="connsiteX9" fmla="*/ 12192000 w 12192000"/>
              <a:gd name="connsiteY9" fmla="*/ 1602234 h 6858000"/>
              <a:gd name="connsiteX10" fmla="*/ 12192000 w 12192000"/>
              <a:gd name="connsiteY10" fmla="*/ 1695055 h 6858000"/>
              <a:gd name="connsiteX11" fmla="*/ 12192000 w 12192000"/>
              <a:gd name="connsiteY11" fmla="*/ 1839323 h 6858000"/>
              <a:gd name="connsiteX12" fmla="*/ 12192000 w 12192000"/>
              <a:gd name="connsiteY12" fmla="*/ 1948924 h 6858000"/>
              <a:gd name="connsiteX13" fmla="*/ 12192000 w 12192000"/>
              <a:gd name="connsiteY13" fmla="*/ 2068238 h 6858000"/>
              <a:gd name="connsiteX14" fmla="*/ 12192000 w 12192000"/>
              <a:gd name="connsiteY14" fmla="*/ 2194331 h 6858000"/>
              <a:gd name="connsiteX15" fmla="*/ 12192000 w 12192000"/>
              <a:gd name="connsiteY15" fmla="*/ 2289121 h 6858000"/>
              <a:gd name="connsiteX16" fmla="*/ 12192000 w 12192000"/>
              <a:gd name="connsiteY16" fmla="*/ 2431420 h 6858000"/>
              <a:gd name="connsiteX17" fmla="*/ 12192000 w 12192000"/>
              <a:gd name="connsiteY17" fmla="*/ 2502116 h 6858000"/>
              <a:gd name="connsiteX18" fmla="*/ 12192000 w 12192000"/>
              <a:gd name="connsiteY18" fmla="*/ 2660335 h 6858000"/>
              <a:gd name="connsiteX19" fmla="*/ 12192000 w 12192000"/>
              <a:gd name="connsiteY19" fmla="*/ 2707367 h 6858000"/>
              <a:gd name="connsiteX20" fmla="*/ 12192000 w 12192000"/>
              <a:gd name="connsiteY20" fmla="*/ 2881218 h 6858000"/>
              <a:gd name="connsiteX21" fmla="*/ 12192000 w 12192000"/>
              <a:gd name="connsiteY21" fmla="*/ 2905017 h 6858000"/>
              <a:gd name="connsiteX22" fmla="*/ 12192000 w 12192000"/>
              <a:gd name="connsiteY22" fmla="*/ 3094213 h 6858000"/>
              <a:gd name="connsiteX23" fmla="*/ 12192000 w 12192000"/>
              <a:gd name="connsiteY23" fmla="*/ 3278088 h 6858000"/>
              <a:gd name="connsiteX24" fmla="*/ 12192000 w 12192000"/>
              <a:gd name="connsiteY24" fmla="*/ 3299464 h 6858000"/>
              <a:gd name="connsiteX25" fmla="*/ 12192000 w 12192000"/>
              <a:gd name="connsiteY25" fmla="*/ 3497114 h 6858000"/>
              <a:gd name="connsiteX26" fmla="*/ 12192000 w 12192000"/>
              <a:gd name="connsiteY26" fmla="*/ 3622475 h 6858000"/>
              <a:gd name="connsiteX27" fmla="*/ 12192000 w 12192000"/>
              <a:gd name="connsiteY27" fmla="*/ 3870185 h 6858000"/>
              <a:gd name="connsiteX28" fmla="*/ 12192000 w 12192000"/>
              <a:gd name="connsiteY28" fmla="*/ 3939327 h 6858000"/>
              <a:gd name="connsiteX29" fmla="*/ 12192000 w 12192000"/>
              <a:gd name="connsiteY29" fmla="*/ 4214572 h 6858000"/>
              <a:gd name="connsiteX30" fmla="*/ 12192000 w 12192000"/>
              <a:gd name="connsiteY30" fmla="*/ 4229791 h 6858000"/>
              <a:gd name="connsiteX31" fmla="*/ 12192000 w 12192000"/>
              <a:gd name="connsiteY31" fmla="*/ 4495013 h 6858000"/>
              <a:gd name="connsiteX32" fmla="*/ 12192000 w 12192000"/>
              <a:gd name="connsiteY32" fmla="*/ 4531424 h 6858000"/>
              <a:gd name="connsiteX33" fmla="*/ 12192000 w 12192000"/>
              <a:gd name="connsiteY33" fmla="*/ 4736142 h 6858000"/>
              <a:gd name="connsiteX34" fmla="*/ 12192000 w 12192000"/>
              <a:gd name="connsiteY34" fmla="*/ 4821888 h 6858000"/>
              <a:gd name="connsiteX35" fmla="*/ 12192000 w 12192000"/>
              <a:gd name="connsiteY35" fmla="*/ 4954324 h 6858000"/>
              <a:gd name="connsiteX36" fmla="*/ 12192000 w 12192000"/>
              <a:gd name="connsiteY36" fmla="*/ 5087110 h 6858000"/>
              <a:gd name="connsiteX37" fmla="*/ 12192000 w 12192000"/>
              <a:gd name="connsiteY37" fmla="*/ 5150707 h 6858000"/>
              <a:gd name="connsiteX38" fmla="*/ 12192000 w 12192000"/>
              <a:gd name="connsiteY38" fmla="*/ 5326439 h 6858000"/>
              <a:gd name="connsiteX39" fmla="*/ 12192000 w 12192000"/>
              <a:gd name="connsiteY39" fmla="*/ 5328239 h 6858000"/>
              <a:gd name="connsiteX40" fmla="*/ 12192000 w 12192000"/>
              <a:gd name="connsiteY40" fmla="*/ 5482665 h 6858000"/>
              <a:gd name="connsiteX41" fmla="*/ 12192000 w 12192000"/>
              <a:gd name="connsiteY41" fmla="*/ 5546421 h 6858000"/>
              <a:gd name="connsiteX42" fmla="*/ 12192000 w 12192000"/>
              <a:gd name="connsiteY42" fmla="*/ 5620535 h 6858000"/>
              <a:gd name="connsiteX43" fmla="*/ 12192000 w 12192000"/>
              <a:gd name="connsiteY43" fmla="*/ 5741195 h 6858000"/>
              <a:gd name="connsiteX44" fmla="*/ 12192000 w 12192000"/>
              <a:gd name="connsiteY44" fmla="*/ 5742804 h 6858000"/>
              <a:gd name="connsiteX45" fmla="*/ 12192000 w 12192000"/>
              <a:gd name="connsiteY45" fmla="*/ 5845792 h 6858000"/>
              <a:gd name="connsiteX46" fmla="*/ 12192000 w 12192000"/>
              <a:gd name="connsiteY46" fmla="*/ 5918536 h 6858000"/>
              <a:gd name="connsiteX47" fmla="*/ 12192000 w 12192000"/>
              <a:gd name="connsiteY47" fmla="*/ 5935475 h 6858000"/>
              <a:gd name="connsiteX48" fmla="*/ 12192000 w 12192000"/>
              <a:gd name="connsiteY48" fmla="*/ 6074683 h 6858000"/>
              <a:gd name="connsiteX49" fmla="*/ 12192000 w 12192000"/>
              <a:gd name="connsiteY49" fmla="*/ 6074762 h 6858000"/>
              <a:gd name="connsiteX50" fmla="*/ 12192000 w 12192000"/>
              <a:gd name="connsiteY50" fmla="*/ 6126504 h 6858000"/>
              <a:gd name="connsiteX51" fmla="*/ 12192000 w 12192000"/>
              <a:gd name="connsiteY51" fmla="*/ 6200315 h 6858000"/>
              <a:gd name="connsiteX52" fmla="*/ 12192000 w 12192000"/>
              <a:gd name="connsiteY52" fmla="*/ 6212632 h 6858000"/>
              <a:gd name="connsiteX53" fmla="*/ 12192000 w 12192000"/>
              <a:gd name="connsiteY53" fmla="*/ 6224600 h 6858000"/>
              <a:gd name="connsiteX54" fmla="*/ 12192000 w 12192000"/>
              <a:gd name="connsiteY54" fmla="*/ 6265903 h 6858000"/>
              <a:gd name="connsiteX55" fmla="*/ 12192000 w 12192000"/>
              <a:gd name="connsiteY55" fmla="*/ 6333292 h 6858000"/>
              <a:gd name="connsiteX56" fmla="*/ 12192000 w 12192000"/>
              <a:gd name="connsiteY56" fmla="*/ 6858000 h 6858000"/>
              <a:gd name="connsiteX57" fmla="*/ 39651 w 12192000"/>
              <a:gd name="connsiteY57" fmla="*/ 6858000 h 6858000"/>
              <a:gd name="connsiteX58" fmla="*/ 0 w 12192000"/>
              <a:gd name="connsiteY58" fmla="*/ 6858000 h 6858000"/>
              <a:gd name="connsiteX59" fmla="*/ 0 w 12192000"/>
              <a:gd name="connsiteY59" fmla="*/ 6265903 h 6858000"/>
              <a:gd name="connsiteX60" fmla="*/ 0 w 12192000"/>
              <a:gd name="connsiteY60" fmla="*/ 3668756 h 6858000"/>
              <a:gd name="connsiteX61" fmla="*/ 0 w 12192000"/>
              <a:gd name="connsiteY61" fmla="*/ 3076659 h 6858000"/>
              <a:gd name="connsiteX62" fmla="*/ 36668 w 12192000"/>
              <a:gd name="connsiteY62" fmla="*/ 3028462 h 6858000"/>
              <a:gd name="connsiteX63" fmla="*/ 2026301 w 12192000"/>
              <a:gd name="connsiteY63" fmla="*/ 2325128 h 6858000"/>
              <a:gd name="connsiteX64" fmla="*/ 6553822 w 12192000"/>
              <a:gd name="connsiteY64" fmla="*/ 3645744 h 6858000"/>
              <a:gd name="connsiteX65" fmla="*/ 10734704 w 12192000"/>
              <a:gd name="connsiteY65" fmla="*/ 1334666 h 6858000"/>
              <a:gd name="connsiteX66" fmla="*/ 12192000 w 12192000"/>
              <a:gd name="connsiteY6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cubicBezTo>
                  <a:pt x="12192000" y="195810"/>
                  <a:pt x="12192000" y="385500"/>
                  <a:pt x="12192000" y="569263"/>
                </a:cubicBezTo>
                <a:lnTo>
                  <a:pt x="12192000" y="592097"/>
                </a:lnTo>
                <a:lnTo>
                  <a:pt x="12192000" y="840484"/>
                </a:lnTo>
                <a:lnTo>
                  <a:pt x="12192000" y="881246"/>
                </a:lnTo>
                <a:lnTo>
                  <a:pt x="12192000" y="1102958"/>
                </a:lnTo>
                <a:lnTo>
                  <a:pt x="12192000" y="1161360"/>
                </a:lnTo>
                <a:lnTo>
                  <a:pt x="12192000" y="1356827"/>
                </a:lnTo>
                <a:lnTo>
                  <a:pt x="12192000" y="1432582"/>
                </a:lnTo>
                <a:lnTo>
                  <a:pt x="12192000" y="1602234"/>
                </a:lnTo>
                <a:lnTo>
                  <a:pt x="12192000" y="1695055"/>
                </a:lnTo>
                <a:lnTo>
                  <a:pt x="12192000" y="1839323"/>
                </a:lnTo>
                <a:lnTo>
                  <a:pt x="12192000" y="1948924"/>
                </a:lnTo>
                <a:lnTo>
                  <a:pt x="12192000" y="2068238"/>
                </a:lnTo>
                <a:lnTo>
                  <a:pt x="12192000" y="2194331"/>
                </a:lnTo>
                <a:lnTo>
                  <a:pt x="12192000" y="2289121"/>
                </a:lnTo>
                <a:lnTo>
                  <a:pt x="12192000" y="2431420"/>
                </a:lnTo>
                <a:lnTo>
                  <a:pt x="12192000" y="2502116"/>
                </a:lnTo>
                <a:lnTo>
                  <a:pt x="12192000" y="2660335"/>
                </a:lnTo>
                <a:lnTo>
                  <a:pt x="12192000" y="2707367"/>
                </a:lnTo>
                <a:lnTo>
                  <a:pt x="12192000" y="2881218"/>
                </a:lnTo>
                <a:lnTo>
                  <a:pt x="12192000" y="2905017"/>
                </a:lnTo>
                <a:lnTo>
                  <a:pt x="12192000" y="3094213"/>
                </a:lnTo>
                <a:lnTo>
                  <a:pt x="12192000" y="3278088"/>
                </a:lnTo>
                <a:lnTo>
                  <a:pt x="12192000" y="3299464"/>
                </a:lnTo>
                <a:lnTo>
                  <a:pt x="12192000" y="3497114"/>
                </a:lnTo>
                <a:lnTo>
                  <a:pt x="12192000" y="3622475"/>
                </a:lnTo>
                <a:lnTo>
                  <a:pt x="12192000" y="3870185"/>
                </a:lnTo>
                <a:lnTo>
                  <a:pt x="12192000" y="3939327"/>
                </a:lnTo>
                <a:lnTo>
                  <a:pt x="12192000" y="4214572"/>
                </a:lnTo>
                <a:lnTo>
                  <a:pt x="12192000" y="4229791"/>
                </a:lnTo>
                <a:cubicBezTo>
                  <a:pt x="12192000" y="4322341"/>
                  <a:pt x="12192000" y="4410685"/>
                  <a:pt x="12192000" y="4495013"/>
                </a:cubicBezTo>
                <a:lnTo>
                  <a:pt x="12192000" y="4531424"/>
                </a:lnTo>
                <a:lnTo>
                  <a:pt x="12192000" y="4736142"/>
                </a:lnTo>
                <a:lnTo>
                  <a:pt x="12192000" y="4821888"/>
                </a:lnTo>
                <a:lnTo>
                  <a:pt x="12192000" y="4954324"/>
                </a:lnTo>
                <a:lnTo>
                  <a:pt x="12192000" y="5087110"/>
                </a:lnTo>
                <a:lnTo>
                  <a:pt x="12192000" y="5150707"/>
                </a:lnTo>
                <a:cubicBezTo>
                  <a:pt x="12192000" y="5212662"/>
                  <a:pt x="12192000" y="5271176"/>
                  <a:pt x="12192000" y="5326439"/>
                </a:cubicBezTo>
                <a:lnTo>
                  <a:pt x="12192000" y="5328239"/>
                </a:lnTo>
                <a:lnTo>
                  <a:pt x="12192000" y="5482665"/>
                </a:lnTo>
                <a:lnTo>
                  <a:pt x="12192000" y="5546421"/>
                </a:lnTo>
                <a:lnTo>
                  <a:pt x="12192000" y="5620535"/>
                </a:lnTo>
                <a:cubicBezTo>
                  <a:pt x="12192000" y="5663560"/>
                  <a:pt x="12192000" y="5703716"/>
                  <a:pt x="12192000" y="5741195"/>
                </a:cubicBezTo>
                <a:lnTo>
                  <a:pt x="12192000" y="5742804"/>
                </a:lnTo>
                <a:lnTo>
                  <a:pt x="12192000" y="5845792"/>
                </a:lnTo>
                <a:lnTo>
                  <a:pt x="12192000" y="5918536"/>
                </a:lnTo>
                <a:lnTo>
                  <a:pt x="12192000" y="5935475"/>
                </a:lnTo>
                <a:cubicBezTo>
                  <a:pt x="12192000" y="5990546"/>
                  <a:pt x="12192000" y="6036439"/>
                  <a:pt x="12192000" y="6074683"/>
                </a:cubicBezTo>
                <a:lnTo>
                  <a:pt x="12192000" y="6074762"/>
                </a:lnTo>
                <a:lnTo>
                  <a:pt x="12192000" y="6126504"/>
                </a:lnTo>
                <a:cubicBezTo>
                  <a:pt x="12192000" y="6157481"/>
                  <a:pt x="12192000" y="6181575"/>
                  <a:pt x="12192000" y="6200315"/>
                </a:cubicBezTo>
                <a:lnTo>
                  <a:pt x="12192000" y="6212632"/>
                </a:lnTo>
                <a:lnTo>
                  <a:pt x="12192000" y="6224600"/>
                </a:lnTo>
                <a:cubicBezTo>
                  <a:pt x="12192000" y="6265903"/>
                  <a:pt x="12192000" y="6265903"/>
                  <a:pt x="12192000" y="6265903"/>
                </a:cubicBezTo>
                <a:lnTo>
                  <a:pt x="12192000" y="6333292"/>
                </a:lnTo>
                <a:cubicBezTo>
                  <a:pt x="12192000" y="6858000"/>
                  <a:pt x="12192000" y="6858000"/>
                  <a:pt x="12192000" y="6858000"/>
                </a:cubicBezTo>
                <a:cubicBezTo>
                  <a:pt x="2597547" y="6858000"/>
                  <a:pt x="498760" y="6858000"/>
                  <a:pt x="39651" y="6858000"/>
                </a:cubicBezTo>
                <a:lnTo>
                  <a:pt x="0" y="6858000"/>
                </a:lnTo>
                <a:lnTo>
                  <a:pt x="0" y="6265903"/>
                </a:lnTo>
                <a:lnTo>
                  <a:pt x="0" y="3668756"/>
                </a:lnTo>
                <a:lnTo>
                  <a:pt x="0" y="3076659"/>
                </a:lnTo>
                <a:lnTo>
                  <a:pt x="36668" y="3028462"/>
                </a:lnTo>
                <a:cubicBezTo>
                  <a:pt x="266139" y="2742650"/>
                  <a:pt x="869661" y="2188149"/>
                  <a:pt x="2026301" y="2325128"/>
                </a:cubicBezTo>
                <a:cubicBezTo>
                  <a:pt x="3575562" y="2514791"/>
                  <a:pt x="5011635" y="3744088"/>
                  <a:pt x="6553822" y="3645744"/>
                </a:cubicBezTo>
                <a:cubicBezTo>
                  <a:pt x="8103083" y="3554425"/>
                  <a:pt x="9822126" y="2500742"/>
                  <a:pt x="10734704" y="1334666"/>
                </a:cubicBezTo>
                <a:cubicBezTo>
                  <a:pt x="11654357" y="168589"/>
                  <a:pt x="12192000" y="0"/>
                  <a:pt x="1219200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66" name="Freeform 9">
            <a:extLst>
              <a:ext uri="{FF2B5EF4-FFF2-40B4-BE49-F238E27FC236}">
                <a16:creationId xmlns:a16="http://schemas.microsoft.com/office/drawing/2014/main" id="{44BC395F-38B7-42FF-A068-1E4E295F512F}"/>
              </a:ext>
            </a:extLst>
          </p:cNvPr>
          <p:cNvSpPr>
            <a:spLocks/>
          </p:cNvSpPr>
          <p:nvPr/>
        </p:nvSpPr>
        <p:spPr bwMode="auto">
          <a:xfrm flipH="1">
            <a:off x="-1" y="3145764"/>
            <a:ext cx="12192000" cy="3712236"/>
          </a:xfrm>
          <a:custGeom>
            <a:avLst/>
            <a:gdLst>
              <a:gd name="T0" fmla="*/ 0 w 1732"/>
              <a:gd name="T1" fmla="*/ 134 h 525"/>
              <a:gd name="T2" fmla="*/ 308 w 1732"/>
              <a:gd name="T3" fmla="*/ 290 h 525"/>
              <a:gd name="T4" fmla="*/ 714 w 1732"/>
              <a:gd name="T5" fmla="*/ 192 h 525"/>
              <a:gd name="T6" fmla="*/ 989 w 1732"/>
              <a:gd name="T7" fmla="*/ 264 h 525"/>
              <a:gd name="T8" fmla="*/ 1443 w 1732"/>
              <a:gd name="T9" fmla="*/ 24 h 525"/>
              <a:gd name="T10" fmla="*/ 1732 w 1732"/>
              <a:gd name="T11" fmla="*/ 256 h 525"/>
              <a:gd name="T12" fmla="*/ 1732 w 1732"/>
              <a:gd name="T13" fmla="*/ 525 h 525"/>
              <a:gd name="T14" fmla="*/ 0 w 1732"/>
              <a:gd name="T15" fmla="*/ 525 h 525"/>
              <a:gd name="T16" fmla="*/ 0 w 1732"/>
              <a:gd name="T17" fmla="*/ 134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2" h="525">
                <a:moveTo>
                  <a:pt x="0" y="134"/>
                </a:moveTo>
                <a:cubicBezTo>
                  <a:pt x="0" y="134"/>
                  <a:pt x="142" y="306"/>
                  <a:pt x="308" y="290"/>
                </a:cubicBezTo>
                <a:cubicBezTo>
                  <a:pt x="473" y="275"/>
                  <a:pt x="648" y="184"/>
                  <a:pt x="714" y="192"/>
                </a:cubicBezTo>
                <a:cubicBezTo>
                  <a:pt x="780" y="199"/>
                  <a:pt x="893" y="280"/>
                  <a:pt x="989" y="264"/>
                </a:cubicBezTo>
                <a:cubicBezTo>
                  <a:pt x="1085" y="247"/>
                  <a:pt x="1283" y="48"/>
                  <a:pt x="1443" y="24"/>
                </a:cubicBezTo>
                <a:cubicBezTo>
                  <a:pt x="1602" y="0"/>
                  <a:pt x="1701" y="183"/>
                  <a:pt x="1732" y="256"/>
                </a:cubicBezTo>
                <a:cubicBezTo>
                  <a:pt x="1732" y="525"/>
                  <a:pt x="1732" y="525"/>
                  <a:pt x="1732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0" y="525"/>
                  <a:pt x="2" y="132"/>
                  <a:pt x="0" y="13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4394B8C1-6A57-471E-A144-65DC32749CD1}"/>
              </a:ext>
            </a:extLst>
          </p:cNvPr>
          <p:cNvSpPr txBox="1"/>
          <p:nvPr/>
        </p:nvSpPr>
        <p:spPr>
          <a:xfrm>
            <a:off x="5673287" y="845200"/>
            <a:ext cx="4805519" cy="803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ID" sz="5400" b="1" dirty="0">
                <a:latin typeface="+mj-lt"/>
              </a:rPr>
              <a:t>Awards</a:t>
            </a: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5722626" y="523991"/>
            <a:ext cx="722760" cy="144117"/>
            <a:chOff x="670388" y="584200"/>
            <a:chExt cx="722760" cy="14411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EFEB38-6D9B-4114-823A-5CF8E97E1378}"/>
              </a:ext>
            </a:extLst>
          </p:cNvPr>
          <p:cNvGrpSpPr/>
          <p:nvPr/>
        </p:nvGrpSpPr>
        <p:grpSpPr>
          <a:xfrm>
            <a:off x="11020316" y="6031523"/>
            <a:ext cx="501296" cy="456763"/>
            <a:chOff x="670388" y="584200"/>
            <a:chExt cx="158168" cy="14411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03C31C-1745-4A06-A388-4995F85854DD}"/>
                </a:ext>
              </a:extLst>
            </p:cNvPr>
            <p:cNvSpPr/>
            <p:nvPr/>
          </p:nvSpPr>
          <p:spPr>
            <a:xfrm>
              <a:off x="684439" y="584200"/>
              <a:ext cx="144117" cy="144117"/>
            </a:xfrm>
            <a:prstGeom prst="ellipse">
              <a:avLst/>
            </a:prstGeom>
            <a:solidFill>
              <a:srgbClr val="B29E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48DB9-F8DE-417A-BEDF-F6FDBB5166D9}"/>
                </a:ext>
              </a:extLst>
            </p:cNvPr>
            <p:cNvSpPr/>
            <p:nvPr/>
          </p:nvSpPr>
          <p:spPr>
            <a:xfrm>
              <a:off x="670388" y="584200"/>
              <a:ext cx="144117" cy="144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08" name="Text Placeholder 2">
            <a:extLst>
              <a:ext uri="{FF2B5EF4-FFF2-40B4-BE49-F238E27FC236}">
                <a16:creationId xmlns:a16="http://schemas.microsoft.com/office/drawing/2014/main" id="{7C7E3065-80DC-42A7-BD8A-182793BF823F}"/>
              </a:ext>
            </a:extLst>
          </p:cNvPr>
          <p:cNvSpPr txBox="1">
            <a:spLocks/>
          </p:cNvSpPr>
          <p:nvPr/>
        </p:nvSpPr>
        <p:spPr>
          <a:xfrm>
            <a:off x="5673287" y="1768787"/>
            <a:ext cx="54006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Lorem Ipsum is simply dummy text of the printing and typesetting industry. Lorem Ipsum has been the industry's standard.</a:t>
            </a:r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4F8A02B-1096-4081-B56D-957220EF850B}"/>
              </a:ext>
            </a:extLst>
          </p:cNvPr>
          <p:cNvGrpSpPr/>
          <p:nvPr/>
        </p:nvGrpSpPr>
        <p:grpSpPr>
          <a:xfrm>
            <a:off x="-11114" y="2865106"/>
            <a:ext cx="6040439" cy="4273551"/>
            <a:chOff x="-11114" y="2420938"/>
            <a:chExt cx="6040439" cy="4273551"/>
          </a:xfrm>
        </p:grpSpPr>
        <p:sp>
          <p:nvSpPr>
            <p:cNvPr id="364" name="Freeform 5">
              <a:extLst>
                <a:ext uri="{FF2B5EF4-FFF2-40B4-BE49-F238E27FC236}">
                  <a16:creationId xmlns:a16="http://schemas.microsoft.com/office/drawing/2014/main" id="{F09ABFBA-6DDC-4705-B9C1-7086B1B1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7" y="4929188"/>
              <a:ext cx="604838" cy="1619250"/>
            </a:xfrm>
            <a:custGeom>
              <a:avLst/>
              <a:gdLst>
                <a:gd name="T0" fmla="*/ 0 w 192"/>
                <a:gd name="T1" fmla="*/ 0 h 512"/>
                <a:gd name="T2" fmla="*/ 0 w 192"/>
                <a:gd name="T3" fmla="*/ 512 h 512"/>
                <a:gd name="T4" fmla="*/ 153 w 192"/>
                <a:gd name="T5" fmla="*/ 512 h 512"/>
                <a:gd name="T6" fmla="*/ 161 w 192"/>
                <a:gd name="T7" fmla="*/ 458 h 512"/>
                <a:gd name="T8" fmla="*/ 81 w 192"/>
                <a:gd name="T9" fmla="*/ 326 h 512"/>
                <a:gd name="T10" fmla="*/ 120 w 192"/>
                <a:gd name="T11" fmla="*/ 325 h 512"/>
                <a:gd name="T12" fmla="*/ 129 w 192"/>
                <a:gd name="T13" fmla="*/ 277 h 512"/>
                <a:gd name="T14" fmla="*/ 59 w 192"/>
                <a:gd name="T15" fmla="*/ 176 h 512"/>
                <a:gd name="T16" fmla="*/ 83 w 192"/>
                <a:gd name="T17" fmla="*/ 177 h 512"/>
                <a:gd name="T18" fmla="*/ 79 w 192"/>
                <a:gd name="T19" fmla="*/ 113 h 512"/>
                <a:gd name="T20" fmla="*/ 0 w 192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512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53" y="512"/>
                    <a:pt x="192" y="507"/>
                    <a:pt x="161" y="458"/>
                  </a:cubicBezTo>
                  <a:cubicBezTo>
                    <a:pt x="129" y="409"/>
                    <a:pt x="81" y="326"/>
                    <a:pt x="81" y="326"/>
                  </a:cubicBezTo>
                  <a:cubicBezTo>
                    <a:pt x="120" y="325"/>
                    <a:pt x="120" y="325"/>
                    <a:pt x="120" y="325"/>
                  </a:cubicBezTo>
                  <a:cubicBezTo>
                    <a:pt x="120" y="325"/>
                    <a:pt x="156" y="316"/>
                    <a:pt x="129" y="277"/>
                  </a:cubicBezTo>
                  <a:cubicBezTo>
                    <a:pt x="99" y="231"/>
                    <a:pt x="59" y="176"/>
                    <a:pt x="59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3" y="177"/>
                    <a:pt x="120" y="169"/>
                    <a:pt x="79" y="113"/>
                  </a:cubicBezTo>
                  <a:cubicBezTo>
                    <a:pt x="34" y="5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5" name="Freeform 6">
              <a:extLst>
                <a:ext uri="{FF2B5EF4-FFF2-40B4-BE49-F238E27FC236}">
                  <a16:creationId xmlns:a16="http://schemas.microsoft.com/office/drawing/2014/main" id="{2ED2906E-CFCB-47FF-80C3-74C7D23F8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2" y="4929188"/>
              <a:ext cx="606425" cy="1619250"/>
            </a:xfrm>
            <a:custGeom>
              <a:avLst/>
              <a:gdLst>
                <a:gd name="T0" fmla="*/ 192 w 192"/>
                <a:gd name="T1" fmla="*/ 0 h 512"/>
                <a:gd name="T2" fmla="*/ 192 w 192"/>
                <a:gd name="T3" fmla="*/ 512 h 512"/>
                <a:gd name="T4" fmla="*/ 39 w 192"/>
                <a:gd name="T5" fmla="*/ 512 h 512"/>
                <a:gd name="T6" fmla="*/ 31 w 192"/>
                <a:gd name="T7" fmla="*/ 458 h 512"/>
                <a:gd name="T8" fmla="*/ 111 w 192"/>
                <a:gd name="T9" fmla="*/ 326 h 512"/>
                <a:gd name="T10" fmla="*/ 72 w 192"/>
                <a:gd name="T11" fmla="*/ 325 h 512"/>
                <a:gd name="T12" fmla="*/ 63 w 192"/>
                <a:gd name="T13" fmla="*/ 277 h 512"/>
                <a:gd name="T14" fmla="*/ 133 w 192"/>
                <a:gd name="T15" fmla="*/ 176 h 512"/>
                <a:gd name="T16" fmla="*/ 109 w 192"/>
                <a:gd name="T17" fmla="*/ 177 h 512"/>
                <a:gd name="T18" fmla="*/ 113 w 192"/>
                <a:gd name="T19" fmla="*/ 113 h 512"/>
                <a:gd name="T20" fmla="*/ 192 w 192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512">
                  <a:moveTo>
                    <a:pt x="192" y="0"/>
                  </a:moveTo>
                  <a:cubicBezTo>
                    <a:pt x="192" y="512"/>
                    <a:pt x="192" y="512"/>
                    <a:pt x="192" y="512"/>
                  </a:cubicBezTo>
                  <a:cubicBezTo>
                    <a:pt x="39" y="512"/>
                    <a:pt x="39" y="512"/>
                    <a:pt x="39" y="512"/>
                  </a:cubicBezTo>
                  <a:cubicBezTo>
                    <a:pt x="39" y="512"/>
                    <a:pt x="0" y="507"/>
                    <a:pt x="31" y="458"/>
                  </a:cubicBezTo>
                  <a:cubicBezTo>
                    <a:pt x="63" y="409"/>
                    <a:pt x="111" y="326"/>
                    <a:pt x="111" y="326"/>
                  </a:cubicBezTo>
                  <a:cubicBezTo>
                    <a:pt x="72" y="325"/>
                    <a:pt x="72" y="325"/>
                    <a:pt x="72" y="325"/>
                  </a:cubicBezTo>
                  <a:cubicBezTo>
                    <a:pt x="72" y="325"/>
                    <a:pt x="36" y="316"/>
                    <a:pt x="63" y="277"/>
                  </a:cubicBezTo>
                  <a:cubicBezTo>
                    <a:pt x="93" y="231"/>
                    <a:pt x="133" y="176"/>
                    <a:pt x="133" y="176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77"/>
                    <a:pt x="72" y="169"/>
                    <a:pt x="113" y="113"/>
                  </a:cubicBezTo>
                  <a:cubicBezTo>
                    <a:pt x="158" y="53"/>
                    <a:pt x="192" y="0"/>
                    <a:pt x="19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6" name="Freeform 7">
              <a:extLst>
                <a:ext uri="{FF2B5EF4-FFF2-40B4-BE49-F238E27FC236}">
                  <a16:creationId xmlns:a16="http://schemas.microsoft.com/office/drawing/2014/main" id="{4BAB6EEB-5DD6-40DB-9B6D-2677D04C0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311776"/>
              <a:ext cx="436563" cy="1165225"/>
            </a:xfrm>
            <a:custGeom>
              <a:avLst/>
              <a:gdLst>
                <a:gd name="T0" fmla="*/ 0 w 138"/>
                <a:gd name="T1" fmla="*/ 0 h 368"/>
                <a:gd name="T2" fmla="*/ 0 w 138"/>
                <a:gd name="T3" fmla="*/ 368 h 368"/>
                <a:gd name="T4" fmla="*/ 109 w 138"/>
                <a:gd name="T5" fmla="*/ 368 h 368"/>
                <a:gd name="T6" fmla="*/ 115 w 138"/>
                <a:gd name="T7" fmla="*/ 329 h 368"/>
                <a:gd name="T8" fmla="*/ 58 w 138"/>
                <a:gd name="T9" fmla="*/ 234 h 368"/>
                <a:gd name="T10" fmla="*/ 86 w 138"/>
                <a:gd name="T11" fmla="*/ 233 h 368"/>
                <a:gd name="T12" fmla="*/ 92 w 138"/>
                <a:gd name="T13" fmla="*/ 199 h 368"/>
                <a:gd name="T14" fmla="*/ 42 w 138"/>
                <a:gd name="T15" fmla="*/ 126 h 368"/>
                <a:gd name="T16" fmla="*/ 60 w 138"/>
                <a:gd name="T17" fmla="*/ 127 h 368"/>
                <a:gd name="T18" fmla="*/ 56 w 138"/>
                <a:gd name="T19" fmla="*/ 81 h 368"/>
                <a:gd name="T20" fmla="*/ 0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0" y="0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09" y="368"/>
                    <a:pt x="138" y="364"/>
                    <a:pt x="115" y="329"/>
                  </a:cubicBezTo>
                  <a:cubicBezTo>
                    <a:pt x="92" y="294"/>
                    <a:pt x="58" y="234"/>
                    <a:pt x="58" y="234"/>
                  </a:cubicBezTo>
                  <a:cubicBezTo>
                    <a:pt x="86" y="233"/>
                    <a:pt x="86" y="233"/>
                    <a:pt x="86" y="233"/>
                  </a:cubicBezTo>
                  <a:cubicBezTo>
                    <a:pt x="86" y="233"/>
                    <a:pt x="112" y="227"/>
                    <a:pt x="92" y="199"/>
                  </a:cubicBezTo>
                  <a:cubicBezTo>
                    <a:pt x="70" y="166"/>
                    <a:pt x="42" y="126"/>
                    <a:pt x="42" y="126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86" y="121"/>
                    <a:pt x="56" y="81"/>
                  </a:cubicBezTo>
                  <a:cubicBezTo>
                    <a:pt x="24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7" name="Freeform 8">
              <a:extLst>
                <a:ext uri="{FF2B5EF4-FFF2-40B4-BE49-F238E27FC236}">
                  <a16:creationId xmlns:a16="http://schemas.microsoft.com/office/drawing/2014/main" id="{E4BADA76-82B4-4BD7-9AC6-F41010B1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5311776"/>
              <a:ext cx="438150" cy="1165225"/>
            </a:xfrm>
            <a:custGeom>
              <a:avLst/>
              <a:gdLst>
                <a:gd name="T0" fmla="*/ 139 w 139"/>
                <a:gd name="T1" fmla="*/ 0 h 368"/>
                <a:gd name="T2" fmla="*/ 139 w 139"/>
                <a:gd name="T3" fmla="*/ 368 h 368"/>
                <a:gd name="T4" fmla="*/ 29 w 139"/>
                <a:gd name="T5" fmla="*/ 368 h 368"/>
                <a:gd name="T6" fmla="*/ 23 w 139"/>
                <a:gd name="T7" fmla="*/ 329 h 368"/>
                <a:gd name="T8" fmla="*/ 80 w 139"/>
                <a:gd name="T9" fmla="*/ 234 h 368"/>
                <a:gd name="T10" fmla="*/ 52 w 139"/>
                <a:gd name="T11" fmla="*/ 233 h 368"/>
                <a:gd name="T12" fmla="*/ 46 w 139"/>
                <a:gd name="T13" fmla="*/ 199 h 368"/>
                <a:gd name="T14" fmla="*/ 96 w 139"/>
                <a:gd name="T15" fmla="*/ 126 h 368"/>
                <a:gd name="T16" fmla="*/ 79 w 139"/>
                <a:gd name="T17" fmla="*/ 127 h 368"/>
                <a:gd name="T18" fmla="*/ 82 w 139"/>
                <a:gd name="T19" fmla="*/ 81 h 368"/>
                <a:gd name="T20" fmla="*/ 139 w 139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368">
                  <a:moveTo>
                    <a:pt x="139" y="0"/>
                  </a:moveTo>
                  <a:cubicBezTo>
                    <a:pt x="139" y="368"/>
                    <a:pt x="139" y="368"/>
                    <a:pt x="139" y="368"/>
                  </a:cubicBezTo>
                  <a:cubicBezTo>
                    <a:pt x="29" y="368"/>
                    <a:pt x="29" y="368"/>
                    <a:pt x="29" y="368"/>
                  </a:cubicBezTo>
                  <a:cubicBezTo>
                    <a:pt x="29" y="368"/>
                    <a:pt x="0" y="364"/>
                    <a:pt x="23" y="329"/>
                  </a:cubicBezTo>
                  <a:cubicBezTo>
                    <a:pt x="46" y="294"/>
                    <a:pt x="80" y="234"/>
                    <a:pt x="80" y="234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27" y="227"/>
                    <a:pt x="46" y="199"/>
                  </a:cubicBezTo>
                  <a:cubicBezTo>
                    <a:pt x="68" y="166"/>
                    <a:pt x="96" y="126"/>
                    <a:pt x="96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52" y="121"/>
                    <a:pt x="82" y="81"/>
                  </a:cubicBezTo>
                  <a:cubicBezTo>
                    <a:pt x="114" y="38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8" name="Freeform 9">
              <a:extLst>
                <a:ext uri="{FF2B5EF4-FFF2-40B4-BE49-F238E27FC236}">
                  <a16:creationId xmlns:a16="http://schemas.microsoft.com/office/drawing/2014/main" id="{696D58DD-54D0-44C9-807D-9606F0A6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145088"/>
              <a:ext cx="434975" cy="1163638"/>
            </a:xfrm>
            <a:custGeom>
              <a:avLst/>
              <a:gdLst>
                <a:gd name="T0" fmla="*/ 0 w 138"/>
                <a:gd name="T1" fmla="*/ 0 h 368"/>
                <a:gd name="T2" fmla="*/ 0 w 138"/>
                <a:gd name="T3" fmla="*/ 368 h 368"/>
                <a:gd name="T4" fmla="*/ 110 w 138"/>
                <a:gd name="T5" fmla="*/ 368 h 368"/>
                <a:gd name="T6" fmla="*/ 115 w 138"/>
                <a:gd name="T7" fmla="*/ 330 h 368"/>
                <a:gd name="T8" fmla="*/ 58 w 138"/>
                <a:gd name="T9" fmla="*/ 235 h 368"/>
                <a:gd name="T10" fmla="*/ 86 w 138"/>
                <a:gd name="T11" fmla="*/ 234 h 368"/>
                <a:gd name="T12" fmla="*/ 93 w 138"/>
                <a:gd name="T13" fmla="*/ 199 h 368"/>
                <a:gd name="T14" fmla="*/ 42 w 138"/>
                <a:gd name="T15" fmla="*/ 127 h 368"/>
                <a:gd name="T16" fmla="*/ 60 w 138"/>
                <a:gd name="T17" fmla="*/ 127 h 368"/>
                <a:gd name="T18" fmla="*/ 57 w 138"/>
                <a:gd name="T19" fmla="*/ 82 h 368"/>
                <a:gd name="T20" fmla="*/ 0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0" y="0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10" y="368"/>
                    <a:pt x="138" y="365"/>
                    <a:pt x="115" y="330"/>
                  </a:cubicBezTo>
                  <a:cubicBezTo>
                    <a:pt x="92" y="294"/>
                    <a:pt x="58" y="235"/>
                    <a:pt x="58" y="235"/>
                  </a:cubicBezTo>
                  <a:cubicBezTo>
                    <a:pt x="86" y="234"/>
                    <a:pt x="86" y="234"/>
                    <a:pt x="86" y="234"/>
                  </a:cubicBezTo>
                  <a:cubicBezTo>
                    <a:pt x="86" y="234"/>
                    <a:pt x="112" y="228"/>
                    <a:pt x="93" y="199"/>
                  </a:cubicBezTo>
                  <a:cubicBezTo>
                    <a:pt x="71" y="167"/>
                    <a:pt x="42" y="127"/>
                    <a:pt x="42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86" y="122"/>
                    <a:pt x="57" y="82"/>
                  </a:cubicBezTo>
                  <a:cubicBezTo>
                    <a:pt x="24" y="3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9" name="Freeform 10">
              <a:extLst>
                <a:ext uri="{FF2B5EF4-FFF2-40B4-BE49-F238E27FC236}">
                  <a16:creationId xmlns:a16="http://schemas.microsoft.com/office/drawing/2014/main" id="{100FE784-3E8F-49FD-88CC-0F331CC54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7" y="5145088"/>
              <a:ext cx="436563" cy="1163638"/>
            </a:xfrm>
            <a:custGeom>
              <a:avLst/>
              <a:gdLst>
                <a:gd name="T0" fmla="*/ 138 w 138"/>
                <a:gd name="T1" fmla="*/ 0 h 368"/>
                <a:gd name="T2" fmla="*/ 138 w 138"/>
                <a:gd name="T3" fmla="*/ 368 h 368"/>
                <a:gd name="T4" fmla="*/ 28 w 138"/>
                <a:gd name="T5" fmla="*/ 368 h 368"/>
                <a:gd name="T6" fmla="*/ 22 w 138"/>
                <a:gd name="T7" fmla="*/ 330 h 368"/>
                <a:gd name="T8" fmla="*/ 80 w 138"/>
                <a:gd name="T9" fmla="*/ 235 h 368"/>
                <a:gd name="T10" fmla="*/ 51 w 138"/>
                <a:gd name="T11" fmla="*/ 234 h 368"/>
                <a:gd name="T12" fmla="*/ 45 w 138"/>
                <a:gd name="T13" fmla="*/ 199 h 368"/>
                <a:gd name="T14" fmla="*/ 96 w 138"/>
                <a:gd name="T15" fmla="*/ 127 h 368"/>
                <a:gd name="T16" fmla="*/ 78 w 138"/>
                <a:gd name="T17" fmla="*/ 127 h 368"/>
                <a:gd name="T18" fmla="*/ 81 w 138"/>
                <a:gd name="T19" fmla="*/ 82 h 368"/>
                <a:gd name="T20" fmla="*/ 138 w 138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368">
                  <a:moveTo>
                    <a:pt x="138" y="0"/>
                  </a:moveTo>
                  <a:cubicBezTo>
                    <a:pt x="138" y="368"/>
                    <a:pt x="138" y="368"/>
                    <a:pt x="138" y="368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8" y="368"/>
                    <a:pt x="0" y="365"/>
                    <a:pt x="22" y="330"/>
                  </a:cubicBezTo>
                  <a:cubicBezTo>
                    <a:pt x="45" y="294"/>
                    <a:pt x="80" y="235"/>
                    <a:pt x="80" y="235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34"/>
                    <a:pt x="26" y="228"/>
                    <a:pt x="45" y="199"/>
                  </a:cubicBezTo>
                  <a:cubicBezTo>
                    <a:pt x="67" y="167"/>
                    <a:pt x="96" y="127"/>
                    <a:pt x="96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51" y="122"/>
                    <a:pt x="81" y="82"/>
                  </a:cubicBezTo>
                  <a:cubicBezTo>
                    <a:pt x="113" y="39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0" name="Freeform 11">
              <a:extLst>
                <a:ext uri="{FF2B5EF4-FFF2-40B4-BE49-F238E27FC236}">
                  <a16:creationId xmlns:a16="http://schemas.microsoft.com/office/drawing/2014/main" id="{FF4A58BE-1F60-45FD-B4F6-37834B7A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7" y="5075238"/>
              <a:ext cx="277813" cy="739775"/>
            </a:xfrm>
            <a:custGeom>
              <a:avLst/>
              <a:gdLst>
                <a:gd name="T0" fmla="*/ 0 w 88"/>
                <a:gd name="T1" fmla="*/ 0 h 234"/>
                <a:gd name="T2" fmla="*/ 0 w 88"/>
                <a:gd name="T3" fmla="*/ 234 h 234"/>
                <a:gd name="T4" fmla="*/ 70 w 88"/>
                <a:gd name="T5" fmla="*/ 234 h 234"/>
                <a:gd name="T6" fmla="*/ 74 w 88"/>
                <a:gd name="T7" fmla="*/ 210 h 234"/>
                <a:gd name="T8" fmla="*/ 37 w 88"/>
                <a:gd name="T9" fmla="*/ 149 h 234"/>
                <a:gd name="T10" fmla="*/ 55 w 88"/>
                <a:gd name="T11" fmla="*/ 149 h 234"/>
                <a:gd name="T12" fmla="*/ 59 w 88"/>
                <a:gd name="T13" fmla="*/ 127 h 234"/>
                <a:gd name="T14" fmla="*/ 27 w 88"/>
                <a:gd name="T15" fmla="*/ 81 h 234"/>
                <a:gd name="T16" fmla="*/ 39 w 88"/>
                <a:gd name="T17" fmla="*/ 81 h 234"/>
                <a:gd name="T18" fmla="*/ 36 w 88"/>
                <a:gd name="T19" fmla="*/ 52 h 234"/>
                <a:gd name="T20" fmla="*/ 0 w 8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34"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70" y="234"/>
                    <a:pt x="70" y="234"/>
                    <a:pt x="70" y="234"/>
                  </a:cubicBezTo>
                  <a:cubicBezTo>
                    <a:pt x="70" y="234"/>
                    <a:pt x="88" y="232"/>
                    <a:pt x="74" y="210"/>
                  </a:cubicBezTo>
                  <a:cubicBezTo>
                    <a:pt x="59" y="187"/>
                    <a:pt x="37" y="149"/>
                    <a:pt x="37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72" y="145"/>
                    <a:pt x="59" y="127"/>
                  </a:cubicBezTo>
                  <a:cubicBezTo>
                    <a:pt x="45" y="106"/>
                    <a:pt x="27" y="81"/>
                    <a:pt x="27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55" y="77"/>
                    <a:pt x="36" y="52"/>
                  </a:cubicBezTo>
                  <a:cubicBezTo>
                    <a:pt x="16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1" name="Freeform 12">
              <a:extLst>
                <a:ext uri="{FF2B5EF4-FFF2-40B4-BE49-F238E27FC236}">
                  <a16:creationId xmlns:a16="http://schemas.microsoft.com/office/drawing/2014/main" id="{DDD6421D-7089-462F-B8D5-524F169B1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25" y="5075238"/>
              <a:ext cx="277813" cy="739775"/>
            </a:xfrm>
            <a:custGeom>
              <a:avLst/>
              <a:gdLst>
                <a:gd name="T0" fmla="*/ 88 w 88"/>
                <a:gd name="T1" fmla="*/ 0 h 234"/>
                <a:gd name="T2" fmla="*/ 88 w 88"/>
                <a:gd name="T3" fmla="*/ 234 h 234"/>
                <a:gd name="T4" fmla="*/ 18 w 88"/>
                <a:gd name="T5" fmla="*/ 234 h 234"/>
                <a:gd name="T6" fmla="*/ 15 w 88"/>
                <a:gd name="T7" fmla="*/ 210 h 234"/>
                <a:gd name="T8" fmla="*/ 51 w 88"/>
                <a:gd name="T9" fmla="*/ 149 h 234"/>
                <a:gd name="T10" fmla="*/ 33 w 88"/>
                <a:gd name="T11" fmla="*/ 149 h 234"/>
                <a:gd name="T12" fmla="*/ 29 w 88"/>
                <a:gd name="T13" fmla="*/ 127 h 234"/>
                <a:gd name="T14" fmla="*/ 61 w 88"/>
                <a:gd name="T15" fmla="*/ 81 h 234"/>
                <a:gd name="T16" fmla="*/ 50 w 88"/>
                <a:gd name="T17" fmla="*/ 81 h 234"/>
                <a:gd name="T18" fmla="*/ 52 w 88"/>
                <a:gd name="T19" fmla="*/ 52 h 234"/>
                <a:gd name="T20" fmla="*/ 88 w 8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34">
                  <a:moveTo>
                    <a:pt x="88" y="0"/>
                  </a:moveTo>
                  <a:cubicBezTo>
                    <a:pt x="88" y="234"/>
                    <a:pt x="88" y="234"/>
                    <a:pt x="88" y="234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18" y="234"/>
                    <a:pt x="0" y="232"/>
                    <a:pt x="15" y="210"/>
                  </a:cubicBezTo>
                  <a:cubicBezTo>
                    <a:pt x="29" y="187"/>
                    <a:pt x="51" y="149"/>
                    <a:pt x="51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49"/>
                    <a:pt x="17" y="145"/>
                    <a:pt x="29" y="127"/>
                  </a:cubicBezTo>
                  <a:cubicBezTo>
                    <a:pt x="43" y="106"/>
                    <a:pt x="61" y="81"/>
                    <a:pt x="6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33" y="77"/>
                    <a:pt x="52" y="52"/>
                  </a:cubicBezTo>
                  <a:cubicBezTo>
                    <a:pt x="73" y="24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2" name="Freeform 13">
              <a:extLst>
                <a:ext uri="{FF2B5EF4-FFF2-40B4-BE49-F238E27FC236}">
                  <a16:creationId xmlns:a16="http://schemas.microsoft.com/office/drawing/2014/main" id="{DA1B7E07-C55C-4BAA-93B6-360A0E99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7" y="5205413"/>
              <a:ext cx="300038" cy="850900"/>
            </a:xfrm>
            <a:custGeom>
              <a:avLst/>
              <a:gdLst>
                <a:gd name="T0" fmla="*/ 0 w 95"/>
                <a:gd name="T1" fmla="*/ 0 h 269"/>
                <a:gd name="T2" fmla="*/ 0 w 95"/>
                <a:gd name="T3" fmla="*/ 254 h 269"/>
                <a:gd name="T4" fmla="*/ 76 w 95"/>
                <a:gd name="T5" fmla="*/ 269 h 269"/>
                <a:gd name="T6" fmla="*/ 79 w 95"/>
                <a:gd name="T7" fmla="*/ 228 h 269"/>
                <a:gd name="T8" fmla="*/ 40 w 95"/>
                <a:gd name="T9" fmla="*/ 162 h 269"/>
                <a:gd name="T10" fmla="*/ 59 w 95"/>
                <a:gd name="T11" fmla="*/ 161 h 269"/>
                <a:gd name="T12" fmla="*/ 64 w 95"/>
                <a:gd name="T13" fmla="*/ 138 h 269"/>
                <a:gd name="T14" fmla="*/ 29 w 95"/>
                <a:gd name="T15" fmla="*/ 88 h 269"/>
                <a:gd name="T16" fmla="*/ 41 w 95"/>
                <a:gd name="T17" fmla="*/ 88 h 269"/>
                <a:gd name="T18" fmla="*/ 39 w 95"/>
                <a:gd name="T19" fmla="*/ 57 h 269"/>
                <a:gd name="T20" fmla="*/ 0 w 95"/>
                <a:gd name="T2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69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76" y="269"/>
                    <a:pt x="76" y="269"/>
                    <a:pt x="76" y="269"/>
                  </a:cubicBezTo>
                  <a:cubicBezTo>
                    <a:pt x="76" y="269"/>
                    <a:pt x="95" y="252"/>
                    <a:pt x="79" y="228"/>
                  </a:cubicBezTo>
                  <a:cubicBezTo>
                    <a:pt x="64" y="203"/>
                    <a:pt x="40" y="162"/>
                    <a:pt x="40" y="162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9" y="161"/>
                    <a:pt x="77" y="157"/>
                    <a:pt x="64" y="138"/>
                  </a:cubicBezTo>
                  <a:cubicBezTo>
                    <a:pt x="49" y="115"/>
                    <a:pt x="29" y="88"/>
                    <a:pt x="2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8"/>
                    <a:pt x="59" y="84"/>
                    <a:pt x="39" y="57"/>
                  </a:cubicBezTo>
                  <a:cubicBezTo>
                    <a:pt x="16" y="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3" name="Freeform 14">
              <a:extLst>
                <a:ext uri="{FF2B5EF4-FFF2-40B4-BE49-F238E27FC236}">
                  <a16:creationId xmlns:a16="http://schemas.microsoft.com/office/drawing/2014/main" id="{5A8E435C-E36F-467B-8074-0122C8B1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5205413"/>
              <a:ext cx="303213" cy="900113"/>
            </a:xfrm>
            <a:custGeom>
              <a:avLst/>
              <a:gdLst>
                <a:gd name="T0" fmla="*/ 96 w 96"/>
                <a:gd name="T1" fmla="*/ 0 h 285"/>
                <a:gd name="T2" fmla="*/ 96 w 96"/>
                <a:gd name="T3" fmla="*/ 254 h 285"/>
                <a:gd name="T4" fmla="*/ 15 w 96"/>
                <a:gd name="T5" fmla="*/ 285 h 285"/>
                <a:gd name="T6" fmla="*/ 16 w 96"/>
                <a:gd name="T7" fmla="*/ 228 h 285"/>
                <a:gd name="T8" fmla="*/ 55 w 96"/>
                <a:gd name="T9" fmla="*/ 162 h 285"/>
                <a:gd name="T10" fmla="*/ 36 w 96"/>
                <a:gd name="T11" fmla="*/ 161 h 285"/>
                <a:gd name="T12" fmla="*/ 31 w 96"/>
                <a:gd name="T13" fmla="*/ 138 h 285"/>
                <a:gd name="T14" fmla="*/ 66 w 96"/>
                <a:gd name="T15" fmla="*/ 88 h 285"/>
                <a:gd name="T16" fmla="*/ 54 w 96"/>
                <a:gd name="T17" fmla="*/ 88 h 285"/>
                <a:gd name="T18" fmla="*/ 56 w 96"/>
                <a:gd name="T19" fmla="*/ 57 h 285"/>
                <a:gd name="T20" fmla="*/ 96 w 96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85">
                  <a:moveTo>
                    <a:pt x="96" y="0"/>
                  </a:moveTo>
                  <a:cubicBezTo>
                    <a:pt x="96" y="254"/>
                    <a:pt x="96" y="254"/>
                    <a:pt x="96" y="254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5" y="285"/>
                    <a:pt x="0" y="252"/>
                    <a:pt x="16" y="228"/>
                  </a:cubicBezTo>
                  <a:cubicBezTo>
                    <a:pt x="32" y="203"/>
                    <a:pt x="55" y="162"/>
                    <a:pt x="55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18" y="157"/>
                    <a:pt x="31" y="138"/>
                  </a:cubicBezTo>
                  <a:cubicBezTo>
                    <a:pt x="47" y="115"/>
                    <a:pt x="66" y="88"/>
                    <a:pt x="6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36" y="84"/>
                    <a:pt x="56" y="57"/>
                  </a:cubicBezTo>
                  <a:cubicBezTo>
                    <a:pt x="79" y="27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4" name="Freeform 15">
              <a:extLst>
                <a:ext uri="{FF2B5EF4-FFF2-40B4-BE49-F238E27FC236}">
                  <a16:creationId xmlns:a16="http://schemas.microsoft.com/office/drawing/2014/main" id="{7D7E9277-E1A0-46FF-B6AD-75B1D72D2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7" y="5543551"/>
              <a:ext cx="433388" cy="1150938"/>
            </a:xfrm>
            <a:custGeom>
              <a:avLst/>
              <a:gdLst>
                <a:gd name="T0" fmla="*/ 0 w 137"/>
                <a:gd name="T1" fmla="*/ 0 h 364"/>
                <a:gd name="T2" fmla="*/ 0 w 137"/>
                <a:gd name="T3" fmla="*/ 364 h 364"/>
                <a:gd name="T4" fmla="*/ 109 w 137"/>
                <a:gd name="T5" fmla="*/ 364 h 364"/>
                <a:gd name="T6" fmla="*/ 114 w 137"/>
                <a:gd name="T7" fmla="*/ 325 h 364"/>
                <a:gd name="T8" fmla="*/ 58 w 137"/>
                <a:gd name="T9" fmla="*/ 231 h 364"/>
                <a:gd name="T10" fmla="*/ 86 w 137"/>
                <a:gd name="T11" fmla="*/ 231 h 364"/>
                <a:gd name="T12" fmla="*/ 92 w 137"/>
                <a:gd name="T13" fmla="*/ 197 h 364"/>
                <a:gd name="T14" fmla="*/ 42 w 137"/>
                <a:gd name="T15" fmla="*/ 125 h 364"/>
                <a:gd name="T16" fmla="*/ 59 w 137"/>
                <a:gd name="T17" fmla="*/ 126 h 364"/>
                <a:gd name="T18" fmla="*/ 56 w 137"/>
                <a:gd name="T19" fmla="*/ 81 h 364"/>
                <a:gd name="T20" fmla="*/ 0 w 137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109" y="364"/>
                    <a:pt x="109" y="364"/>
                    <a:pt x="109" y="364"/>
                  </a:cubicBezTo>
                  <a:cubicBezTo>
                    <a:pt x="109" y="364"/>
                    <a:pt x="137" y="360"/>
                    <a:pt x="114" y="325"/>
                  </a:cubicBezTo>
                  <a:cubicBezTo>
                    <a:pt x="92" y="290"/>
                    <a:pt x="58" y="231"/>
                    <a:pt x="58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111" y="225"/>
                    <a:pt x="92" y="197"/>
                  </a:cubicBezTo>
                  <a:cubicBezTo>
                    <a:pt x="70" y="164"/>
                    <a:pt x="42" y="125"/>
                    <a:pt x="42" y="125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86" y="120"/>
                    <a:pt x="56" y="81"/>
                  </a:cubicBezTo>
                  <a:cubicBezTo>
                    <a:pt x="24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5" name="Freeform 16">
              <a:extLst>
                <a:ext uri="{FF2B5EF4-FFF2-40B4-BE49-F238E27FC236}">
                  <a16:creationId xmlns:a16="http://schemas.microsoft.com/office/drawing/2014/main" id="{98B4EBF6-F9F4-499E-BADD-AE1BE9D0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7" y="5543551"/>
              <a:ext cx="431800" cy="1150938"/>
            </a:xfrm>
            <a:custGeom>
              <a:avLst/>
              <a:gdLst>
                <a:gd name="T0" fmla="*/ 137 w 137"/>
                <a:gd name="T1" fmla="*/ 0 h 364"/>
                <a:gd name="T2" fmla="*/ 137 w 137"/>
                <a:gd name="T3" fmla="*/ 364 h 364"/>
                <a:gd name="T4" fmla="*/ 29 w 137"/>
                <a:gd name="T5" fmla="*/ 364 h 364"/>
                <a:gd name="T6" fmla="*/ 23 w 137"/>
                <a:gd name="T7" fmla="*/ 325 h 364"/>
                <a:gd name="T8" fmla="*/ 80 w 137"/>
                <a:gd name="T9" fmla="*/ 231 h 364"/>
                <a:gd name="T10" fmla="*/ 52 w 137"/>
                <a:gd name="T11" fmla="*/ 231 h 364"/>
                <a:gd name="T12" fmla="*/ 45 w 137"/>
                <a:gd name="T13" fmla="*/ 197 h 364"/>
                <a:gd name="T14" fmla="*/ 95 w 137"/>
                <a:gd name="T15" fmla="*/ 125 h 364"/>
                <a:gd name="T16" fmla="*/ 78 w 137"/>
                <a:gd name="T17" fmla="*/ 126 h 364"/>
                <a:gd name="T18" fmla="*/ 81 w 137"/>
                <a:gd name="T19" fmla="*/ 81 h 364"/>
                <a:gd name="T20" fmla="*/ 137 w 137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64">
                  <a:moveTo>
                    <a:pt x="137" y="0"/>
                  </a:moveTo>
                  <a:cubicBezTo>
                    <a:pt x="137" y="364"/>
                    <a:pt x="137" y="364"/>
                    <a:pt x="137" y="364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29" y="364"/>
                    <a:pt x="0" y="360"/>
                    <a:pt x="23" y="325"/>
                  </a:cubicBezTo>
                  <a:cubicBezTo>
                    <a:pt x="46" y="290"/>
                    <a:pt x="80" y="231"/>
                    <a:pt x="80" y="231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2" y="231"/>
                    <a:pt x="27" y="225"/>
                    <a:pt x="45" y="197"/>
                  </a:cubicBezTo>
                  <a:cubicBezTo>
                    <a:pt x="67" y="164"/>
                    <a:pt x="95" y="125"/>
                    <a:pt x="95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52" y="120"/>
                    <a:pt x="81" y="81"/>
                  </a:cubicBezTo>
                  <a:cubicBezTo>
                    <a:pt x="113" y="38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6" name="Freeform 17">
              <a:extLst>
                <a:ext uri="{FF2B5EF4-FFF2-40B4-BE49-F238E27FC236}">
                  <a16:creationId xmlns:a16="http://schemas.microsoft.com/office/drawing/2014/main" id="{9C376B15-6C2A-49AA-A113-CFDD55329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3141663"/>
              <a:ext cx="1373188" cy="1885950"/>
            </a:xfrm>
            <a:custGeom>
              <a:avLst/>
              <a:gdLst>
                <a:gd name="T0" fmla="*/ 156 w 435"/>
                <a:gd name="T1" fmla="*/ 59 h 596"/>
                <a:gd name="T2" fmla="*/ 106 w 435"/>
                <a:gd name="T3" fmla="*/ 109 h 596"/>
                <a:gd name="T4" fmla="*/ 39 w 435"/>
                <a:gd name="T5" fmla="*/ 87 h 596"/>
                <a:gd name="T6" fmla="*/ 0 w 435"/>
                <a:gd name="T7" fmla="*/ 142 h 596"/>
                <a:gd name="T8" fmla="*/ 0 w 435"/>
                <a:gd name="T9" fmla="*/ 511 h 596"/>
                <a:gd name="T10" fmla="*/ 9 w 435"/>
                <a:gd name="T11" fmla="*/ 510 h 596"/>
                <a:gd name="T12" fmla="*/ 57 w 435"/>
                <a:gd name="T13" fmla="*/ 577 h 596"/>
                <a:gd name="T14" fmla="*/ 131 w 435"/>
                <a:gd name="T15" fmla="*/ 454 h 596"/>
                <a:gd name="T16" fmla="*/ 237 w 435"/>
                <a:gd name="T17" fmla="*/ 510 h 596"/>
                <a:gd name="T18" fmla="*/ 278 w 435"/>
                <a:gd name="T19" fmla="*/ 537 h 596"/>
                <a:gd name="T20" fmla="*/ 435 w 435"/>
                <a:gd name="T21" fmla="*/ 326 h 596"/>
                <a:gd name="T22" fmla="*/ 212 w 435"/>
                <a:gd name="T23" fmla="*/ 32 h 596"/>
                <a:gd name="T24" fmla="*/ 156 w 435"/>
                <a:gd name="T25" fmla="*/ 5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596">
                  <a:moveTo>
                    <a:pt x="156" y="59"/>
                  </a:moveTo>
                  <a:cubicBezTo>
                    <a:pt x="169" y="117"/>
                    <a:pt x="130" y="133"/>
                    <a:pt x="106" y="109"/>
                  </a:cubicBezTo>
                  <a:cubicBezTo>
                    <a:pt x="82" y="85"/>
                    <a:pt x="37" y="54"/>
                    <a:pt x="39" y="87"/>
                  </a:cubicBezTo>
                  <a:cubicBezTo>
                    <a:pt x="40" y="112"/>
                    <a:pt x="23" y="141"/>
                    <a:pt x="0" y="142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3" y="511"/>
                    <a:pt x="6" y="510"/>
                    <a:pt x="9" y="510"/>
                  </a:cubicBezTo>
                  <a:cubicBezTo>
                    <a:pt x="53" y="508"/>
                    <a:pt x="57" y="558"/>
                    <a:pt x="57" y="577"/>
                  </a:cubicBezTo>
                  <a:cubicBezTo>
                    <a:pt x="58" y="596"/>
                    <a:pt x="91" y="469"/>
                    <a:pt x="131" y="454"/>
                  </a:cubicBezTo>
                  <a:cubicBezTo>
                    <a:pt x="171" y="440"/>
                    <a:pt x="238" y="474"/>
                    <a:pt x="237" y="510"/>
                  </a:cubicBezTo>
                  <a:cubicBezTo>
                    <a:pt x="237" y="535"/>
                    <a:pt x="259" y="540"/>
                    <a:pt x="278" y="537"/>
                  </a:cubicBezTo>
                  <a:cubicBezTo>
                    <a:pt x="336" y="460"/>
                    <a:pt x="392" y="384"/>
                    <a:pt x="435" y="326"/>
                  </a:cubicBezTo>
                  <a:cubicBezTo>
                    <a:pt x="347" y="212"/>
                    <a:pt x="267" y="105"/>
                    <a:pt x="212" y="32"/>
                  </a:cubicBezTo>
                  <a:cubicBezTo>
                    <a:pt x="212" y="32"/>
                    <a:pt x="142" y="0"/>
                    <a:pt x="156" y="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7" name="Freeform 20">
              <a:extLst>
                <a:ext uri="{FF2B5EF4-FFF2-40B4-BE49-F238E27FC236}">
                  <a16:creationId xmlns:a16="http://schemas.microsoft.com/office/drawing/2014/main" id="{6E41BB0B-1582-4E8E-A8E3-272A01A1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420938"/>
              <a:ext cx="669925" cy="1169988"/>
            </a:xfrm>
            <a:custGeom>
              <a:avLst/>
              <a:gdLst>
                <a:gd name="T0" fmla="*/ 39 w 212"/>
                <a:gd name="T1" fmla="*/ 315 h 370"/>
                <a:gd name="T2" fmla="*/ 106 w 212"/>
                <a:gd name="T3" fmla="*/ 337 h 370"/>
                <a:gd name="T4" fmla="*/ 156 w 212"/>
                <a:gd name="T5" fmla="*/ 287 h 370"/>
                <a:gd name="T6" fmla="*/ 212 w 212"/>
                <a:gd name="T7" fmla="*/ 260 h 370"/>
                <a:gd name="T8" fmla="*/ 54 w 212"/>
                <a:gd name="T9" fmla="*/ 49 h 370"/>
                <a:gd name="T10" fmla="*/ 0 w 212"/>
                <a:gd name="T11" fmla="*/ 6 h 370"/>
                <a:gd name="T12" fmla="*/ 0 w 212"/>
                <a:gd name="T13" fmla="*/ 370 h 370"/>
                <a:gd name="T14" fmla="*/ 39 w 212"/>
                <a:gd name="T15" fmla="*/ 31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370">
                  <a:moveTo>
                    <a:pt x="39" y="315"/>
                  </a:moveTo>
                  <a:cubicBezTo>
                    <a:pt x="37" y="282"/>
                    <a:pt x="82" y="313"/>
                    <a:pt x="106" y="337"/>
                  </a:cubicBezTo>
                  <a:cubicBezTo>
                    <a:pt x="130" y="361"/>
                    <a:pt x="169" y="345"/>
                    <a:pt x="156" y="287"/>
                  </a:cubicBezTo>
                  <a:cubicBezTo>
                    <a:pt x="142" y="228"/>
                    <a:pt x="212" y="260"/>
                    <a:pt x="212" y="260"/>
                  </a:cubicBezTo>
                  <a:cubicBezTo>
                    <a:pt x="130" y="150"/>
                    <a:pt x="67" y="66"/>
                    <a:pt x="54" y="49"/>
                  </a:cubicBezTo>
                  <a:cubicBezTo>
                    <a:pt x="17" y="0"/>
                    <a:pt x="0" y="6"/>
                    <a:pt x="0" y="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23" y="369"/>
                    <a:pt x="40" y="340"/>
                    <a:pt x="39" y="3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59F6814C-7C29-4915-A497-8A13501E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3989388"/>
              <a:ext cx="1584325" cy="1535113"/>
            </a:xfrm>
            <a:custGeom>
              <a:avLst/>
              <a:gdLst>
                <a:gd name="T0" fmla="*/ 186 w 502"/>
                <a:gd name="T1" fmla="*/ 59 h 485"/>
                <a:gd name="T2" fmla="*/ 110 w 502"/>
                <a:gd name="T3" fmla="*/ 45 h 485"/>
                <a:gd name="T4" fmla="*/ 59 w 502"/>
                <a:gd name="T5" fmla="*/ 69 h 485"/>
                <a:gd name="T6" fmla="*/ 0 w 502"/>
                <a:gd name="T7" fmla="*/ 25 h 485"/>
                <a:gd name="T8" fmla="*/ 0 w 502"/>
                <a:gd name="T9" fmla="*/ 301 h 485"/>
                <a:gd name="T10" fmla="*/ 0 w 502"/>
                <a:gd name="T11" fmla="*/ 355 h 485"/>
                <a:gd name="T12" fmla="*/ 37 w 502"/>
                <a:gd name="T13" fmla="*/ 387 h 485"/>
                <a:gd name="T14" fmla="*/ 62 w 502"/>
                <a:gd name="T15" fmla="*/ 382 h 485"/>
                <a:gd name="T16" fmla="*/ 144 w 502"/>
                <a:gd name="T17" fmla="*/ 329 h 485"/>
                <a:gd name="T18" fmla="*/ 257 w 502"/>
                <a:gd name="T19" fmla="*/ 397 h 485"/>
                <a:gd name="T20" fmla="*/ 352 w 502"/>
                <a:gd name="T21" fmla="*/ 450 h 485"/>
                <a:gd name="T22" fmla="*/ 455 w 502"/>
                <a:gd name="T23" fmla="*/ 439 h 485"/>
                <a:gd name="T24" fmla="*/ 502 w 502"/>
                <a:gd name="T25" fmla="*/ 485 h 485"/>
                <a:gd name="T26" fmla="*/ 186 w 502"/>
                <a:gd name="T27" fmla="*/ 5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485">
                  <a:moveTo>
                    <a:pt x="186" y="59"/>
                  </a:moveTo>
                  <a:cubicBezTo>
                    <a:pt x="186" y="59"/>
                    <a:pt x="142" y="90"/>
                    <a:pt x="110" y="45"/>
                  </a:cubicBezTo>
                  <a:cubicBezTo>
                    <a:pt x="78" y="0"/>
                    <a:pt x="61" y="43"/>
                    <a:pt x="59" y="69"/>
                  </a:cubicBezTo>
                  <a:cubicBezTo>
                    <a:pt x="57" y="96"/>
                    <a:pt x="0" y="75"/>
                    <a:pt x="0" y="2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" y="374"/>
                    <a:pt x="14" y="388"/>
                    <a:pt x="37" y="387"/>
                  </a:cubicBezTo>
                  <a:cubicBezTo>
                    <a:pt x="46" y="387"/>
                    <a:pt x="55" y="385"/>
                    <a:pt x="62" y="382"/>
                  </a:cubicBezTo>
                  <a:cubicBezTo>
                    <a:pt x="91" y="370"/>
                    <a:pt x="106" y="343"/>
                    <a:pt x="144" y="329"/>
                  </a:cubicBezTo>
                  <a:cubicBezTo>
                    <a:pt x="192" y="312"/>
                    <a:pt x="245" y="370"/>
                    <a:pt x="257" y="397"/>
                  </a:cubicBezTo>
                  <a:cubicBezTo>
                    <a:pt x="269" y="425"/>
                    <a:pt x="311" y="482"/>
                    <a:pt x="352" y="450"/>
                  </a:cubicBezTo>
                  <a:cubicBezTo>
                    <a:pt x="393" y="418"/>
                    <a:pt x="449" y="412"/>
                    <a:pt x="455" y="439"/>
                  </a:cubicBezTo>
                  <a:cubicBezTo>
                    <a:pt x="459" y="455"/>
                    <a:pt x="483" y="474"/>
                    <a:pt x="502" y="485"/>
                  </a:cubicBezTo>
                  <a:cubicBezTo>
                    <a:pt x="417" y="370"/>
                    <a:pt x="275" y="179"/>
                    <a:pt x="186" y="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9" name="Freeform 23">
              <a:extLst>
                <a:ext uri="{FF2B5EF4-FFF2-40B4-BE49-F238E27FC236}">
                  <a16:creationId xmlns:a16="http://schemas.microsoft.com/office/drawing/2014/main" id="{68986F30-1D3A-42A5-97E2-2FECD759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3914776"/>
              <a:ext cx="1082675" cy="1198563"/>
            </a:xfrm>
            <a:custGeom>
              <a:avLst/>
              <a:gdLst>
                <a:gd name="T0" fmla="*/ 306 w 343"/>
                <a:gd name="T1" fmla="*/ 77 h 379"/>
                <a:gd name="T2" fmla="*/ 229 w 343"/>
                <a:gd name="T3" fmla="*/ 90 h 379"/>
                <a:gd name="T4" fmla="*/ 184 w 343"/>
                <a:gd name="T5" fmla="*/ 80 h 379"/>
                <a:gd name="T6" fmla="*/ 165 w 343"/>
                <a:gd name="T7" fmla="*/ 72 h 379"/>
                <a:gd name="T8" fmla="*/ 165 w 343"/>
                <a:gd name="T9" fmla="*/ 72 h 379"/>
                <a:gd name="T10" fmla="*/ 157 w 343"/>
                <a:gd name="T11" fmla="*/ 82 h 379"/>
                <a:gd name="T12" fmla="*/ 0 w 343"/>
                <a:gd name="T13" fmla="*/ 293 h 379"/>
                <a:gd name="T14" fmla="*/ 23 w 343"/>
                <a:gd name="T15" fmla="*/ 282 h 379"/>
                <a:gd name="T16" fmla="*/ 118 w 343"/>
                <a:gd name="T17" fmla="*/ 234 h 379"/>
                <a:gd name="T18" fmla="*/ 173 w 343"/>
                <a:gd name="T19" fmla="*/ 315 h 379"/>
                <a:gd name="T20" fmla="*/ 263 w 343"/>
                <a:gd name="T21" fmla="*/ 333 h 379"/>
                <a:gd name="T22" fmla="*/ 323 w 343"/>
                <a:gd name="T23" fmla="*/ 299 h 379"/>
                <a:gd name="T24" fmla="*/ 333 w 343"/>
                <a:gd name="T25" fmla="*/ 313 h 379"/>
                <a:gd name="T26" fmla="*/ 343 w 343"/>
                <a:gd name="T27" fmla="*/ 379 h 379"/>
                <a:gd name="T28" fmla="*/ 343 w 343"/>
                <a:gd name="T29" fmla="*/ 325 h 379"/>
                <a:gd name="T30" fmla="*/ 343 w 343"/>
                <a:gd name="T31" fmla="*/ 49 h 379"/>
                <a:gd name="T32" fmla="*/ 306 w 343"/>
                <a:gd name="T33" fmla="*/ 7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79">
                  <a:moveTo>
                    <a:pt x="306" y="77"/>
                  </a:moveTo>
                  <a:cubicBezTo>
                    <a:pt x="295" y="142"/>
                    <a:pt x="225" y="135"/>
                    <a:pt x="229" y="90"/>
                  </a:cubicBezTo>
                  <a:cubicBezTo>
                    <a:pt x="233" y="45"/>
                    <a:pt x="224" y="61"/>
                    <a:pt x="184" y="80"/>
                  </a:cubicBezTo>
                  <a:cubicBezTo>
                    <a:pt x="144" y="100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2" y="75"/>
                    <a:pt x="160" y="79"/>
                    <a:pt x="157" y="82"/>
                  </a:cubicBezTo>
                  <a:cubicBezTo>
                    <a:pt x="114" y="140"/>
                    <a:pt x="58" y="216"/>
                    <a:pt x="0" y="293"/>
                  </a:cubicBezTo>
                  <a:cubicBezTo>
                    <a:pt x="9" y="291"/>
                    <a:pt x="18" y="287"/>
                    <a:pt x="23" y="282"/>
                  </a:cubicBezTo>
                  <a:cubicBezTo>
                    <a:pt x="37" y="266"/>
                    <a:pt x="93" y="224"/>
                    <a:pt x="118" y="234"/>
                  </a:cubicBezTo>
                  <a:cubicBezTo>
                    <a:pt x="144" y="244"/>
                    <a:pt x="160" y="288"/>
                    <a:pt x="173" y="315"/>
                  </a:cubicBezTo>
                  <a:cubicBezTo>
                    <a:pt x="185" y="342"/>
                    <a:pt x="242" y="360"/>
                    <a:pt x="263" y="333"/>
                  </a:cubicBezTo>
                  <a:cubicBezTo>
                    <a:pt x="279" y="312"/>
                    <a:pt x="307" y="292"/>
                    <a:pt x="323" y="299"/>
                  </a:cubicBezTo>
                  <a:cubicBezTo>
                    <a:pt x="328" y="301"/>
                    <a:pt x="331" y="305"/>
                    <a:pt x="333" y="313"/>
                  </a:cubicBezTo>
                  <a:cubicBezTo>
                    <a:pt x="338" y="330"/>
                    <a:pt x="337" y="358"/>
                    <a:pt x="343" y="37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0"/>
                    <a:pt x="317" y="12"/>
                    <a:pt x="306" y="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0" name="Freeform 24">
              <a:extLst>
                <a:ext uri="{FF2B5EF4-FFF2-40B4-BE49-F238E27FC236}">
                  <a16:creationId xmlns:a16="http://schemas.microsoft.com/office/drawing/2014/main" id="{75AE9E1B-9991-40F3-9F6E-0FF89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3465513"/>
              <a:ext cx="587375" cy="828675"/>
            </a:xfrm>
            <a:custGeom>
              <a:avLst/>
              <a:gdLst>
                <a:gd name="T0" fmla="*/ 59 w 186"/>
                <a:gd name="T1" fmla="*/ 235 h 262"/>
                <a:gd name="T2" fmla="*/ 110 w 186"/>
                <a:gd name="T3" fmla="*/ 211 h 262"/>
                <a:gd name="T4" fmla="*/ 186 w 186"/>
                <a:gd name="T5" fmla="*/ 225 h 262"/>
                <a:gd name="T6" fmla="*/ 61 w 186"/>
                <a:gd name="T7" fmla="*/ 56 h 262"/>
                <a:gd name="T8" fmla="*/ 0 w 186"/>
                <a:gd name="T9" fmla="*/ 7 h 262"/>
                <a:gd name="T10" fmla="*/ 0 w 186"/>
                <a:gd name="T11" fmla="*/ 191 h 262"/>
                <a:gd name="T12" fmla="*/ 59 w 186"/>
                <a:gd name="T13" fmla="*/ 23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62">
                  <a:moveTo>
                    <a:pt x="59" y="235"/>
                  </a:moveTo>
                  <a:cubicBezTo>
                    <a:pt x="61" y="209"/>
                    <a:pt x="78" y="166"/>
                    <a:pt x="110" y="211"/>
                  </a:cubicBezTo>
                  <a:cubicBezTo>
                    <a:pt x="142" y="256"/>
                    <a:pt x="186" y="225"/>
                    <a:pt x="186" y="225"/>
                  </a:cubicBezTo>
                  <a:cubicBezTo>
                    <a:pt x="125" y="142"/>
                    <a:pt x="75" y="75"/>
                    <a:pt x="61" y="56"/>
                  </a:cubicBezTo>
                  <a:cubicBezTo>
                    <a:pt x="18" y="0"/>
                    <a:pt x="0" y="7"/>
                    <a:pt x="0" y="7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41"/>
                    <a:pt x="57" y="262"/>
                    <a:pt x="59" y="2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B7C5C833-255D-4548-9614-12CD34D7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465513"/>
              <a:ext cx="628650" cy="898525"/>
            </a:xfrm>
            <a:custGeom>
              <a:avLst/>
              <a:gdLst>
                <a:gd name="T0" fmla="*/ 40 w 199"/>
                <a:gd name="T1" fmla="*/ 222 h 284"/>
                <a:gd name="T2" fmla="*/ 85 w 199"/>
                <a:gd name="T3" fmla="*/ 232 h 284"/>
                <a:gd name="T4" fmla="*/ 162 w 199"/>
                <a:gd name="T5" fmla="*/ 219 h 284"/>
                <a:gd name="T6" fmla="*/ 199 w 199"/>
                <a:gd name="T7" fmla="*/ 191 h 284"/>
                <a:gd name="T8" fmla="*/ 199 w 199"/>
                <a:gd name="T9" fmla="*/ 7 h 284"/>
                <a:gd name="T10" fmla="*/ 138 w 199"/>
                <a:gd name="T11" fmla="*/ 56 h 284"/>
                <a:gd name="T12" fmla="*/ 21 w 199"/>
                <a:gd name="T13" fmla="*/ 214 h 284"/>
                <a:gd name="T14" fmla="*/ 21 w 199"/>
                <a:gd name="T15" fmla="*/ 214 h 284"/>
                <a:gd name="T16" fmla="*/ 40 w 199"/>
                <a:gd name="T17" fmla="*/ 22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84">
                  <a:moveTo>
                    <a:pt x="40" y="222"/>
                  </a:moveTo>
                  <a:cubicBezTo>
                    <a:pt x="80" y="203"/>
                    <a:pt x="89" y="187"/>
                    <a:pt x="85" y="232"/>
                  </a:cubicBezTo>
                  <a:cubicBezTo>
                    <a:pt x="81" y="277"/>
                    <a:pt x="151" y="284"/>
                    <a:pt x="162" y="219"/>
                  </a:cubicBezTo>
                  <a:cubicBezTo>
                    <a:pt x="173" y="154"/>
                    <a:pt x="199" y="142"/>
                    <a:pt x="199" y="191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81" y="0"/>
                    <a:pt x="138" y="56"/>
                  </a:cubicBezTo>
                  <a:cubicBezTo>
                    <a:pt x="124" y="74"/>
                    <a:pt x="78" y="136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0" y="242"/>
                    <a:pt x="40" y="2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2" name="Freeform 26">
              <a:extLst>
                <a:ext uri="{FF2B5EF4-FFF2-40B4-BE49-F238E27FC236}">
                  <a16:creationId xmlns:a16="http://schemas.microsoft.com/office/drawing/2014/main" id="{1E2BC48E-1353-4566-A5CC-6E3E36756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7" y="6099176"/>
              <a:ext cx="203200" cy="79375"/>
            </a:xfrm>
            <a:custGeom>
              <a:avLst/>
              <a:gdLst>
                <a:gd name="T0" fmla="*/ 64 w 64"/>
                <a:gd name="T1" fmla="*/ 25 h 25"/>
                <a:gd name="T2" fmla="*/ 44 w 64"/>
                <a:gd name="T3" fmla="*/ 0 h 25"/>
                <a:gd name="T4" fmla="*/ 0 w 64"/>
                <a:gd name="T5" fmla="*/ 13 h 25"/>
                <a:gd name="T6" fmla="*/ 64 w 6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5">
                  <a:moveTo>
                    <a:pt x="64" y="25"/>
                  </a:moveTo>
                  <a:cubicBezTo>
                    <a:pt x="64" y="25"/>
                    <a:pt x="57" y="16"/>
                    <a:pt x="44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64" y="25"/>
                  </a:lnTo>
                  <a:close/>
                </a:path>
              </a:pathLst>
            </a:custGeom>
            <a:solidFill>
              <a:srgbClr val="61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3" name="Freeform 27">
              <a:extLst>
                <a:ext uri="{FF2B5EF4-FFF2-40B4-BE49-F238E27FC236}">
                  <a16:creationId xmlns:a16="http://schemas.microsoft.com/office/drawing/2014/main" id="{97C6CF95-589C-4B53-B07B-0339E1D4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533901"/>
              <a:ext cx="877888" cy="1144588"/>
            </a:xfrm>
            <a:custGeom>
              <a:avLst/>
              <a:gdLst>
                <a:gd name="T0" fmla="*/ 237 w 278"/>
                <a:gd name="T1" fmla="*/ 70 h 362"/>
                <a:gd name="T2" fmla="*/ 131 w 278"/>
                <a:gd name="T3" fmla="*/ 14 h 362"/>
                <a:gd name="T4" fmla="*/ 57 w 278"/>
                <a:gd name="T5" fmla="*/ 137 h 362"/>
                <a:gd name="T6" fmla="*/ 9 w 278"/>
                <a:gd name="T7" fmla="*/ 70 h 362"/>
                <a:gd name="T8" fmla="*/ 0 w 278"/>
                <a:gd name="T9" fmla="*/ 71 h 362"/>
                <a:gd name="T10" fmla="*/ 0 w 278"/>
                <a:gd name="T11" fmla="*/ 347 h 362"/>
                <a:gd name="T12" fmla="*/ 79 w 278"/>
                <a:gd name="T13" fmla="*/ 362 h 362"/>
                <a:gd name="T14" fmla="*/ 278 w 278"/>
                <a:gd name="T15" fmla="*/ 97 h 362"/>
                <a:gd name="T16" fmla="*/ 237 w 278"/>
                <a:gd name="T17" fmla="*/ 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62">
                  <a:moveTo>
                    <a:pt x="237" y="70"/>
                  </a:moveTo>
                  <a:cubicBezTo>
                    <a:pt x="238" y="34"/>
                    <a:pt x="171" y="0"/>
                    <a:pt x="131" y="14"/>
                  </a:cubicBezTo>
                  <a:cubicBezTo>
                    <a:pt x="91" y="29"/>
                    <a:pt x="58" y="156"/>
                    <a:pt x="57" y="137"/>
                  </a:cubicBezTo>
                  <a:cubicBezTo>
                    <a:pt x="57" y="118"/>
                    <a:pt x="53" y="68"/>
                    <a:pt x="9" y="70"/>
                  </a:cubicBezTo>
                  <a:cubicBezTo>
                    <a:pt x="6" y="70"/>
                    <a:pt x="3" y="71"/>
                    <a:pt x="0" y="71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79" y="362"/>
                    <a:pt x="79" y="362"/>
                    <a:pt x="79" y="362"/>
                  </a:cubicBezTo>
                  <a:cubicBezTo>
                    <a:pt x="129" y="295"/>
                    <a:pt x="204" y="195"/>
                    <a:pt x="278" y="97"/>
                  </a:cubicBezTo>
                  <a:cubicBezTo>
                    <a:pt x="259" y="100"/>
                    <a:pt x="237" y="95"/>
                    <a:pt x="237" y="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4" name="Freeform 29">
              <a:extLst>
                <a:ext uri="{FF2B5EF4-FFF2-40B4-BE49-F238E27FC236}">
                  <a16:creationId xmlns:a16="http://schemas.microsoft.com/office/drawing/2014/main" id="{0A3CB566-FCDA-439C-9C4C-8F3D4BA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4976813"/>
              <a:ext cx="1812925" cy="1163638"/>
            </a:xfrm>
            <a:custGeom>
              <a:avLst/>
              <a:gdLst>
                <a:gd name="T0" fmla="*/ 502 w 574"/>
                <a:gd name="T1" fmla="*/ 173 h 368"/>
                <a:gd name="T2" fmla="*/ 455 w 574"/>
                <a:gd name="T3" fmla="*/ 127 h 368"/>
                <a:gd name="T4" fmla="*/ 352 w 574"/>
                <a:gd name="T5" fmla="*/ 138 h 368"/>
                <a:gd name="T6" fmla="*/ 257 w 574"/>
                <a:gd name="T7" fmla="*/ 85 h 368"/>
                <a:gd name="T8" fmla="*/ 144 w 574"/>
                <a:gd name="T9" fmla="*/ 17 h 368"/>
                <a:gd name="T10" fmla="*/ 62 w 574"/>
                <a:gd name="T11" fmla="*/ 70 h 368"/>
                <a:gd name="T12" fmla="*/ 37 w 574"/>
                <a:gd name="T13" fmla="*/ 75 h 368"/>
                <a:gd name="T14" fmla="*/ 0 w 574"/>
                <a:gd name="T15" fmla="*/ 43 h 368"/>
                <a:gd name="T16" fmla="*/ 0 w 574"/>
                <a:gd name="T17" fmla="*/ 323 h 368"/>
                <a:gd name="T18" fmla="*/ 237 w 574"/>
                <a:gd name="T19" fmla="*/ 368 h 368"/>
                <a:gd name="T20" fmla="*/ 281 w 574"/>
                <a:gd name="T21" fmla="*/ 355 h 368"/>
                <a:gd name="T22" fmla="*/ 574 w 574"/>
                <a:gd name="T23" fmla="*/ 269 h 368"/>
                <a:gd name="T24" fmla="*/ 502 w 574"/>
                <a:gd name="T25" fmla="*/ 17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368">
                  <a:moveTo>
                    <a:pt x="502" y="173"/>
                  </a:moveTo>
                  <a:cubicBezTo>
                    <a:pt x="483" y="162"/>
                    <a:pt x="459" y="143"/>
                    <a:pt x="455" y="127"/>
                  </a:cubicBezTo>
                  <a:cubicBezTo>
                    <a:pt x="449" y="100"/>
                    <a:pt x="393" y="106"/>
                    <a:pt x="352" y="138"/>
                  </a:cubicBezTo>
                  <a:cubicBezTo>
                    <a:pt x="311" y="170"/>
                    <a:pt x="269" y="113"/>
                    <a:pt x="257" y="85"/>
                  </a:cubicBezTo>
                  <a:cubicBezTo>
                    <a:pt x="245" y="58"/>
                    <a:pt x="192" y="0"/>
                    <a:pt x="144" y="17"/>
                  </a:cubicBezTo>
                  <a:cubicBezTo>
                    <a:pt x="106" y="31"/>
                    <a:pt x="91" y="58"/>
                    <a:pt x="62" y="70"/>
                  </a:cubicBezTo>
                  <a:cubicBezTo>
                    <a:pt x="55" y="73"/>
                    <a:pt x="46" y="75"/>
                    <a:pt x="37" y="75"/>
                  </a:cubicBezTo>
                  <a:cubicBezTo>
                    <a:pt x="14" y="76"/>
                    <a:pt x="5" y="62"/>
                    <a:pt x="0" y="4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37" y="368"/>
                    <a:pt x="237" y="368"/>
                    <a:pt x="237" y="368"/>
                  </a:cubicBezTo>
                  <a:cubicBezTo>
                    <a:pt x="281" y="355"/>
                    <a:pt x="281" y="355"/>
                    <a:pt x="281" y="355"/>
                  </a:cubicBezTo>
                  <a:cubicBezTo>
                    <a:pt x="574" y="269"/>
                    <a:pt x="574" y="269"/>
                    <a:pt x="574" y="269"/>
                  </a:cubicBezTo>
                  <a:cubicBezTo>
                    <a:pt x="574" y="269"/>
                    <a:pt x="545" y="231"/>
                    <a:pt x="502" y="17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5" name="Freeform 30">
              <a:extLst>
                <a:ext uri="{FF2B5EF4-FFF2-40B4-BE49-F238E27FC236}">
                  <a16:creationId xmlns:a16="http://schemas.microsoft.com/office/drawing/2014/main" id="{90B9DA57-BC06-4B5B-A724-36780B51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" y="4622801"/>
              <a:ext cx="1711325" cy="1376363"/>
            </a:xfrm>
            <a:custGeom>
              <a:avLst/>
              <a:gdLst>
                <a:gd name="T0" fmla="*/ 532 w 542"/>
                <a:gd name="T1" fmla="*/ 89 h 435"/>
                <a:gd name="T2" fmla="*/ 522 w 542"/>
                <a:gd name="T3" fmla="*/ 75 h 435"/>
                <a:gd name="T4" fmla="*/ 462 w 542"/>
                <a:gd name="T5" fmla="*/ 109 h 435"/>
                <a:gd name="T6" fmla="*/ 372 w 542"/>
                <a:gd name="T7" fmla="*/ 91 h 435"/>
                <a:gd name="T8" fmla="*/ 317 w 542"/>
                <a:gd name="T9" fmla="*/ 10 h 435"/>
                <a:gd name="T10" fmla="*/ 222 w 542"/>
                <a:gd name="T11" fmla="*/ 58 h 435"/>
                <a:gd name="T12" fmla="*/ 199 w 542"/>
                <a:gd name="T13" fmla="*/ 69 h 435"/>
                <a:gd name="T14" fmla="*/ 0 w 542"/>
                <a:gd name="T15" fmla="*/ 334 h 435"/>
                <a:gd name="T16" fmla="*/ 542 w 542"/>
                <a:gd name="T17" fmla="*/ 435 h 435"/>
                <a:gd name="T18" fmla="*/ 542 w 542"/>
                <a:gd name="T19" fmla="*/ 155 h 435"/>
                <a:gd name="T20" fmla="*/ 532 w 542"/>
                <a:gd name="T21" fmla="*/ 8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35">
                  <a:moveTo>
                    <a:pt x="532" y="89"/>
                  </a:moveTo>
                  <a:cubicBezTo>
                    <a:pt x="530" y="81"/>
                    <a:pt x="527" y="77"/>
                    <a:pt x="522" y="75"/>
                  </a:cubicBezTo>
                  <a:cubicBezTo>
                    <a:pt x="506" y="68"/>
                    <a:pt x="478" y="88"/>
                    <a:pt x="462" y="109"/>
                  </a:cubicBezTo>
                  <a:cubicBezTo>
                    <a:pt x="441" y="136"/>
                    <a:pt x="384" y="118"/>
                    <a:pt x="372" y="91"/>
                  </a:cubicBezTo>
                  <a:cubicBezTo>
                    <a:pt x="359" y="64"/>
                    <a:pt x="343" y="20"/>
                    <a:pt x="317" y="10"/>
                  </a:cubicBezTo>
                  <a:cubicBezTo>
                    <a:pt x="292" y="0"/>
                    <a:pt x="236" y="42"/>
                    <a:pt x="222" y="58"/>
                  </a:cubicBezTo>
                  <a:cubicBezTo>
                    <a:pt x="217" y="63"/>
                    <a:pt x="208" y="67"/>
                    <a:pt x="199" y="69"/>
                  </a:cubicBezTo>
                  <a:cubicBezTo>
                    <a:pt x="125" y="167"/>
                    <a:pt x="50" y="267"/>
                    <a:pt x="0" y="334"/>
                  </a:cubicBezTo>
                  <a:cubicBezTo>
                    <a:pt x="542" y="435"/>
                    <a:pt x="542" y="435"/>
                    <a:pt x="542" y="435"/>
                  </a:cubicBezTo>
                  <a:cubicBezTo>
                    <a:pt x="542" y="155"/>
                    <a:pt x="542" y="155"/>
                    <a:pt x="542" y="155"/>
                  </a:cubicBezTo>
                  <a:cubicBezTo>
                    <a:pt x="536" y="134"/>
                    <a:pt x="537" y="106"/>
                    <a:pt x="532" y="8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0FA416E8-E149-4CB1-AAF4-F82FC704F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43" y="5238751"/>
              <a:ext cx="5025231" cy="1287463"/>
            </a:xfrm>
            <a:custGeom>
              <a:avLst/>
              <a:gdLst>
                <a:gd name="connsiteX0" fmla="*/ 475456 w 5025231"/>
                <a:gd name="connsiteY0" fmla="*/ 0 h 1287463"/>
                <a:gd name="connsiteX1" fmla="*/ 5025231 w 5025231"/>
                <a:gd name="connsiteY1" fmla="*/ 1287463 h 1287463"/>
                <a:gd name="connsiteX2" fmla="*/ 144442 w 5025231"/>
                <a:gd name="connsiteY2" fmla="*/ 1287463 h 1287463"/>
                <a:gd name="connsiteX3" fmla="*/ 0 w 5025231"/>
                <a:gd name="connsiteY3" fmla="*/ 1287463 h 1287463"/>
                <a:gd name="connsiteX4" fmla="*/ 0 w 5025231"/>
                <a:gd name="connsiteY4" fmla="*/ 10740 h 1287463"/>
                <a:gd name="connsiteX5" fmla="*/ 94270 w 5025231"/>
                <a:gd name="connsiteY5" fmla="*/ 6153 h 1287463"/>
                <a:gd name="connsiteX6" fmla="*/ 475456 w 5025231"/>
                <a:gd name="connsiteY6" fmla="*/ 0 h 128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5231" h="1287463">
                  <a:moveTo>
                    <a:pt x="475456" y="0"/>
                  </a:moveTo>
                  <a:cubicBezTo>
                    <a:pt x="2527749" y="0"/>
                    <a:pt x="4286406" y="531435"/>
                    <a:pt x="5025231" y="1287463"/>
                  </a:cubicBezTo>
                  <a:cubicBezTo>
                    <a:pt x="5025231" y="1287463"/>
                    <a:pt x="5025231" y="1287463"/>
                    <a:pt x="144442" y="1287463"/>
                  </a:cubicBezTo>
                  <a:lnTo>
                    <a:pt x="0" y="1287463"/>
                  </a:lnTo>
                  <a:lnTo>
                    <a:pt x="0" y="10740"/>
                  </a:lnTo>
                  <a:lnTo>
                    <a:pt x="94270" y="6153"/>
                  </a:lnTo>
                  <a:cubicBezTo>
                    <a:pt x="220066" y="2076"/>
                    <a:pt x="347188" y="0"/>
                    <a:pt x="475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308F565E-848F-4BD9-BE4A-061630D4D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14" y="6435726"/>
              <a:ext cx="3770314" cy="84138"/>
            </a:xfrm>
            <a:custGeom>
              <a:avLst/>
              <a:gdLst>
                <a:gd name="connsiteX0" fmla="*/ 0 w 3770314"/>
                <a:gd name="connsiteY0" fmla="*/ 0 h 84138"/>
                <a:gd name="connsiteX1" fmla="*/ 283860 w 3770314"/>
                <a:gd name="connsiteY1" fmla="*/ 0 h 84138"/>
                <a:gd name="connsiteX2" fmla="*/ 3716636 w 3770314"/>
                <a:gd name="connsiteY2" fmla="*/ 0 h 84138"/>
                <a:gd name="connsiteX3" fmla="*/ 3770314 w 3770314"/>
                <a:gd name="connsiteY3" fmla="*/ 40511 h 84138"/>
                <a:gd name="connsiteX4" fmla="*/ 3716636 w 3770314"/>
                <a:gd name="connsiteY4" fmla="*/ 84138 h 84138"/>
                <a:gd name="connsiteX5" fmla="*/ 467368 w 3770314"/>
                <a:gd name="connsiteY5" fmla="*/ 84138 h 84138"/>
                <a:gd name="connsiteX6" fmla="*/ 0 w 3770314"/>
                <a:gd name="connsiteY6" fmla="*/ 84138 h 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0314" h="84138">
                  <a:moveTo>
                    <a:pt x="0" y="0"/>
                  </a:moveTo>
                  <a:lnTo>
                    <a:pt x="283860" y="0"/>
                  </a:lnTo>
                  <a:cubicBezTo>
                    <a:pt x="3716636" y="0"/>
                    <a:pt x="3716636" y="0"/>
                    <a:pt x="3716636" y="0"/>
                  </a:cubicBezTo>
                  <a:cubicBezTo>
                    <a:pt x="3745054" y="0"/>
                    <a:pt x="3770314" y="18698"/>
                    <a:pt x="3770314" y="40511"/>
                  </a:cubicBezTo>
                  <a:cubicBezTo>
                    <a:pt x="3770314" y="65441"/>
                    <a:pt x="3745054" y="84138"/>
                    <a:pt x="3716636" y="84138"/>
                  </a:cubicBezTo>
                  <a:cubicBezTo>
                    <a:pt x="2445237" y="84138"/>
                    <a:pt x="1372495" y="84138"/>
                    <a:pt x="467368" y="84138"/>
                  </a:cubicBezTo>
                  <a:lnTo>
                    <a:pt x="0" y="84138"/>
                  </a:lnTo>
                  <a:close/>
                </a:path>
              </a:pathLst>
            </a:custGeom>
            <a:solidFill>
              <a:srgbClr val="8BA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8" name="Freeform 33">
              <a:extLst>
                <a:ext uri="{FF2B5EF4-FFF2-40B4-BE49-F238E27FC236}">
                  <a16:creationId xmlns:a16="http://schemas.microsoft.com/office/drawing/2014/main" id="{1DC9EB08-4322-46EC-ABB6-4B09D9EC2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4354513"/>
              <a:ext cx="498475" cy="1817688"/>
            </a:xfrm>
            <a:custGeom>
              <a:avLst/>
              <a:gdLst>
                <a:gd name="T0" fmla="*/ 56 w 158"/>
                <a:gd name="T1" fmla="*/ 548 h 575"/>
                <a:gd name="T2" fmla="*/ 59 w 158"/>
                <a:gd name="T3" fmla="*/ 575 h 575"/>
                <a:gd name="T4" fmla="*/ 106 w 158"/>
                <a:gd name="T5" fmla="*/ 497 h 575"/>
                <a:gd name="T6" fmla="*/ 69 w 158"/>
                <a:gd name="T7" fmla="*/ 496 h 575"/>
                <a:gd name="T8" fmla="*/ 61 w 158"/>
                <a:gd name="T9" fmla="*/ 451 h 575"/>
                <a:gd name="T10" fmla="*/ 126 w 158"/>
                <a:gd name="T11" fmla="*/ 357 h 575"/>
                <a:gd name="T12" fmla="*/ 104 w 158"/>
                <a:gd name="T13" fmla="*/ 358 h 575"/>
                <a:gd name="T14" fmla="*/ 108 w 158"/>
                <a:gd name="T15" fmla="*/ 299 h 575"/>
                <a:gd name="T16" fmla="*/ 117 w 158"/>
                <a:gd name="T17" fmla="*/ 287 h 575"/>
                <a:gd name="T18" fmla="*/ 77 w 158"/>
                <a:gd name="T19" fmla="*/ 230 h 575"/>
                <a:gd name="T20" fmla="*/ 109 w 158"/>
                <a:gd name="T21" fmla="*/ 231 h 575"/>
                <a:gd name="T22" fmla="*/ 104 w 158"/>
                <a:gd name="T23" fmla="*/ 149 h 575"/>
                <a:gd name="T24" fmla="*/ 0 w 158"/>
                <a:gd name="T25" fmla="*/ 0 h 575"/>
                <a:gd name="T26" fmla="*/ 0 w 158"/>
                <a:gd name="T27" fmla="*/ 527 h 575"/>
                <a:gd name="T28" fmla="*/ 56 w 158"/>
                <a:gd name="T29" fmla="*/ 54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575">
                  <a:moveTo>
                    <a:pt x="56" y="548"/>
                  </a:moveTo>
                  <a:cubicBezTo>
                    <a:pt x="57" y="559"/>
                    <a:pt x="58" y="568"/>
                    <a:pt x="59" y="575"/>
                  </a:cubicBezTo>
                  <a:cubicBezTo>
                    <a:pt x="83" y="536"/>
                    <a:pt x="106" y="497"/>
                    <a:pt x="106" y="497"/>
                  </a:cubicBezTo>
                  <a:cubicBezTo>
                    <a:pt x="69" y="496"/>
                    <a:pt x="69" y="496"/>
                    <a:pt x="69" y="496"/>
                  </a:cubicBezTo>
                  <a:cubicBezTo>
                    <a:pt x="69" y="496"/>
                    <a:pt x="36" y="488"/>
                    <a:pt x="61" y="451"/>
                  </a:cubicBezTo>
                  <a:cubicBezTo>
                    <a:pt x="89" y="409"/>
                    <a:pt x="126" y="357"/>
                    <a:pt x="126" y="357"/>
                  </a:cubicBezTo>
                  <a:cubicBezTo>
                    <a:pt x="104" y="358"/>
                    <a:pt x="104" y="358"/>
                    <a:pt x="104" y="358"/>
                  </a:cubicBezTo>
                  <a:cubicBezTo>
                    <a:pt x="104" y="358"/>
                    <a:pt x="69" y="351"/>
                    <a:pt x="108" y="299"/>
                  </a:cubicBezTo>
                  <a:cubicBezTo>
                    <a:pt x="111" y="295"/>
                    <a:pt x="114" y="291"/>
                    <a:pt x="117" y="287"/>
                  </a:cubicBezTo>
                  <a:cubicBezTo>
                    <a:pt x="95" y="255"/>
                    <a:pt x="77" y="230"/>
                    <a:pt x="77" y="230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09" y="231"/>
                    <a:pt x="158" y="222"/>
                    <a:pt x="104" y="149"/>
                  </a:cubicBezTo>
                  <a:cubicBezTo>
                    <a:pt x="45" y="70"/>
                    <a:pt x="0" y="0"/>
                    <a:pt x="0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22" y="521"/>
                    <a:pt x="55" y="524"/>
                    <a:pt x="56" y="5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9" name="Freeform 34">
              <a:extLst>
                <a:ext uri="{FF2B5EF4-FFF2-40B4-BE49-F238E27FC236}">
                  <a16:creationId xmlns:a16="http://schemas.microsoft.com/office/drawing/2014/main" id="{0AB8320F-F804-4855-9CD2-8CA01146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4354513"/>
              <a:ext cx="404813" cy="1716088"/>
            </a:xfrm>
            <a:custGeom>
              <a:avLst/>
              <a:gdLst>
                <a:gd name="T0" fmla="*/ 20 w 128"/>
                <a:gd name="T1" fmla="*/ 231 h 543"/>
                <a:gd name="T2" fmla="*/ 52 w 128"/>
                <a:gd name="T3" fmla="*/ 230 h 543"/>
                <a:gd name="T4" fmla="*/ 34 w 128"/>
                <a:gd name="T5" fmla="*/ 255 h 543"/>
                <a:gd name="T6" fmla="*/ 23 w 128"/>
                <a:gd name="T7" fmla="*/ 299 h 543"/>
                <a:gd name="T8" fmla="*/ 3 w 128"/>
                <a:gd name="T9" fmla="*/ 298 h 543"/>
                <a:gd name="T10" fmla="*/ 0 w 128"/>
                <a:gd name="T11" fmla="*/ 304 h 543"/>
                <a:gd name="T12" fmla="*/ 74 w 128"/>
                <a:gd name="T13" fmla="*/ 410 h 543"/>
                <a:gd name="T14" fmla="*/ 64 w 128"/>
                <a:gd name="T15" fmla="*/ 463 h 543"/>
                <a:gd name="T16" fmla="*/ 20 w 128"/>
                <a:gd name="T17" fmla="*/ 464 h 543"/>
                <a:gd name="T18" fmla="*/ 28 w 128"/>
                <a:gd name="T19" fmla="*/ 477 h 543"/>
                <a:gd name="T20" fmla="*/ 66 w 128"/>
                <a:gd name="T21" fmla="*/ 498 h 543"/>
                <a:gd name="T22" fmla="*/ 117 w 128"/>
                <a:gd name="T23" fmla="*/ 532 h 543"/>
                <a:gd name="T24" fmla="*/ 128 w 128"/>
                <a:gd name="T25" fmla="*/ 527 h 543"/>
                <a:gd name="T26" fmla="*/ 128 w 128"/>
                <a:gd name="T27" fmla="*/ 0 h 543"/>
                <a:gd name="T28" fmla="*/ 25 w 128"/>
                <a:gd name="T29" fmla="*/ 149 h 543"/>
                <a:gd name="T30" fmla="*/ 0 w 128"/>
                <a:gd name="T31" fmla="*/ 204 h 543"/>
                <a:gd name="T32" fmla="*/ 18 w 128"/>
                <a:gd name="T33" fmla="*/ 229 h 543"/>
                <a:gd name="T34" fmla="*/ 20 w 128"/>
                <a:gd name="T35" fmla="*/ 23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543">
                  <a:moveTo>
                    <a:pt x="20" y="231"/>
                  </a:moveTo>
                  <a:cubicBezTo>
                    <a:pt x="52" y="230"/>
                    <a:pt x="52" y="230"/>
                    <a:pt x="52" y="230"/>
                  </a:cubicBezTo>
                  <a:cubicBezTo>
                    <a:pt x="52" y="230"/>
                    <a:pt x="45" y="240"/>
                    <a:pt x="34" y="255"/>
                  </a:cubicBezTo>
                  <a:cubicBezTo>
                    <a:pt x="52" y="293"/>
                    <a:pt x="23" y="299"/>
                    <a:pt x="23" y="29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2" y="300"/>
                    <a:pt x="1" y="302"/>
                    <a:pt x="0" y="304"/>
                  </a:cubicBezTo>
                  <a:cubicBezTo>
                    <a:pt x="11" y="320"/>
                    <a:pt x="46" y="368"/>
                    <a:pt x="74" y="410"/>
                  </a:cubicBezTo>
                  <a:cubicBezTo>
                    <a:pt x="103" y="453"/>
                    <a:pt x="64" y="463"/>
                    <a:pt x="64" y="463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20" y="464"/>
                    <a:pt x="23" y="469"/>
                    <a:pt x="28" y="477"/>
                  </a:cubicBezTo>
                  <a:cubicBezTo>
                    <a:pt x="46" y="471"/>
                    <a:pt x="65" y="471"/>
                    <a:pt x="66" y="498"/>
                  </a:cubicBezTo>
                  <a:cubicBezTo>
                    <a:pt x="68" y="537"/>
                    <a:pt x="99" y="543"/>
                    <a:pt x="117" y="532"/>
                  </a:cubicBezTo>
                  <a:cubicBezTo>
                    <a:pt x="120" y="530"/>
                    <a:pt x="124" y="528"/>
                    <a:pt x="128" y="52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4" y="70"/>
                    <a:pt x="25" y="149"/>
                  </a:cubicBezTo>
                  <a:cubicBezTo>
                    <a:pt x="6" y="174"/>
                    <a:pt x="0" y="192"/>
                    <a:pt x="0" y="204"/>
                  </a:cubicBezTo>
                  <a:cubicBezTo>
                    <a:pt x="6" y="212"/>
                    <a:pt x="12" y="221"/>
                    <a:pt x="18" y="229"/>
                  </a:cubicBezTo>
                  <a:cubicBezTo>
                    <a:pt x="19" y="230"/>
                    <a:pt x="19" y="231"/>
                    <a:pt x="20" y="2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0" name="Freeform 35">
              <a:extLst>
                <a:ext uri="{FF2B5EF4-FFF2-40B4-BE49-F238E27FC236}">
                  <a16:creationId xmlns:a16="http://schemas.microsoft.com/office/drawing/2014/main" id="{E658A06C-6FE8-4F99-AC97-7061DDBA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" y="5697538"/>
              <a:ext cx="134938" cy="171450"/>
            </a:xfrm>
            <a:custGeom>
              <a:avLst/>
              <a:gdLst>
                <a:gd name="T0" fmla="*/ 0 w 43"/>
                <a:gd name="T1" fmla="*/ 0 h 54"/>
                <a:gd name="T2" fmla="*/ 12 w 43"/>
                <a:gd name="T3" fmla="*/ 54 h 54"/>
                <a:gd name="T4" fmla="*/ 43 w 43"/>
                <a:gd name="T5" fmla="*/ 1 h 54"/>
                <a:gd name="T6" fmla="*/ 0 w 43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4">
                  <a:moveTo>
                    <a:pt x="0" y="0"/>
                  </a:moveTo>
                  <a:cubicBezTo>
                    <a:pt x="2" y="18"/>
                    <a:pt x="5" y="42"/>
                    <a:pt x="12" y="54"/>
                  </a:cubicBezTo>
                  <a:cubicBezTo>
                    <a:pt x="30" y="24"/>
                    <a:pt x="43" y="1"/>
                    <a:pt x="4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1" name="Freeform 36">
              <a:extLst>
                <a:ext uri="{FF2B5EF4-FFF2-40B4-BE49-F238E27FC236}">
                  <a16:creationId xmlns:a16="http://schemas.microsoft.com/office/drawing/2014/main" id="{F42711C4-7F5D-4857-AD73-5B3B3819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4683126"/>
              <a:ext cx="325438" cy="976313"/>
            </a:xfrm>
            <a:custGeom>
              <a:avLst/>
              <a:gdLst>
                <a:gd name="T0" fmla="*/ 17 w 103"/>
                <a:gd name="T1" fmla="*/ 301 h 309"/>
                <a:gd name="T2" fmla="*/ 17 w 103"/>
                <a:gd name="T3" fmla="*/ 301 h 309"/>
                <a:gd name="T4" fmla="*/ 29 w 103"/>
                <a:gd name="T5" fmla="*/ 258 h 309"/>
                <a:gd name="T6" fmla="*/ 69 w 103"/>
                <a:gd name="T7" fmla="*/ 200 h 309"/>
                <a:gd name="T8" fmla="*/ 65 w 103"/>
                <a:gd name="T9" fmla="*/ 194 h 309"/>
                <a:gd name="T10" fmla="*/ 72 w 103"/>
                <a:gd name="T11" fmla="*/ 194 h 309"/>
                <a:gd name="T12" fmla="*/ 103 w 103"/>
                <a:gd name="T13" fmla="*/ 151 h 309"/>
                <a:gd name="T14" fmla="*/ 89 w 103"/>
                <a:gd name="T15" fmla="*/ 127 h 309"/>
                <a:gd name="T16" fmla="*/ 89 w 103"/>
                <a:gd name="T17" fmla="*/ 127 h 309"/>
                <a:gd name="T18" fmla="*/ 69 w 103"/>
                <a:gd name="T19" fmla="*/ 100 h 309"/>
                <a:gd name="T20" fmla="*/ 0 w 103"/>
                <a:gd name="T21" fmla="*/ 0 h 309"/>
                <a:gd name="T22" fmla="*/ 0 w 103"/>
                <a:gd name="T23" fmla="*/ 307 h 309"/>
                <a:gd name="T24" fmla="*/ 17 w 103"/>
                <a:gd name="T25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309">
                  <a:moveTo>
                    <a:pt x="17" y="301"/>
                  </a:moveTo>
                  <a:cubicBezTo>
                    <a:pt x="17" y="301"/>
                    <a:pt x="17" y="301"/>
                    <a:pt x="17" y="301"/>
                  </a:cubicBezTo>
                  <a:cubicBezTo>
                    <a:pt x="14" y="292"/>
                    <a:pt x="15" y="278"/>
                    <a:pt x="29" y="258"/>
                  </a:cubicBezTo>
                  <a:cubicBezTo>
                    <a:pt x="41" y="239"/>
                    <a:pt x="56" y="219"/>
                    <a:pt x="69" y="200"/>
                  </a:cubicBezTo>
                  <a:cubicBezTo>
                    <a:pt x="66" y="196"/>
                    <a:pt x="65" y="194"/>
                    <a:pt x="65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84" y="178"/>
                    <a:pt x="95" y="163"/>
                    <a:pt x="103" y="151"/>
                  </a:cubicBezTo>
                  <a:cubicBezTo>
                    <a:pt x="100" y="144"/>
                    <a:pt x="95" y="136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68" y="123"/>
                    <a:pt x="69" y="100"/>
                  </a:cubicBezTo>
                  <a:cubicBezTo>
                    <a:pt x="28" y="44"/>
                    <a:pt x="0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7" y="309"/>
                    <a:pt x="13" y="307"/>
                    <a:pt x="17" y="3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2" name="Freeform 37">
              <a:extLst>
                <a:ext uri="{FF2B5EF4-FFF2-40B4-BE49-F238E27FC236}">
                  <a16:creationId xmlns:a16="http://schemas.microsoft.com/office/drawing/2014/main" id="{E0EBCC68-39D6-4F61-9C39-71A98EF3F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" y="5314951"/>
              <a:ext cx="498475" cy="585788"/>
            </a:xfrm>
            <a:custGeom>
              <a:avLst/>
              <a:gdLst>
                <a:gd name="T0" fmla="*/ 35 w 158"/>
                <a:gd name="T1" fmla="*/ 120 h 185"/>
                <a:gd name="T2" fmla="*/ 35 w 158"/>
                <a:gd name="T3" fmla="*/ 121 h 185"/>
                <a:gd name="T4" fmla="*/ 78 w 158"/>
                <a:gd name="T5" fmla="*/ 122 h 185"/>
                <a:gd name="T6" fmla="*/ 47 w 158"/>
                <a:gd name="T7" fmla="*/ 175 h 185"/>
                <a:gd name="T8" fmla="*/ 63 w 158"/>
                <a:gd name="T9" fmla="*/ 182 h 185"/>
                <a:gd name="T10" fmla="*/ 83 w 158"/>
                <a:gd name="T11" fmla="*/ 173 h 185"/>
                <a:gd name="T12" fmla="*/ 75 w 158"/>
                <a:gd name="T13" fmla="*/ 160 h 185"/>
                <a:gd name="T14" fmla="*/ 119 w 158"/>
                <a:gd name="T15" fmla="*/ 159 h 185"/>
                <a:gd name="T16" fmla="*/ 129 w 158"/>
                <a:gd name="T17" fmla="*/ 106 h 185"/>
                <a:gd name="T18" fmla="*/ 55 w 158"/>
                <a:gd name="T19" fmla="*/ 0 h 185"/>
                <a:gd name="T20" fmla="*/ 15 w 158"/>
                <a:gd name="T21" fmla="*/ 58 h 185"/>
                <a:gd name="T22" fmla="*/ 3 w 158"/>
                <a:gd name="T23" fmla="*/ 101 h 185"/>
                <a:gd name="T24" fmla="*/ 35 w 158"/>
                <a:gd name="T25" fmla="*/ 12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85">
                  <a:moveTo>
                    <a:pt x="35" y="120"/>
                  </a:moveTo>
                  <a:cubicBezTo>
                    <a:pt x="35" y="120"/>
                    <a:pt x="35" y="121"/>
                    <a:pt x="35" y="121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22"/>
                    <a:pt x="65" y="145"/>
                    <a:pt x="47" y="175"/>
                  </a:cubicBezTo>
                  <a:cubicBezTo>
                    <a:pt x="51" y="182"/>
                    <a:pt x="56" y="185"/>
                    <a:pt x="63" y="182"/>
                  </a:cubicBezTo>
                  <a:cubicBezTo>
                    <a:pt x="68" y="179"/>
                    <a:pt x="76" y="175"/>
                    <a:pt x="83" y="173"/>
                  </a:cubicBezTo>
                  <a:cubicBezTo>
                    <a:pt x="78" y="165"/>
                    <a:pt x="75" y="160"/>
                    <a:pt x="75" y="160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19" y="159"/>
                    <a:pt x="158" y="149"/>
                    <a:pt x="129" y="106"/>
                  </a:cubicBezTo>
                  <a:cubicBezTo>
                    <a:pt x="101" y="64"/>
                    <a:pt x="66" y="16"/>
                    <a:pt x="55" y="0"/>
                  </a:cubicBezTo>
                  <a:cubicBezTo>
                    <a:pt x="42" y="19"/>
                    <a:pt x="27" y="39"/>
                    <a:pt x="15" y="58"/>
                  </a:cubicBezTo>
                  <a:cubicBezTo>
                    <a:pt x="1" y="78"/>
                    <a:pt x="0" y="92"/>
                    <a:pt x="3" y="101"/>
                  </a:cubicBezTo>
                  <a:cubicBezTo>
                    <a:pt x="13" y="85"/>
                    <a:pt x="33" y="92"/>
                    <a:pt x="35" y="1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3" name="Freeform 38">
              <a:extLst>
                <a:ext uri="{FF2B5EF4-FFF2-40B4-BE49-F238E27FC236}">
                  <a16:creationId xmlns:a16="http://schemas.microsoft.com/office/drawing/2014/main" id="{4D459C7B-EA0C-4676-BC39-03C972B1E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" y="5160963"/>
              <a:ext cx="155575" cy="138113"/>
            </a:xfrm>
            <a:custGeom>
              <a:avLst/>
              <a:gdLst>
                <a:gd name="T0" fmla="*/ 31 w 49"/>
                <a:gd name="T1" fmla="*/ 0 h 44"/>
                <a:gd name="T2" fmla="*/ 0 w 49"/>
                <a:gd name="T3" fmla="*/ 43 h 44"/>
                <a:gd name="T4" fmla="*/ 20 w 49"/>
                <a:gd name="T5" fmla="*/ 44 h 44"/>
                <a:gd name="T6" fmla="*/ 31 w 4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4">
                  <a:moveTo>
                    <a:pt x="31" y="0"/>
                  </a:moveTo>
                  <a:cubicBezTo>
                    <a:pt x="23" y="12"/>
                    <a:pt x="12" y="27"/>
                    <a:pt x="0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49" y="38"/>
                    <a:pt x="3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4" name="Freeform 39">
              <a:extLst>
                <a:ext uri="{FF2B5EF4-FFF2-40B4-BE49-F238E27FC236}">
                  <a16:creationId xmlns:a16="http://schemas.microsoft.com/office/drawing/2014/main" id="{BD6A03FE-2891-425C-8353-37E7836CF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4999038"/>
              <a:ext cx="66675" cy="85725"/>
            </a:xfrm>
            <a:custGeom>
              <a:avLst/>
              <a:gdLst>
                <a:gd name="T0" fmla="*/ 21 w 21"/>
                <a:gd name="T1" fmla="*/ 27 h 27"/>
                <a:gd name="T2" fmla="*/ 21 w 21"/>
                <a:gd name="T3" fmla="*/ 27 h 27"/>
                <a:gd name="T4" fmla="*/ 19 w 21"/>
                <a:gd name="T5" fmla="*/ 25 h 27"/>
                <a:gd name="T6" fmla="*/ 1 w 21"/>
                <a:gd name="T7" fmla="*/ 0 h 27"/>
                <a:gd name="T8" fmla="*/ 21 w 2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6"/>
                    <a:pt x="19" y="25"/>
                  </a:cubicBezTo>
                  <a:cubicBezTo>
                    <a:pt x="13" y="17"/>
                    <a:pt x="7" y="8"/>
                    <a:pt x="1" y="0"/>
                  </a:cubicBezTo>
                  <a:cubicBezTo>
                    <a:pt x="0" y="23"/>
                    <a:pt x="21" y="27"/>
                    <a:pt x="21" y="2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5" name="Freeform 40">
              <a:extLst>
                <a:ext uri="{FF2B5EF4-FFF2-40B4-BE49-F238E27FC236}">
                  <a16:creationId xmlns:a16="http://schemas.microsoft.com/office/drawing/2014/main" id="{BE527E6E-C9EF-4E1C-973E-820513D3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" y="4683126"/>
              <a:ext cx="419100" cy="969963"/>
            </a:xfrm>
            <a:custGeom>
              <a:avLst/>
              <a:gdLst>
                <a:gd name="T0" fmla="*/ 113 w 133"/>
                <a:gd name="T1" fmla="*/ 266 h 307"/>
                <a:gd name="T2" fmla="*/ 133 w 133"/>
                <a:gd name="T3" fmla="*/ 307 h 307"/>
                <a:gd name="T4" fmla="*/ 133 w 133"/>
                <a:gd name="T5" fmla="*/ 0 h 307"/>
                <a:gd name="T6" fmla="*/ 46 w 133"/>
                <a:gd name="T7" fmla="*/ 125 h 307"/>
                <a:gd name="T8" fmla="*/ 41 w 133"/>
                <a:gd name="T9" fmla="*/ 195 h 307"/>
                <a:gd name="T10" fmla="*/ 68 w 133"/>
                <a:gd name="T11" fmla="*/ 194 h 307"/>
                <a:gd name="T12" fmla="*/ 50 w 133"/>
                <a:gd name="T13" fmla="*/ 220 h 307"/>
                <a:gd name="T14" fmla="*/ 113 w 133"/>
                <a:gd name="T15" fmla="*/ 26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307">
                  <a:moveTo>
                    <a:pt x="113" y="266"/>
                  </a:moveTo>
                  <a:cubicBezTo>
                    <a:pt x="110" y="289"/>
                    <a:pt x="121" y="303"/>
                    <a:pt x="133" y="30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95" y="58"/>
                    <a:pt x="46" y="125"/>
                  </a:cubicBezTo>
                  <a:cubicBezTo>
                    <a:pt x="0" y="187"/>
                    <a:pt x="41" y="195"/>
                    <a:pt x="41" y="195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1" y="204"/>
                    <a:pt x="50" y="220"/>
                  </a:cubicBezTo>
                  <a:cubicBezTo>
                    <a:pt x="72" y="225"/>
                    <a:pt x="117" y="239"/>
                    <a:pt x="113" y="2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6" name="Freeform 41">
              <a:extLst>
                <a:ext uri="{FF2B5EF4-FFF2-40B4-BE49-F238E27FC236}">
                  <a16:creationId xmlns:a16="http://schemas.microsoft.com/office/drawing/2014/main" id="{5D64E38A-0CE7-480B-8915-555192DE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5578476"/>
              <a:ext cx="6350" cy="53975"/>
            </a:xfrm>
            <a:custGeom>
              <a:avLst/>
              <a:gdLst>
                <a:gd name="T0" fmla="*/ 0 w 2"/>
                <a:gd name="T1" fmla="*/ 0 h 17"/>
                <a:gd name="T2" fmla="*/ 0 w 2"/>
                <a:gd name="T3" fmla="*/ 17 h 17"/>
                <a:gd name="T4" fmla="*/ 0 w 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2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94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7" name="Freeform 42">
              <a:extLst>
                <a:ext uri="{FF2B5EF4-FFF2-40B4-BE49-F238E27FC236}">
                  <a16:creationId xmlns:a16="http://schemas.microsoft.com/office/drawing/2014/main" id="{3C5375B8-C608-4C3F-ABDE-3A4C39C7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4967288"/>
              <a:ext cx="565150" cy="1516063"/>
            </a:xfrm>
            <a:custGeom>
              <a:avLst/>
              <a:gdLst>
                <a:gd name="T0" fmla="*/ 149 w 179"/>
                <a:gd name="T1" fmla="*/ 426 h 479"/>
                <a:gd name="T2" fmla="*/ 75 w 179"/>
                <a:gd name="T3" fmla="*/ 303 h 479"/>
                <a:gd name="T4" fmla="*/ 112 w 179"/>
                <a:gd name="T5" fmla="*/ 302 h 479"/>
                <a:gd name="T6" fmla="*/ 120 w 179"/>
                <a:gd name="T7" fmla="*/ 257 h 479"/>
                <a:gd name="T8" fmla="*/ 55 w 179"/>
                <a:gd name="T9" fmla="*/ 163 h 479"/>
                <a:gd name="T10" fmla="*/ 78 w 179"/>
                <a:gd name="T11" fmla="*/ 164 h 479"/>
                <a:gd name="T12" fmla="*/ 73 w 179"/>
                <a:gd name="T13" fmla="*/ 105 h 479"/>
                <a:gd name="T14" fmla="*/ 0 w 179"/>
                <a:gd name="T15" fmla="*/ 0 h 479"/>
                <a:gd name="T16" fmla="*/ 0 w 179"/>
                <a:gd name="T17" fmla="*/ 193 h 479"/>
                <a:gd name="T18" fmla="*/ 0 w 179"/>
                <a:gd name="T19" fmla="*/ 210 h 479"/>
                <a:gd name="T20" fmla="*/ 0 w 179"/>
                <a:gd name="T21" fmla="*/ 358 h 479"/>
                <a:gd name="T22" fmla="*/ 0 w 179"/>
                <a:gd name="T23" fmla="*/ 448 h 479"/>
                <a:gd name="T24" fmla="*/ 39 w 179"/>
                <a:gd name="T25" fmla="*/ 434 h 479"/>
                <a:gd name="T26" fmla="*/ 42 w 179"/>
                <a:gd name="T27" fmla="*/ 431 h 479"/>
                <a:gd name="T28" fmla="*/ 131 w 179"/>
                <a:gd name="T29" fmla="*/ 457 h 479"/>
                <a:gd name="T30" fmla="*/ 80 w 179"/>
                <a:gd name="T31" fmla="*/ 475 h 479"/>
                <a:gd name="T32" fmla="*/ 142 w 179"/>
                <a:gd name="T33" fmla="*/ 475 h 479"/>
                <a:gd name="T34" fmla="*/ 149 w 179"/>
                <a:gd name="T35" fmla="*/ 42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479">
                  <a:moveTo>
                    <a:pt x="149" y="426"/>
                  </a:moveTo>
                  <a:cubicBezTo>
                    <a:pt x="120" y="380"/>
                    <a:pt x="75" y="303"/>
                    <a:pt x="75" y="303"/>
                  </a:cubicBezTo>
                  <a:cubicBezTo>
                    <a:pt x="112" y="302"/>
                    <a:pt x="112" y="302"/>
                    <a:pt x="112" y="302"/>
                  </a:cubicBezTo>
                  <a:cubicBezTo>
                    <a:pt x="112" y="302"/>
                    <a:pt x="145" y="294"/>
                    <a:pt x="120" y="257"/>
                  </a:cubicBezTo>
                  <a:cubicBezTo>
                    <a:pt x="92" y="215"/>
                    <a:pt x="55" y="163"/>
                    <a:pt x="55" y="163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8" y="164"/>
                    <a:pt x="112" y="157"/>
                    <a:pt x="73" y="105"/>
                  </a:cubicBezTo>
                  <a:cubicBezTo>
                    <a:pt x="32" y="49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00"/>
                    <a:pt x="1" y="205"/>
                    <a:pt x="0" y="21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15" y="449"/>
                    <a:pt x="30" y="445"/>
                    <a:pt x="39" y="434"/>
                  </a:cubicBezTo>
                  <a:cubicBezTo>
                    <a:pt x="40" y="433"/>
                    <a:pt x="41" y="432"/>
                    <a:pt x="42" y="431"/>
                  </a:cubicBezTo>
                  <a:cubicBezTo>
                    <a:pt x="66" y="413"/>
                    <a:pt x="117" y="437"/>
                    <a:pt x="131" y="457"/>
                  </a:cubicBezTo>
                  <a:cubicBezTo>
                    <a:pt x="145" y="479"/>
                    <a:pt x="128" y="470"/>
                    <a:pt x="80" y="475"/>
                  </a:cubicBezTo>
                  <a:cubicBezTo>
                    <a:pt x="142" y="475"/>
                    <a:pt x="142" y="475"/>
                    <a:pt x="142" y="475"/>
                  </a:cubicBezTo>
                  <a:cubicBezTo>
                    <a:pt x="142" y="475"/>
                    <a:pt x="179" y="471"/>
                    <a:pt x="149" y="42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8" name="Freeform 43">
              <a:extLst>
                <a:ext uri="{FF2B5EF4-FFF2-40B4-BE49-F238E27FC236}">
                  <a16:creationId xmlns:a16="http://schemas.microsoft.com/office/drawing/2014/main" id="{51EE8F1F-EE91-4251-8694-67DEA7D5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2" y="4967288"/>
              <a:ext cx="457200" cy="1417638"/>
            </a:xfrm>
            <a:custGeom>
              <a:avLst/>
              <a:gdLst>
                <a:gd name="T0" fmla="*/ 81 w 145"/>
                <a:gd name="T1" fmla="*/ 93 h 448"/>
                <a:gd name="T2" fmla="*/ 72 w 145"/>
                <a:gd name="T3" fmla="*/ 105 h 448"/>
                <a:gd name="T4" fmla="*/ 68 w 145"/>
                <a:gd name="T5" fmla="*/ 164 h 448"/>
                <a:gd name="T6" fmla="*/ 90 w 145"/>
                <a:gd name="T7" fmla="*/ 163 h 448"/>
                <a:gd name="T8" fmla="*/ 25 w 145"/>
                <a:gd name="T9" fmla="*/ 257 h 448"/>
                <a:gd name="T10" fmla="*/ 33 w 145"/>
                <a:gd name="T11" fmla="*/ 302 h 448"/>
                <a:gd name="T12" fmla="*/ 70 w 145"/>
                <a:gd name="T13" fmla="*/ 303 h 448"/>
                <a:gd name="T14" fmla="*/ 23 w 145"/>
                <a:gd name="T15" fmla="*/ 381 h 448"/>
                <a:gd name="T16" fmla="*/ 40 w 145"/>
                <a:gd name="T17" fmla="*/ 398 h 448"/>
                <a:gd name="T18" fmla="*/ 103 w 145"/>
                <a:gd name="T19" fmla="*/ 418 h 448"/>
                <a:gd name="T20" fmla="*/ 145 w 145"/>
                <a:gd name="T21" fmla="*/ 448 h 448"/>
                <a:gd name="T22" fmla="*/ 145 w 145"/>
                <a:gd name="T23" fmla="*/ 358 h 448"/>
                <a:gd name="T24" fmla="*/ 145 w 145"/>
                <a:gd name="T25" fmla="*/ 210 h 448"/>
                <a:gd name="T26" fmla="*/ 145 w 145"/>
                <a:gd name="T27" fmla="*/ 193 h 448"/>
                <a:gd name="T28" fmla="*/ 145 w 145"/>
                <a:gd name="T29" fmla="*/ 0 h 448"/>
                <a:gd name="T30" fmla="*/ 81 w 145"/>
                <a:gd name="T31" fmla="*/ 9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448">
                  <a:moveTo>
                    <a:pt x="81" y="93"/>
                  </a:moveTo>
                  <a:cubicBezTo>
                    <a:pt x="78" y="97"/>
                    <a:pt x="75" y="101"/>
                    <a:pt x="72" y="105"/>
                  </a:cubicBezTo>
                  <a:cubicBezTo>
                    <a:pt x="33" y="157"/>
                    <a:pt x="68" y="164"/>
                    <a:pt x="68" y="164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3"/>
                    <a:pt x="53" y="215"/>
                    <a:pt x="25" y="257"/>
                  </a:cubicBezTo>
                  <a:cubicBezTo>
                    <a:pt x="0" y="294"/>
                    <a:pt x="33" y="302"/>
                    <a:pt x="33" y="30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70" y="303"/>
                    <a:pt x="47" y="342"/>
                    <a:pt x="23" y="381"/>
                  </a:cubicBezTo>
                  <a:cubicBezTo>
                    <a:pt x="26" y="394"/>
                    <a:pt x="31" y="401"/>
                    <a:pt x="40" y="398"/>
                  </a:cubicBezTo>
                  <a:cubicBezTo>
                    <a:pt x="54" y="393"/>
                    <a:pt x="92" y="385"/>
                    <a:pt x="103" y="418"/>
                  </a:cubicBezTo>
                  <a:cubicBezTo>
                    <a:pt x="109" y="437"/>
                    <a:pt x="127" y="447"/>
                    <a:pt x="145" y="448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18" y="42"/>
                    <a:pt x="81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9" name="Freeform 44">
              <a:extLst>
                <a:ext uri="{FF2B5EF4-FFF2-40B4-BE49-F238E27FC236}">
                  <a16:creationId xmlns:a16="http://schemas.microsoft.com/office/drawing/2014/main" id="{7A22FF50-F1D3-400F-8CA7-2A91D99D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6002338"/>
              <a:ext cx="185738" cy="468313"/>
            </a:xfrm>
            <a:custGeom>
              <a:avLst/>
              <a:gdLst>
                <a:gd name="T0" fmla="*/ 32 w 59"/>
                <a:gd name="T1" fmla="*/ 99 h 148"/>
                <a:gd name="T2" fmla="*/ 59 w 59"/>
                <a:gd name="T3" fmla="*/ 54 h 148"/>
                <a:gd name="T4" fmla="*/ 56 w 59"/>
                <a:gd name="T5" fmla="*/ 27 h 148"/>
                <a:gd name="T6" fmla="*/ 0 w 59"/>
                <a:gd name="T7" fmla="*/ 6 h 148"/>
                <a:gd name="T8" fmla="*/ 0 w 59"/>
                <a:gd name="T9" fmla="*/ 148 h 148"/>
                <a:gd name="T10" fmla="*/ 39 w 59"/>
                <a:gd name="T11" fmla="*/ 148 h 148"/>
                <a:gd name="T12" fmla="*/ 32 w 59"/>
                <a:gd name="T13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48">
                  <a:moveTo>
                    <a:pt x="32" y="99"/>
                  </a:moveTo>
                  <a:cubicBezTo>
                    <a:pt x="40" y="85"/>
                    <a:pt x="50" y="70"/>
                    <a:pt x="59" y="54"/>
                  </a:cubicBezTo>
                  <a:cubicBezTo>
                    <a:pt x="58" y="47"/>
                    <a:pt x="57" y="38"/>
                    <a:pt x="56" y="27"/>
                  </a:cubicBezTo>
                  <a:cubicBezTo>
                    <a:pt x="55" y="3"/>
                    <a:pt x="22" y="0"/>
                    <a:pt x="0" y="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9" y="148"/>
                    <a:pt x="2" y="144"/>
                    <a:pt x="32" y="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0" name="Freeform 45">
              <a:extLst>
                <a:ext uri="{FF2B5EF4-FFF2-40B4-BE49-F238E27FC236}">
                  <a16:creationId xmlns:a16="http://schemas.microsoft.com/office/drawing/2014/main" id="{04DA7A86-62B8-4F1C-AC92-736AEBADA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5843588"/>
              <a:ext cx="363538" cy="627063"/>
            </a:xfrm>
            <a:custGeom>
              <a:avLst/>
              <a:gdLst>
                <a:gd name="T0" fmla="*/ 89 w 115"/>
                <a:gd name="T1" fmla="*/ 61 h 198"/>
                <a:gd name="T2" fmla="*/ 38 w 115"/>
                <a:gd name="T3" fmla="*/ 27 h 198"/>
                <a:gd name="T4" fmla="*/ 0 w 115"/>
                <a:gd name="T5" fmla="*/ 6 h 198"/>
                <a:gd name="T6" fmla="*/ 80 w 115"/>
                <a:gd name="T7" fmla="*/ 139 h 198"/>
                <a:gd name="T8" fmla="*/ 72 w 115"/>
                <a:gd name="T9" fmla="*/ 198 h 198"/>
                <a:gd name="T10" fmla="*/ 100 w 115"/>
                <a:gd name="T11" fmla="*/ 198 h 198"/>
                <a:gd name="T12" fmla="*/ 100 w 115"/>
                <a:gd name="T13" fmla="*/ 56 h 198"/>
                <a:gd name="T14" fmla="*/ 89 w 115"/>
                <a:gd name="T15" fmla="*/ 6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98">
                  <a:moveTo>
                    <a:pt x="89" y="61"/>
                  </a:moveTo>
                  <a:cubicBezTo>
                    <a:pt x="71" y="72"/>
                    <a:pt x="40" y="66"/>
                    <a:pt x="38" y="27"/>
                  </a:cubicBezTo>
                  <a:cubicBezTo>
                    <a:pt x="37" y="0"/>
                    <a:pt x="18" y="0"/>
                    <a:pt x="0" y="6"/>
                  </a:cubicBezTo>
                  <a:cubicBezTo>
                    <a:pt x="16" y="33"/>
                    <a:pt x="53" y="97"/>
                    <a:pt x="80" y="139"/>
                  </a:cubicBezTo>
                  <a:cubicBezTo>
                    <a:pt x="115" y="194"/>
                    <a:pt x="72" y="198"/>
                    <a:pt x="72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6" y="57"/>
                    <a:pt x="92" y="59"/>
                    <a:pt x="89" y="6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1" name="Freeform 46">
              <a:extLst>
                <a:ext uri="{FF2B5EF4-FFF2-40B4-BE49-F238E27FC236}">
                  <a16:creationId xmlns:a16="http://schemas.microsoft.com/office/drawing/2014/main" id="{29537454-B4B1-44D3-A8A4-C898D0AC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584826"/>
              <a:ext cx="669925" cy="885825"/>
            </a:xfrm>
            <a:custGeom>
              <a:avLst/>
              <a:gdLst>
                <a:gd name="T0" fmla="*/ 177 w 212"/>
                <a:gd name="T1" fmla="*/ 221 h 280"/>
                <a:gd name="T2" fmla="*/ 97 w 212"/>
                <a:gd name="T3" fmla="*/ 88 h 280"/>
                <a:gd name="T4" fmla="*/ 77 w 212"/>
                <a:gd name="T5" fmla="*/ 97 h 280"/>
                <a:gd name="T6" fmla="*/ 61 w 212"/>
                <a:gd name="T7" fmla="*/ 90 h 280"/>
                <a:gd name="T8" fmla="*/ 49 w 212"/>
                <a:gd name="T9" fmla="*/ 36 h 280"/>
                <a:gd name="T10" fmla="*/ 49 w 212"/>
                <a:gd name="T11" fmla="*/ 35 h 280"/>
                <a:gd name="T12" fmla="*/ 17 w 212"/>
                <a:gd name="T13" fmla="*/ 16 h 280"/>
                <a:gd name="T14" fmla="*/ 17 w 212"/>
                <a:gd name="T15" fmla="*/ 16 h 280"/>
                <a:gd name="T16" fmla="*/ 0 w 212"/>
                <a:gd name="T17" fmla="*/ 22 h 280"/>
                <a:gd name="T18" fmla="*/ 0 w 212"/>
                <a:gd name="T19" fmla="*/ 191 h 280"/>
                <a:gd name="T20" fmla="*/ 0 w 212"/>
                <a:gd name="T21" fmla="*/ 280 h 280"/>
                <a:gd name="T22" fmla="*/ 169 w 212"/>
                <a:gd name="T23" fmla="*/ 280 h 280"/>
                <a:gd name="T24" fmla="*/ 177 w 212"/>
                <a:gd name="T25" fmla="*/ 2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80">
                  <a:moveTo>
                    <a:pt x="177" y="221"/>
                  </a:moveTo>
                  <a:cubicBezTo>
                    <a:pt x="150" y="179"/>
                    <a:pt x="113" y="115"/>
                    <a:pt x="97" y="88"/>
                  </a:cubicBezTo>
                  <a:cubicBezTo>
                    <a:pt x="90" y="90"/>
                    <a:pt x="82" y="94"/>
                    <a:pt x="77" y="97"/>
                  </a:cubicBezTo>
                  <a:cubicBezTo>
                    <a:pt x="70" y="100"/>
                    <a:pt x="65" y="97"/>
                    <a:pt x="61" y="90"/>
                  </a:cubicBezTo>
                  <a:cubicBezTo>
                    <a:pt x="54" y="78"/>
                    <a:pt x="51" y="54"/>
                    <a:pt x="49" y="36"/>
                  </a:cubicBezTo>
                  <a:cubicBezTo>
                    <a:pt x="49" y="36"/>
                    <a:pt x="49" y="35"/>
                    <a:pt x="49" y="35"/>
                  </a:cubicBezTo>
                  <a:cubicBezTo>
                    <a:pt x="47" y="7"/>
                    <a:pt x="27" y="0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22"/>
                    <a:pt x="7" y="24"/>
                    <a:pt x="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69" y="280"/>
                    <a:pt x="212" y="276"/>
                    <a:pt x="177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9103C05-86AD-4944-827F-DBE3E06DE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" y="5378451"/>
              <a:ext cx="510381" cy="1092200"/>
            </a:xfrm>
            <a:custGeom>
              <a:avLst/>
              <a:gdLst>
                <a:gd name="connsiteX0" fmla="*/ 248712 w 510381"/>
                <a:gd name="connsiteY0" fmla="*/ 0 h 1092200"/>
                <a:gd name="connsiteX1" fmla="*/ 447328 w 510381"/>
                <a:gd name="connsiteY1" fmla="*/ 145627 h 1092200"/>
                <a:gd name="connsiteX2" fmla="*/ 510381 w 510381"/>
                <a:gd name="connsiteY2" fmla="*/ 275425 h 1092200"/>
                <a:gd name="connsiteX3" fmla="*/ 510381 w 510381"/>
                <a:gd name="connsiteY3" fmla="*/ 810444 h 1092200"/>
                <a:gd name="connsiteX4" fmla="*/ 510381 w 510381"/>
                <a:gd name="connsiteY4" fmla="*/ 1092200 h 1092200"/>
                <a:gd name="connsiteX5" fmla="*/ 504076 w 510381"/>
                <a:gd name="connsiteY5" fmla="*/ 1092200 h 1092200"/>
                <a:gd name="connsiteX6" fmla="*/ 70260 w 510381"/>
                <a:gd name="connsiteY6" fmla="*/ 1092200 h 1092200"/>
                <a:gd name="connsiteX7" fmla="*/ 0 w 510381"/>
                <a:gd name="connsiteY7" fmla="*/ 1092200 h 1092200"/>
                <a:gd name="connsiteX8" fmla="*/ 0 w 510381"/>
                <a:gd name="connsiteY8" fmla="*/ 823872 h 1092200"/>
                <a:gd name="connsiteX9" fmla="*/ 39110 w 510381"/>
                <a:gd name="connsiteY9" fmla="*/ 761078 h 1092200"/>
                <a:gd name="connsiteX10" fmla="*/ 226643 w 510381"/>
                <a:gd name="connsiteY10" fmla="*/ 443212 h 1092200"/>
                <a:gd name="connsiteX11" fmla="*/ 91079 w 510381"/>
                <a:gd name="connsiteY11" fmla="*/ 440046 h 1092200"/>
                <a:gd name="connsiteX12" fmla="*/ 59553 w 510381"/>
                <a:gd name="connsiteY12" fmla="*/ 272259 h 1092200"/>
                <a:gd name="connsiteX13" fmla="*/ 248712 w 510381"/>
                <a:gd name="connsiteY13" fmla="*/ 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381" h="1092200">
                  <a:moveTo>
                    <a:pt x="248712" y="0"/>
                  </a:moveTo>
                  <a:cubicBezTo>
                    <a:pt x="318070" y="15829"/>
                    <a:pt x="459939" y="60150"/>
                    <a:pt x="447328" y="145627"/>
                  </a:cubicBezTo>
                  <a:cubicBezTo>
                    <a:pt x="437870" y="218440"/>
                    <a:pt x="472549" y="262761"/>
                    <a:pt x="510381" y="275425"/>
                  </a:cubicBezTo>
                  <a:cubicBezTo>
                    <a:pt x="510381" y="275425"/>
                    <a:pt x="510381" y="275425"/>
                    <a:pt x="510381" y="810444"/>
                  </a:cubicBezTo>
                  <a:cubicBezTo>
                    <a:pt x="510381" y="810444"/>
                    <a:pt x="510381" y="810444"/>
                    <a:pt x="510381" y="1092200"/>
                  </a:cubicBezTo>
                  <a:cubicBezTo>
                    <a:pt x="510381" y="1092200"/>
                    <a:pt x="510381" y="1092200"/>
                    <a:pt x="504076" y="1092200"/>
                  </a:cubicBezTo>
                  <a:cubicBezTo>
                    <a:pt x="504076" y="1092200"/>
                    <a:pt x="504076" y="1092200"/>
                    <a:pt x="70260" y="1092200"/>
                  </a:cubicBezTo>
                  <a:lnTo>
                    <a:pt x="0" y="1092200"/>
                  </a:lnTo>
                  <a:lnTo>
                    <a:pt x="0" y="823872"/>
                  </a:lnTo>
                  <a:lnTo>
                    <a:pt x="39110" y="761078"/>
                  </a:lnTo>
                  <a:cubicBezTo>
                    <a:pt x="132655" y="607042"/>
                    <a:pt x="226643" y="443212"/>
                    <a:pt x="226643" y="443212"/>
                  </a:cubicBezTo>
                  <a:cubicBezTo>
                    <a:pt x="226643" y="443212"/>
                    <a:pt x="226643" y="443212"/>
                    <a:pt x="91079" y="440046"/>
                  </a:cubicBezTo>
                  <a:cubicBezTo>
                    <a:pt x="91079" y="440046"/>
                    <a:pt x="-31874" y="408388"/>
                    <a:pt x="59553" y="272259"/>
                  </a:cubicBezTo>
                  <a:cubicBezTo>
                    <a:pt x="122606" y="177285"/>
                    <a:pt x="198269" y="69648"/>
                    <a:pt x="24871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3" name="Freeform 48">
              <a:extLst>
                <a:ext uri="{FF2B5EF4-FFF2-40B4-BE49-F238E27FC236}">
                  <a16:creationId xmlns:a16="http://schemas.microsoft.com/office/drawing/2014/main" id="{1E730B75-73BC-47CE-BD7B-43C9EF7F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2" y="6273801"/>
              <a:ext cx="457200" cy="209550"/>
            </a:xfrm>
            <a:custGeom>
              <a:avLst/>
              <a:gdLst>
                <a:gd name="T0" fmla="*/ 131 w 145"/>
                <a:gd name="T1" fmla="*/ 44 h 66"/>
                <a:gd name="T2" fmla="*/ 42 w 145"/>
                <a:gd name="T3" fmla="*/ 18 h 66"/>
                <a:gd name="T4" fmla="*/ 39 w 145"/>
                <a:gd name="T5" fmla="*/ 21 h 66"/>
                <a:gd name="T6" fmla="*/ 0 w 145"/>
                <a:gd name="T7" fmla="*/ 35 h 66"/>
                <a:gd name="T8" fmla="*/ 0 w 145"/>
                <a:gd name="T9" fmla="*/ 62 h 66"/>
                <a:gd name="T10" fmla="*/ 19 w 145"/>
                <a:gd name="T11" fmla="*/ 62 h 66"/>
                <a:gd name="T12" fmla="*/ 80 w 145"/>
                <a:gd name="T13" fmla="*/ 62 h 66"/>
                <a:gd name="T14" fmla="*/ 131 w 145"/>
                <a:gd name="T15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6">
                  <a:moveTo>
                    <a:pt x="131" y="44"/>
                  </a:moveTo>
                  <a:cubicBezTo>
                    <a:pt x="117" y="24"/>
                    <a:pt x="66" y="0"/>
                    <a:pt x="42" y="18"/>
                  </a:cubicBezTo>
                  <a:cubicBezTo>
                    <a:pt x="41" y="19"/>
                    <a:pt x="40" y="20"/>
                    <a:pt x="39" y="21"/>
                  </a:cubicBezTo>
                  <a:cubicBezTo>
                    <a:pt x="30" y="32"/>
                    <a:pt x="15" y="36"/>
                    <a:pt x="0" y="3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128" y="57"/>
                    <a:pt x="145" y="66"/>
                    <a:pt x="131" y="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4" name="Freeform 49">
              <a:extLst>
                <a:ext uri="{FF2B5EF4-FFF2-40B4-BE49-F238E27FC236}">
                  <a16:creationId xmlns:a16="http://schemas.microsoft.com/office/drawing/2014/main" id="{3B516BD3-077A-457C-8A5E-B025EE45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" y="6172201"/>
              <a:ext cx="565150" cy="298450"/>
            </a:xfrm>
            <a:custGeom>
              <a:avLst/>
              <a:gdLst>
                <a:gd name="T0" fmla="*/ 137 w 179"/>
                <a:gd name="T1" fmla="*/ 37 h 94"/>
                <a:gd name="T2" fmla="*/ 74 w 179"/>
                <a:gd name="T3" fmla="*/ 17 h 94"/>
                <a:gd name="T4" fmla="*/ 57 w 179"/>
                <a:gd name="T5" fmla="*/ 0 h 94"/>
                <a:gd name="T6" fmla="*/ 30 w 179"/>
                <a:gd name="T7" fmla="*/ 45 h 94"/>
                <a:gd name="T8" fmla="*/ 37 w 179"/>
                <a:gd name="T9" fmla="*/ 94 h 94"/>
                <a:gd name="T10" fmla="*/ 179 w 179"/>
                <a:gd name="T11" fmla="*/ 94 h 94"/>
                <a:gd name="T12" fmla="*/ 179 w 179"/>
                <a:gd name="T13" fmla="*/ 67 h 94"/>
                <a:gd name="T14" fmla="*/ 137 w 179"/>
                <a:gd name="T15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94">
                  <a:moveTo>
                    <a:pt x="137" y="37"/>
                  </a:moveTo>
                  <a:cubicBezTo>
                    <a:pt x="126" y="4"/>
                    <a:pt x="88" y="12"/>
                    <a:pt x="74" y="17"/>
                  </a:cubicBezTo>
                  <a:cubicBezTo>
                    <a:pt x="65" y="20"/>
                    <a:pt x="60" y="13"/>
                    <a:pt x="57" y="0"/>
                  </a:cubicBezTo>
                  <a:cubicBezTo>
                    <a:pt x="48" y="16"/>
                    <a:pt x="38" y="31"/>
                    <a:pt x="30" y="45"/>
                  </a:cubicBezTo>
                  <a:cubicBezTo>
                    <a:pt x="0" y="90"/>
                    <a:pt x="37" y="94"/>
                    <a:pt x="37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61" y="66"/>
                    <a:pt x="143" y="56"/>
                    <a:pt x="137" y="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5" name="Freeform 64">
              <a:extLst>
                <a:ext uri="{FF2B5EF4-FFF2-40B4-BE49-F238E27FC236}">
                  <a16:creationId xmlns:a16="http://schemas.microsoft.com/office/drawing/2014/main" id="{B61D9910-0DB5-4E2F-ACA6-EA9900D61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2" y="5675313"/>
              <a:ext cx="296863" cy="795338"/>
            </a:xfrm>
            <a:custGeom>
              <a:avLst/>
              <a:gdLst>
                <a:gd name="T0" fmla="*/ 0 w 94"/>
                <a:gd name="T1" fmla="*/ 0 h 251"/>
                <a:gd name="T2" fmla="*/ 0 w 94"/>
                <a:gd name="T3" fmla="*/ 251 h 251"/>
                <a:gd name="T4" fmla="*/ 75 w 94"/>
                <a:gd name="T5" fmla="*/ 251 h 251"/>
                <a:gd name="T6" fmla="*/ 79 w 94"/>
                <a:gd name="T7" fmla="*/ 225 h 251"/>
                <a:gd name="T8" fmla="*/ 40 w 94"/>
                <a:gd name="T9" fmla="*/ 160 h 251"/>
                <a:gd name="T10" fmla="*/ 59 w 94"/>
                <a:gd name="T11" fmla="*/ 160 h 251"/>
                <a:gd name="T12" fmla="*/ 63 w 94"/>
                <a:gd name="T13" fmla="*/ 136 h 251"/>
                <a:gd name="T14" fmla="*/ 29 w 94"/>
                <a:gd name="T15" fmla="*/ 87 h 251"/>
                <a:gd name="T16" fmla="*/ 41 w 94"/>
                <a:gd name="T17" fmla="*/ 87 h 251"/>
                <a:gd name="T18" fmla="*/ 39 w 94"/>
                <a:gd name="T19" fmla="*/ 56 h 251"/>
                <a:gd name="T20" fmla="*/ 0 w 94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51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75" y="251"/>
                    <a:pt x="75" y="251"/>
                    <a:pt x="75" y="251"/>
                  </a:cubicBezTo>
                  <a:cubicBezTo>
                    <a:pt x="75" y="251"/>
                    <a:pt x="94" y="249"/>
                    <a:pt x="79" y="225"/>
                  </a:cubicBezTo>
                  <a:cubicBezTo>
                    <a:pt x="63" y="201"/>
                    <a:pt x="40" y="160"/>
                    <a:pt x="40" y="160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59" y="160"/>
                    <a:pt x="76" y="156"/>
                    <a:pt x="63" y="136"/>
                  </a:cubicBezTo>
                  <a:cubicBezTo>
                    <a:pt x="48" y="114"/>
                    <a:pt x="29" y="87"/>
                    <a:pt x="29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7"/>
                    <a:pt x="59" y="83"/>
                    <a:pt x="39" y="56"/>
                  </a:cubicBezTo>
                  <a:cubicBezTo>
                    <a:pt x="17" y="2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6" name="Freeform 65">
              <a:extLst>
                <a:ext uri="{FF2B5EF4-FFF2-40B4-BE49-F238E27FC236}">
                  <a16:creationId xmlns:a16="http://schemas.microsoft.com/office/drawing/2014/main" id="{DE914B79-B83A-4102-85A1-B722341E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675313"/>
              <a:ext cx="296863" cy="795338"/>
            </a:xfrm>
            <a:custGeom>
              <a:avLst/>
              <a:gdLst>
                <a:gd name="T0" fmla="*/ 94 w 94"/>
                <a:gd name="T1" fmla="*/ 0 h 251"/>
                <a:gd name="T2" fmla="*/ 94 w 94"/>
                <a:gd name="T3" fmla="*/ 251 h 251"/>
                <a:gd name="T4" fmla="*/ 19 w 94"/>
                <a:gd name="T5" fmla="*/ 251 h 251"/>
                <a:gd name="T6" fmla="*/ 15 w 94"/>
                <a:gd name="T7" fmla="*/ 225 h 251"/>
                <a:gd name="T8" fmla="*/ 54 w 94"/>
                <a:gd name="T9" fmla="*/ 160 h 251"/>
                <a:gd name="T10" fmla="*/ 35 w 94"/>
                <a:gd name="T11" fmla="*/ 160 h 251"/>
                <a:gd name="T12" fmla="*/ 31 w 94"/>
                <a:gd name="T13" fmla="*/ 136 h 251"/>
                <a:gd name="T14" fmla="*/ 65 w 94"/>
                <a:gd name="T15" fmla="*/ 87 h 251"/>
                <a:gd name="T16" fmla="*/ 53 w 94"/>
                <a:gd name="T17" fmla="*/ 87 h 251"/>
                <a:gd name="T18" fmla="*/ 55 w 94"/>
                <a:gd name="T19" fmla="*/ 56 h 251"/>
                <a:gd name="T20" fmla="*/ 94 w 94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51">
                  <a:moveTo>
                    <a:pt x="94" y="0"/>
                  </a:moveTo>
                  <a:cubicBezTo>
                    <a:pt x="94" y="251"/>
                    <a:pt x="94" y="251"/>
                    <a:pt x="94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1"/>
                    <a:pt x="0" y="249"/>
                    <a:pt x="15" y="225"/>
                  </a:cubicBezTo>
                  <a:cubicBezTo>
                    <a:pt x="31" y="201"/>
                    <a:pt x="54" y="160"/>
                    <a:pt x="54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160"/>
                    <a:pt x="18" y="156"/>
                    <a:pt x="31" y="136"/>
                  </a:cubicBezTo>
                  <a:cubicBezTo>
                    <a:pt x="46" y="114"/>
                    <a:pt x="65" y="87"/>
                    <a:pt x="65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35" y="83"/>
                    <a:pt x="55" y="56"/>
                  </a:cubicBezTo>
                  <a:cubicBezTo>
                    <a:pt x="77" y="26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7" name="Freeform 66">
              <a:extLst>
                <a:ext uri="{FF2B5EF4-FFF2-40B4-BE49-F238E27FC236}">
                  <a16:creationId xmlns:a16="http://schemas.microsoft.com/office/drawing/2014/main" id="{EB1B51D2-9A9F-4199-B3EF-1FC9A3C7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7" y="5635626"/>
              <a:ext cx="549275" cy="758825"/>
            </a:xfrm>
            <a:custGeom>
              <a:avLst/>
              <a:gdLst>
                <a:gd name="T0" fmla="*/ 0 w 174"/>
                <a:gd name="T1" fmla="*/ 139 h 240"/>
                <a:gd name="T2" fmla="*/ 87 w 174"/>
                <a:gd name="T3" fmla="*/ 240 h 240"/>
                <a:gd name="T4" fmla="*/ 174 w 174"/>
                <a:gd name="T5" fmla="*/ 139 h 240"/>
                <a:gd name="T6" fmla="*/ 87 w 174"/>
                <a:gd name="T7" fmla="*/ 0 h 240"/>
                <a:gd name="T8" fmla="*/ 0 w 174"/>
                <a:gd name="T9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40">
                  <a:moveTo>
                    <a:pt x="0" y="139"/>
                  </a:moveTo>
                  <a:cubicBezTo>
                    <a:pt x="0" y="206"/>
                    <a:pt x="39" y="240"/>
                    <a:pt x="87" y="240"/>
                  </a:cubicBezTo>
                  <a:cubicBezTo>
                    <a:pt x="135" y="240"/>
                    <a:pt x="174" y="206"/>
                    <a:pt x="174" y="139"/>
                  </a:cubicBezTo>
                  <a:cubicBezTo>
                    <a:pt x="174" y="73"/>
                    <a:pt x="116" y="0"/>
                    <a:pt x="87" y="0"/>
                  </a:cubicBezTo>
                  <a:cubicBezTo>
                    <a:pt x="62" y="0"/>
                    <a:pt x="0" y="73"/>
                    <a:pt x="0" y="1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8" name="Freeform 67">
              <a:extLst>
                <a:ext uri="{FF2B5EF4-FFF2-40B4-BE49-F238E27FC236}">
                  <a16:creationId xmlns:a16="http://schemas.microsoft.com/office/drawing/2014/main" id="{B55CA059-BD0D-429A-B19E-ABB4490BC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7" y="5635626"/>
              <a:ext cx="274638" cy="758825"/>
            </a:xfrm>
            <a:custGeom>
              <a:avLst/>
              <a:gdLst>
                <a:gd name="T0" fmla="*/ 0 w 87"/>
                <a:gd name="T1" fmla="*/ 139 h 240"/>
                <a:gd name="T2" fmla="*/ 87 w 87"/>
                <a:gd name="T3" fmla="*/ 240 h 240"/>
                <a:gd name="T4" fmla="*/ 87 w 87"/>
                <a:gd name="T5" fmla="*/ 0 h 240"/>
                <a:gd name="T6" fmla="*/ 0 w 87"/>
                <a:gd name="T7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40">
                  <a:moveTo>
                    <a:pt x="0" y="139"/>
                  </a:moveTo>
                  <a:cubicBezTo>
                    <a:pt x="0" y="206"/>
                    <a:pt x="39" y="240"/>
                    <a:pt x="87" y="24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2" y="0"/>
                    <a:pt x="0" y="73"/>
                    <a:pt x="0" y="1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9" name="Rectangle 68">
              <a:extLst>
                <a:ext uri="{FF2B5EF4-FFF2-40B4-BE49-F238E27FC236}">
                  <a16:creationId xmlns:a16="http://schemas.microsoft.com/office/drawing/2014/main" id="{A3F96D39-821F-42A4-9ECC-951A6CD03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6394451"/>
              <a:ext cx="38100" cy="79375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0" name="Rectangle 69">
              <a:extLst>
                <a:ext uri="{FF2B5EF4-FFF2-40B4-BE49-F238E27FC236}">
                  <a16:creationId xmlns:a16="http://schemas.microsoft.com/office/drawing/2014/main" id="{3B32CFD3-4AD4-4213-9DA8-263766B8F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6394451"/>
              <a:ext cx="19050" cy="79375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1" name="Freeform 70">
              <a:extLst>
                <a:ext uri="{FF2B5EF4-FFF2-40B4-BE49-F238E27FC236}">
                  <a16:creationId xmlns:a16="http://schemas.microsoft.com/office/drawing/2014/main" id="{1235AE89-CD1A-4F2F-9D38-3FE28419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8001"/>
              <a:ext cx="577850" cy="803275"/>
            </a:xfrm>
            <a:custGeom>
              <a:avLst/>
              <a:gdLst>
                <a:gd name="T0" fmla="*/ 0 w 183"/>
                <a:gd name="T1" fmla="*/ 147 h 254"/>
                <a:gd name="T2" fmla="*/ 92 w 183"/>
                <a:gd name="T3" fmla="*/ 254 h 254"/>
                <a:gd name="T4" fmla="*/ 183 w 183"/>
                <a:gd name="T5" fmla="*/ 147 h 254"/>
                <a:gd name="T6" fmla="*/ 92 w 183"/>
                <a:gd name="T7" fmla="*/ 0 h 254"/>
                <a:gd name="T8" fmla="*/ 0 w 183"/>
                <a:gd name="T9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54">
                  <a:moveTo>
                    <a:pt x="0" y="147"/>
                  </a:moveTo>
                  <a:cubicBezTo>
                    <a:pt x="0" y="217"/>
                    <a:pt x="41" y="254"/>
                    <a:pt x="92" y="254"/>
                  </a:cubicBezTo>
                  <a:cubicBezTo>
                    <a:pt x="142" y="254"/>
                    <a:pt x="183" y="217"/>
                    <a:pt x="183" y="147"/>
                  </a:cubicBezTo>
                  <a:cubicBezTo>
                    <a:pt x="183" y="77"/>
                    <a:pt x="122" y="0"/>
                    <a:pt x="92" y="0"/>
                  </a:cubicBezTo>
                  <a:cubicBezTo>
                    <a:pt x="66" y="0"/>
                    <a:pt x="0" y="77"/>
                    <a:pt x="0" y="1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2" name="Freeform 71">
              <a:extLst>
                <a:ext uri="{FF2B5EF4-FFF2-40B4-BE49-F238E27FC236}">
                  <a16:creationId xmlns:a16="http://schemas.microsoft.com/office/drawing/2014/main" id="{692BA5DA-03DC-4DE7-A886-229465A88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8001"/>
              <a:ext cx="290513" cy="803275"/>
            </a:xfrm>
            <a:custGeom>
              <a:avLst/>
              <a:gdLst>
                <a:gd name="T0" fmla="*/ 0 w 92"/>
                <a:gd name="T1" fmla="*/ 147 h 254"/>
                <a:gd name="T2" fmla="*/ 92 w 92"/>
                <a:gd name="T3" fmla="*/ 254 h 254"/>
                <a:gd name="T4" fmla="*/ 92 w 92"/>
                <a:gd name="T5" fmla="*/ 0 h 254"/>
                <a:gd name="T6" fmla="*/ 0 w 92"/>
                <a:gd name="T7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54">
                  <a:moveTo>
                    <a:pt x="0" y="147"/>
                  </a:moveTo>
                  <a:cubicBezTo>
                    <a:pt x="0" y="217"/>
                    <a:pt x="41" y="254"/>
                    <a:pt x="92" y="25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6" y="0"/>
                    <a:pt x="0" y="77"/>
                    <a:pt x="0" y="1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3" name="Rectangle 72">
              <a:extLst>
                <a:ext uri="{FF2B5EF4-FFF2-40B4-BE49-F238E27FC236}">
                  <a16:creationId xmlns:a16="http://schemas.microsoft.com/office/drawing/2014/main" id="{62BED599-5CC6-4797-A7CC-003768CF0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2" y="6391276"/>
              <a:ext cx="41275" cy="82550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4" name="Rectangle 73">
              <a:extLst>
                <a:ext uri="{FF2B5EF4-FFF2-40B4-BE49-F238E27FC236}">
                  <a16:creationId xmlns:a16="http://schemas.microsoft.com/office/drawing/2014/main" id="{E8538E51-3374-4B48-BAB5-565919402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2" y="6391276"/>
              <a:ext cx="22225" cy="82550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7" name="Freeform 74">
              <a:extLst>
                <a:ext uri="{FF2B5EF4-FFF2-40B4-BE49-F238E27FC236}">
                  <a16:creationId xmlns:a16="http://schemas.microsoft.com/office/drawing/2014/main" id="{F6FB5BA1-6B9C-41F6-9CF4-253FFD78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5846763"/>
              <a:ext cx="407988" cy="566738"/>
            </a:xfrm>
            <a:custGeom>
              <a:avLst/>
              <a:gdLst>
                <a:gd name="T0" fmla="*/ 0 w 129"/>
                <a:gd name="T1" fmla="*/ 104 h 179"/>
                <a:gd name="T2" fmla="*/ 64 w 129"/>
                <a:gd name="T3" fmla="*/ 179 h 179"/>
                <a:gd name="T4" fmla="*/ 129 w 129"/>
                <a:gd name="T5" fmla="*/ 104 h 179"/>
                <a:gd name="T6" fmla="*/ 64 w 129"/>
                <a:gd name="T7" fmla="*/ 0 h 179"/>
                <a:gd name="T8" fmla="*/ 0 w 129"/>
                <a:gd name="T9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9">
                  <a:moveTo>
                    <a:pt x="0" y="104"/>
                  </a:moveTo>
                  <a:cubicBezTo>
                    <a:pt x="0" y="154"/>
                    <a:pt x="28" y="179"/>
                    <a:pt x="64" y="179"/>
                  </a:cubicBezTo>
                  <a:cubicBezTo>
                    <a:pt x="100" y="179"/>
                    <a:pt x="129" y="154"/>
                    <a:pt x="129" y="104"/>
                  </a:cubicBezTo>
                  <a:cubicBezTo>
                    <a:pt x="129" y="55"/>
                    <a:pt x="85" y="0"/>
                    <a:pt x="64" y="0"/>
                  </a:cubicBezTo>
                  <a:cubicBezTo>
                    <a:pt x="46" y="0"/>
                    <a:pt x="0" y="55"/>
                    <a:pt x="0" y="10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8" name="Freeform 75">
              <a:extLst>
                <a:ext uri="{FF2B5EF4-FFF2-40B4-BE49-F238E27FC236}">
                  <a16:creationId xmlns:a16="http://schemas.microsoft.com/office/drawing/2014/main" id="{FE931D9B-9913-49AA-80EA-16EA80BF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5846763"/>
              <a:ext cx="201613" cy="566738"/>
            </a:xfrm>
            <a:custGeom>
              <a:avLst/>
              <a:gdLst>
                <a:gd name="T0" fmla="*/ 0 w 64"/>
                <a:gd name="T1" fmla="*/ 104 h 179"/>
                <a:gd name="T2" fmla="*/ 64 w 64"/>
                <a:gd name="T3" fmla="*/ 179 h 179"/>
                <a:gd name="T4" fmla="*/ 64 w 64"/>
                <a:gd name="T5" fmla="*/ 0 h 179"/>
                <a:gd name="T6" fmla="*/ 0 w 64"/>
                <a:gd name="T7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79">
                  <a:moveTo>
                    <a:pt x="0" y="104"/>
                  </a:moveTo>
                  <a:cubicBezTo>
                    <a:pt x="0" y="154"/>
                    <a:pt x="28" y="179"/>
                    <a:pt x="64" y="17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6" y="0"/>
                    <a:pt x="0" y="55"/>
                    <a:pt x="0" y="1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9" name="Rectangle 76">
              <a:extLst>
                <a:ext uri="{FF2B5EF4-FFF2-40B4-BE49-F238E27FC236}">
                  <a16:creationId xmlns:a16="http://schemas.microsoft.com/office/drawing/2014/main" id="{5B61337A-6402-43B9-BF01-8113ADB58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12" y="6413501"/>
              <a:ext cx="25400" cy="60325"/>
            </a:xfrm>
            <a:prstGeom prst="rect">
              <a:avLst/>
            </a:prstGeom>
            <a:solidFill>
              <a:srgbClr val="33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0" name="Rectangle 77">
              <a:extLst>
                <a:ext uri="{FF2B5EF4-FFF2-40B4-BE49-F238E27FC236}">
                  <a16:creationId xmlns:a16="http://schemas.microsoft.com/office/drawing/2014/main" id="{DB12FD28-17B4-4882-9F08-6E4408B2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12" y="6413501"/>
              <a:ext cx="12700" cy="60325"/>
            </a:xfrm>
            <a:prstGeom prst="rect">
              <a:avLst/>
            </a:prstGeom>
            <a:solidFill>
              <a:srgbClr val="6B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2D68D178-91DF-4D41-B614-80D4E8435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775" y="596447"/>
            <a:ext cx="3190875" cy="5857875"/>
          </a:xfrm>
          <a:prstGeom prst="rect">
            <a:avLst/>
          </a:prstGeom>
        </p:spPr>
      </p:pic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DF02A3E-882D-4D46-80F1-D13DEB4F796B}"/>
              </a:ext>
            </a:extLst>
          </p:cNvPr>
          <p:cNvGrpSpPr/>
          <p:nvPr/>
        </p:nvGrpSpPr>
        <p:grpSpPr>
          <a:xfrm>
            <a:off x="328093" y="5204957"/>
            <a:ext cx="5038224" cy="2202179"/>
            <a:chOff x="428358" y="5132194"/>
            <a:chExt cx="5038224" cy="2202179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736B03A8-9D87-4443-9134-4B3B7A0255B5}"/>
                </a:ext>
              </a:extLst>
            </p:cNvPr>
            <p:cNvGrpSpPr/>
            <p:nvPr/>
          </p:nvGrpSpPr>
          <p:grpSpPr>
            <a:xfrm>
              <a:off x="2047993" y="5132194"/>
              <a:ext cx="2336798" cy="2202179"/>
              <a:chOff x="3428351" y="5132194"/>
              <a:chExt cx="2336798" cy="2202179"/>
            </a:xfrm>
          </p:grpSpPr>
          <p:sp>
            <p:nvSpPr>
              <p:cNvPr id="360" name="Freeform 96">
                <a:extLst>
                  <a:ext uri="{FF2B5EF4-FFF2-40B4-BE49-F238E27FC236}">
                    <a16:creationId xmlns:a16="http://schemas.microsoft.com/office/drawing/2014/main" id="{87157163-A1D3-4689-AFC9-1B755B849B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17283" y="5169188"/>
                <a:ext cx="198436" cy="762915"/>
              </a:xfrm>
              <a:custGeom>
                <a:avLst/>
                <a:gdLst>
                  <a:gd name="T0" fmla="*/ 14 w 56"/>
                  <a:gd name="T1" fmla="*/ 214 h 216"/>
                  <a:gd name="T2" fmla="*/ 12 w 56"/>
                  <a:gd name="T3" fmla="*/ 128 h 216"/>
                  <a:gd name="T4" fmla="*/ 51 w 56"/>
                  <a:gd name="T5" fmla="*/ 0 h 216"/>
                  <a:gd name="T6" fmla="*/ 42 w 56"/>
                  <a:gd name="T7" fmla="*/ 129 h 216"/>
                  <a:gd name="T8" fmla="*/ 14 w 56"/>
                  <a:gd name="T9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6">
                    <a:moveTo>
                      <a:pt x="14" y="214"/>
                    </a:moveTo>
                    <a:cubicBezTo>
                      <a:pt x="6" y="214"/>
                      <a:pt x="0" y="205"/>
                      <a:pt x="12" y="128"/>
                    </a:cubicBezTo>
                    <a:cubicBezTo>
                      <a:pt x="23" y="54"/>
                      <a:pt x="47" y="0"/>
                      <a:pt x="51" y="0"/>
                    </a:cubicBezTo>
                    <a:cubicBezTo>
                      <a:pt x="56" y="0"/>
                      <a:pt x="54" y="54"/>
                      <a:pt x="42" y="129"/>
                    </a:cubicBezTo>
                    <a:cubicBezTo>
                      <a:pt x="30" y="208"/>
                      <a:pt x="23" y="216"/>
                      <a:pt x="14" y="214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1" name="Freeform 97">
                <a:extLst>
                  <a:ext uri="{FF2B5EF4-FFF2-40B4-BE49-F238E27FC236}">
                    <a16:creationId xmlns:a16="http://schemas.microsoft.com/office/drawing/2014/main" id="{1A8E0749-05AA-465C-9482-60C9ACE1935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447385" y="5215426"/>
                <a:ext cx="391091" cy="899701"/>
              </a:xfrm>
              <a:custGeom>
                <a:avLst/>
                <a:gdLst>
                  <a:gd name="T0" fmla="*/ 15 w 111"/>
                  <a:gd name="T1" fmla="*/ 250 h 255"/>
                  <a:gd name="T2" fmla="*/ 30 w 111"/>
                  <a:gd name="T3" fmla="*/ 146 h 255"/>
                  <a:gd name="T4" fmla="*/ 107 w 111"/>
                  <a:gd name="T5" fmla="*/ 0 h 255"/>
                  <a:gd name="T6" fmla="*/ 64 w 111"/>
                  <a:gd name="T7" fmla="*/ 156 h 255"/>
                  <a:gd name="T8" fmla="*/ 15 w 111"/>
                  <a:gd name="T9" fmla="*/ 25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5">
                    <a:moveTo>
                      <a:pt x="15" y="250"/>
                    </a:moveTo>
                    <a:cubicBezTo>
                      <a:pt x="6" y="247"/>
                      <a:pt x="0" y="235"/>
                      <a:pt x="30" y="146"/>
                    </a:cubicBezTo>
                    <a:cubicBezTo>
                      <a:pt x="59" y="61"/>
                      <a:pt x="102" y="0"/>
                      <a:pt x="107" y="0"/>
                    </a:cubicBezTo>
                    <a:cubicBezTo>
                      <a:pt x="111" y="1"/>
                      <a:pt x="94" y="67"/>
                      <a:pt x="64" y="156"/>
                    </a:cubicBezTo>
                    <a:cubicBezTo>
                      <a:pt x="34" y="248"/>
                      <a:pt x="25" y="255"/>
                      <a:pt x="15" y="250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8CF0B06A-38F7-421B-8FF3-18BB36F892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28351" y="5132194"/>
                <a:ext cx="2336798" cy="2202179"/>
              </a:xfrm>
              <a:custGeom>
                <a:avLst/>
                <a:gdLst>
                  <a:gd name="connsiteX0" fmla="*/ 549422 w 2336798"/>
                  <a:gd name="connsiteY0" fmla="*/ 59 h 2202179"/>
                  <a:gd name="connsiteX1" fmla="*/ 559988 w 2336798"/>
                  <a:gd name="connsiteY1" fmla="*/ 415745 h 2202179"/>
                  <a:gd name="connsiteX2" fmla="*/ 605773 w 2336798"/>
                  <a:gd name="connsiteY2" fmla="*/ 641202 h 2202179"/>
                  <a:gd name="connsiteX3" fmla="*/ 581120 w 2336798"/>
                  <a:gd name="connsiteY3" fmla="*/ 637679 h 2202179"/>
                  <a:gd name="connsiteX4" fmla="*/ 528291 w 2336798"/>
                  <a:gd name="connsiteY4" fmla="*/ 602452 h 2202179"/>
                  <a:gd name="connsiteX5" fmla="*/ 436720 w 2336798"/>
                  <a:gd name="connsiteY5" fmla="*/ 556656 h 2202179"/>
                  <a:gd name="connsiteX6" fmla="*/ 443764 w 2336798"/>
                  <a:gd name="connsiteY6" fmla="*/ 553133 h 2202179"/>
                  <a:gd name="connsiteX7" fmla="*/ 419111 w 2336798"/>
                  <a:gd name="connsiteY7" fmla="*/ 331199 h 2202179"/>
                  <a:gd name="connsiteX8" fmla="*/ 281755 w 2336798"/>
                  <a:gd name="connsiteY8" fmla="*/ 49378 h 2202179"/>
                  <a:gd name="connsiteX9" fmla="*/ 348672 w 2336798"/>
                  <a:gd name="connsiteY9" fmla="*/ 369949 h 2202179"/>
                  <a:gd name="connsiteX10" fmla="*/ 408545 w 2336798"/>
                  <a:gd name="connsiteY10" fmla="*/ 542565 h 2202179"/>
                  <a:gd name="connsiteX11" fmla="*/ 264145 w 2336798"/>
                  <a:gd name="connsiteY11" fmla="*/ 553133 h 2202179"/>
                  <a:gd name="connsiteX12" fmla="*/ 0 w 2336798"/>
                  <a:gd name="connsiteY12" fmla="*/ 644725 h 2202179"/>
                  <a:gd name="connsiteX13" fmla="*/ 267667 w 2336798"/>
                  <a:gd name="connsiteY13" fmla="*/ 655293 h 2202179"/>
                  <a:gd name="connsiteX14" fmla="*/ 436720 w 2336798"/>
                  <a:gd name="connsiteY14" fmla="*/ 570747 h 2202179"/>
                  <a:gd name="connsiteX15" fmla="*/ 436720 w 2336798"/>
                  <a:gd name="connsiteY15" fmla="*/ 560178 h 2202179"/>
                  <a:gd name="connsiteX16" fmla="*/ 521247 w 2336798"/>
                  <a:gd name="connsiteY16" fmla="*/ 609497 h 2202179"/>
                  <a:gd name="connsiteX17" fmla="*/ 563510 w 2336798"/>
                  <a:gd name="connsiteY17" fmla="*/ 637679 h 2202179"/>
                  <a:gd name="connsiteX18" fmla="*/ 397979 w 2336798"/>
                  <a:gd name="connsiteY18" fmla="*/ 672907 h 2202179"/>
                  <a:gd name="connsiteX19" fmla="*/ 66917 w 2336798"/>
                  <a:gd name="connsiteY19" fmla="*/ 817340 h 2202179"/>
                  <a:gd name="connsiteX20" fmla="*/ 408545 w 2336798"/>
                  <a:gd name="connsiteY20" fmla="*/ 799726 h 2202179"/>
                  <a:gd name="connsiteX21" fmla="*/ 626905 w 2336798"/>
                  <a:gd name="connsiteY21" fmla="*/ 679952 h 2202179"/>
                  <a:gd name="connsiteX22" fmla="*/ 736085 w 2336798"/>
                  <a:gd name="connsiteY22" fmla="*/ 768022 h 2202179"/>
                  <a:gd name="connsiteX23" fmla="*/ 538856 w 2336798"/>
                  <a:gd name="connsiteY23" fmla="*/ 834954 h 2202179"/>
                  <a:gd name="connsiteX24" fmla="*/ 193707 w 2336798"/>
                  <a:gd name="connsiteY24" fmla="*/ 1053365 h 2202179"/>
                  <a:gd name="connsiteX25" fmla="*/ 559988 w 2336798"/>
                  <a:gd name="connsiteY25" fmla="*/ 968819 h 2202179"/>
                  <a:gd name="connsiteX26" fmla="*/ 781870 w 2336798"/>
                  <a:gd name="connsiteY26" fmla="*/ 806772 h 2202179"/>
                  <a:gd name="connsiteX27" fmla="*/ 933313 w 2336798"/>
                  <a:gd name="connsiteY27" fmla="*/ 951205 h 2202179"/>
                  <a:gd name="connsiteX28" fmla="*/ 686778 w 2336798"/>
                  <a:gd name="connsiteY28" fmla="*/ 1018138 h 2202179"/>
                  <a:gd name="connsiteX29" fmla="*/ 278233 w 2336798"/>
                  <a:gd name="connsiteY29" fmla="*/ 1247117 h 2202179"/>
                  <a:gd name="connsiteX30" fmla="*/ 711431 w 2336798"/>
                  <a:gd name="connsiteY30" fmla="*/ 1180185 h 2202179"/>
                  <a:gd name="connsiteX31" fmla="*/ 972054 w 2336798"/>
                  <a:gd name="connsiteY31" fmla="*/ 993478 h 2202179"/>
                  <a:gd name="connsiteX32" fmla="*/ 1134063 w 2336798"/>
                  <a:gd name="connsiteY32" fmla="*/ 1183708 h 2202179"/>
                  <a:gd name="connsiteX33" fmla="*/ 859353 w 2336798"/>
                  <a:gd name="connsiteY33" fmla="*/ 1314050 h 2202179"/>
                  <a:gd name="connsiteX34" fmla="*/ 415589 w 2336798"/>
                  <a:gd name="connsiteY34" fmla="*/ 1666326 h 2202179"/>
                  <a:gd name="connsiteX35" fmla="*/ 908660 w 2336798"/>
                  <a:gd name="connsiteY35" fmla="*/ 1497234 h 2202179"/>
                  <a:gd name="connsiteX36" fmla="*/ 1183371 w 2336798"/>
                  <a:gd name="connsiteY36" fmla="*/ 1247117 h 2202179"/>
                  <a:gd name="connsiteX37" fmla="*/ 1352424 w 2336798"/>
                  <a:gd name="connsiteY37" fmla="*/ 1504279 h 2202179"/>
                  <a:gd name="connsiteX38" fmla="*/ 1031927 w 2336798"/>
                  <a:gd name="connsiteY38" fmla="*/ 1624053 h 2202179"/>
                  <a:gd name="connsiteX39" fmla="*/ 500115 w 2336798"/>
                  <a:gd name="connsiteY39" fmla="*/ 1951670 h 2202179"/>
                  <a:gd name="connsiteX40" fmla="*/ 1077713 w 2336798"/>
                  <a:gd name="connsiteY40" fmla="*/ 1849510 h 2202179"/>
                  <a:gd name="connsiteX41" fmla="*/ 1408774 w 2336798"/>
                  <a:gd name="connsiteY41" fmla="*/ 1602917 h 2202179"/>
                  <a:gd name="connsiteX42" fmla="*/ 1588393 w 2336798"/>
                  <a:gd name="connsiteY42" fmla="*/ 1948147 h 2202179"/>
                  <a:gd name="connsiteX43" fmla="*/ 1172805 w 2336798"/>
                  <a:gd name="connsiteY43" fmla="*/ 2096104 h 2202179"/>
                  <a:gd name="connsiteX44" fmla="*/ 1041833 w 2336798"/>
                  <a:gd name="connsiteY44" fmla="*/ 2159252 h 2202179"/>
                  <a:gd name="connsiteX45" fmla="*/ 956977 w 2336798"/>
                  <a:gd name="connsiteY45" fmla="*/ 2202179 h 2202179"/>
                  <a:gd name="connsiteX46" fmla="*/ 1555021 w 2336798"/>
                  <a:gd name="connsiteY46" fmla="*/ 2202179 h 2202179"/>
                  <a:gd name="connsiteX47" fmla="*/ 1560218 w 2336798"/>
                  <a:gd name="connsiteY47" fmla="*/ 2197824 h 2202179"/>
                  <a:gd name="connsiteX48" fmla="*/ 1637700 w 2336798"/>
                  <a:gd name="connsiteY48" fmla="*/ 2060876 h 2202179"/>
                  <a:gd name="connsiteX49" fmla="*/ 1697034 w 2336798"/>
                  <a:gd name="connsiteY49" fmla="*/ 2202179 h 2202179"/>
                  <a:gd name="connsiteX50" fmla="*/ 1736813 w 2336798"/>
                  <a:gd name="connsiteY50" fmla="*/ 2202179 h 2202179"/>
                  <a:gd name="connsiteX51" fmla="*/ 1634178 w 2336798"/>
                  <a:gd name="connsiteY51" fmla="*/ 1976330 h 2202179"/>
                  <a:gd name="connsiteX52" fmla="*/ 1648266 w 2336798"/>
                  <a:gd name="connsiteY52" fmla="*/ 1990421 h 2202179"/>
                  <a:gd name="connsiteX53" fmla="*/ 1972284 w 2336798"/>
                  <a:gd name="connsiteY53" fmla="*/ 1437347 h 2202179"/>
                  <a:gd name="connsiteX54" fmla="*/ 2335044 w 2336798"/>
                  <a:gd name="connsiteY54" fmla="*/ 433359 h 2202179"/>
                  <a:gd name="connsiteX55" fmla="*/ 1796187 w 2336798"/>
                  <a:gd name="connsiteY55" fmla="*/ 1324618 h 2202179"/>
                  <a:gd name="connsiteX56" fmla="*/ 1620091 w 2336798"/>
                  <a:gd name="connsiteY56" fmla="*/ 1944625 h 2202179"/>
                  <a:gd name="connsiteX57" fmla="*/ 1405253 w 2336798"/>
                  <a:gd name="connsiteY57" fmla="*/ 1539507 h 2202179"/>
                  <a:gd name="connsiteX58" fmla="*/ 1401731 w 2336798"/>
                  <a:gd name="connsiteY58" fmla="*/ 1535984 h 2202179"/>
                  <a:gd name="connsiteX59" fmla="*/ 1419340 w 2336798"/>
                  <a:gd name="connsiteY59" fmla="*/ 1550075 h 2202179"/>
                  <a:gd name="connsiteX60" fmla="*/ 1676442 w 2336798"/>
                  <a:gd name="connsiteY60" fmla="*/ 1106207 h 2202179"/>
                  <a:gd name="connsiteX61" fmla="*/ 1944109 w 2336798"/>
                  <a:gd name="connsiteY61" fmla="*/ 331199 h 2202179"/>
                  <a:gd name="connsiteX62" fmla="*/ 1524998 w 2336798"/>
                  <a:gd name="connsiteY62" fmla="*/ 1035752 h 2202179"/>
                  <a:gd name="connsiteX63" fmla="*/ 1398209 w 2336798"/>
                  <a:gd name="connsiteY63" fmla="*/ 1525416 h 2202179"/>
                  <a:gd name="connsiteX64" fmla="*/ 1391165 w 2336798"/>
                  <a:gd name="connsiteY64" fmla="*/ 1518370 h 2202179"/>
                  <a:gd name="connsiteX65" fmla="*/ 1172805 w 2336798"/>
                  <a:gd name="connsiteY65" fmla="*/ 1197799 h 2202179"/>
                  <a:gd name="connsiteX66" fmla="*/ 1179849 w 2336798"/>
                  <a:gd name="connsiteY66" fmla="*/ 1204844 h 2202179"/>
                  <a:gd name="connsiteX67" fmla="*/ 1405253 w 2336798"/>
                  <a:gd name="connsiteY67" fmla="*/ 842000 h 2202179"/>
                  <a:gd name="connsiteX68" fmla="*/ 1637700 w 2336798"/>
                  <a:gd name="connsiteY68" fmla="*/ 207902 h 2202179"/>
                  <a:gd name="connsiteX69" fmla="*/ 1274941 w 2336798"/>
                  <a:gd name="connsiteY69" fmla="*/ 782113 h 2202179"/>
                  <a:gd name="connsiteX70" fmla="*/ 1162239 w 2336798"/>
                  <a:gd name="connsiteY70" fmla="*/ 1187230 h 2202179"/>
                  <a:gd name="connsiteX71" fmla="*/ 771304 w 2336798"/>
                  <a:gd name="connsiteY71" fmla="*/ 778590 h 2202179"/>
                  <a:gd name="connsiteX72" fmla="*/ 764260 w 2336798"/>
                  <a:gd name="connsiteY72" fmla="*/ 775067 h 2202179"/>
                  <a:gd name="connsiteX73" fmla="*/ 640993 w 2336798"/>
                  <a:gd name="connsiteY73" fmla="*/ 676430 h 2202179"/>
                  <a:gd name="connsiteX74" fmla="*/ 648036 w 2336798"/>
                  <a:gd name="connsiteY74" fmla="*/ 676430 h 2202179"/>
                  <a:gd name="connsiteX75" fmla="*/ 658602 w 2336798"/>
                  <a:gd name="connsiteY75" fmla="*/ 384040 h 2202179"/>
                  <a:gd name="connsiteX76" fmla="*/ 549422 w 2336798"/>
                  <a:gd name="connsiteY76" fmla="*/ 59 h 22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6798" h="2202179">
                    <a:moveTo>
                      <a:pt x="549422" y="59"/>
                    </a:moveTo>
                    <a:cubicBezTo>
                      <a:pt x="535334" y="3582"/>
                      <a:pt x="524769" y="183243"/>
                      <a:pt x="559988" y="415745"/>
                    </a:cubicBezTo>
                    <a:cubicBezTo>
                      <a:pt x="577598" y="539042"/>
                      <a:pt x="591685" y="605974"/>
                      <a:pt x="605773" y="641202"/>
                    </a:cubicBezTo>
                    <a:cubicBezTo>
                      <a:pt x="598729" y="637679"/>
                      <a:pt x="591685" y="637679"/>
                      <a:pt x="581120" y="637679"/>
                    </a:cubicBezTo>
                    <a:cubicBezTo>
                      <a:pt x="563510" y="623588"/>
                      <a:pt x="545900" y="613020"/>
                      <a:pt x="528291" y="602452"/>
                    </a:cubicBezTo>
                    <a:cubicBezTo>
                      <a:pt x="482505" y="574270"/>
                      <a:pt x="440242" y="556656"/>
                      <a:pt x="436720" y="556656"/>
                    </a:cubicBezTo>
                    <a:cubicBezTo>
                      <a:pt x="436720" y="556656"/>
                      <a:pt x="440242" y="556656"/>
                      <a:pt x="443764" y="553133"/>
                    </a:cubicBezTo>
                    <a:cubicBezTo>
                      <a:pt x="461374" y="542565"/>
                      <a:pt x="475462" y="517905"/>
                      <a:pt x="419111" y="331199"/>
                    </a:cubicBezTo>
                    <a:cubicBezTo>
                      <a:pt x="369803" y="158583"/>
                      <a:pt x="292321" y="42332"/>
                      <a:pt x="281755" y="49378"/>
                    </a:cubicBezTo>
                    <a:cubicBezTo>
                      <a:pt x="271189" y="52900"/>
                      <a:pt x="295843" y="193811"/>
                      <a:pt x="348672" y="369949"/>
                    </a:cubicBezTo>
                    <a:cubicBezTo>
                      <a:pt x="376847" y="468587"/>
                      <a:pt x="394457" y="517905"/>
                      <a:pt x="408545" y="542565"/>
                    </a:cubicBezTo>
                    <a:cubicBezTo>
                      <a:pt x="387413" y="535519"/>
                      <a:pt x="341628" y="539042"/>
                      <a:pt x="264145" y="553133"/>
                    </a:cubicBezTo>
                    <a:cubicBezTo>
                      <a:pt x="112702" y="577792"/>
                      <a:pt x="0" y="630634"/>
                      <a:pt x="0" y="644725"/>
                    </a:cubicBezTo>
                    <a:cubicBezTo>
                      <a:pt x="0" y="658816"/>
                      <a:pt x="116224" y="679952"/>
                      <a:pt x="267667" y="655293"/>
                    </a:cubicBezTo>
                    <a:cubicBezTo>
                      <a:pt x="426154" y="627111"/>
                      <a:pt x="440242" y="598929"/>
                      <a:pt x="436720" y="570747"/>
                    </a:cubicBezTo>
                    <a:cubicBezTo>
                      <a:pt x="436720" y="567224"/>
                      <a:pt x="436720" y="563701"/>
                      <a:pt x="436720" y="560178"/>
                    </a:cubicBezTo>
                    <a:cubicBezTo>
                      <a:pt x="443764" y="563701"/>
                      <a:pt x="478983" y="584838"/>
                      <a:pt x="521247" y="609497"/>
                    </a:cubicBezTo>
                    <a:cubicBezTo>
                      <a:pt x="535334" y="620065"/>
                      <a:pt x="549422" y="627111"/>
                      <a:pt x="563510" y="637679"/>
                    </a:cubicBezTo>
                    <a:cubicBezTo>
                      <a:pt x="528291" y="637679"/>
                      <a:pt x="478983" y="648248"/>
                      <a:pt x="397979" y="672907"/>
                    </a:cubicBezTo>
                    <a:cubicBezTo>
                      <a:pt x="207794" y="722226"/>
                      <a:pt x="66917" y="799726"/>
                      <a:pt x="66917" y="817340"/>
                    </a:cubicBezTo>
                    <a:cubicBezTo>
                      <a:pt x="66917" y="834954"/>
                      <a:pt x="218360" y="849045"/>
                      <a:pt x="408545" y="799726"/>
                    </a:cubicBezTo>
                    <a:cubicBezTo>
                      <a:pt x="595207" y="746885"/>
                      <a:pt x="623383" y="715180"/>
                      <a:pt x="626905" y="679952"/>
                    </a:cubicBezTo>
                    <a:cubicBezTo>
                      <a:pt x="662124" y="708135"/>
                      <a:pt x="700865" y="736317"/>
                      <a:pt x="736085" y="768022"/>
                    </a:cubicBezTo>
                    <a:cubicBezTo>
                      <a:pt x="704387" y="771544"/>
                      <a:pt x="644514" y="789158"/>
                      <a:pt x="538856" y="834954"/>
                    </a:cubicBezTo>
                    <a:cubicBezTo>
                      <a:pt x="338106" y="923023"/>
                      <a:pt x="190185" y="1035752"/>
                      <a:pt x="193707" y="1053365"/>
                    </a:cubicBezTo>
                    <a:cubicBezTo>
                      <a:pt x="193707" y="1070979"/>
                      <a:pt x="359238" y="1056888"/>
                      <a:pt x="559988" y="968819"/>
                    </a:cubicBezTo>
                    <a:cubicBezTo>
                      <a:pt x="760738" y="880750"/>
                      <a:pt x="785392" y="838477"/>
                      <a:pt x="781870" y="806772"/>
                    </a:cubicBezTo>
                    <a:cubicBezTo>
                      <a:pt x="834699" y="849045"/>
                      <a:pt x="884006" y="898364"/>
                      <a:pt x="933313" y="951205"/>
                    </a:cubicBezTo>
                    <a:cubicBezTo>
                      <a:pt x="898094" y="947683"/>
                      <a:pt x="831177" y="965296"/>
                      <a:pt x="686778" y="1018138"/>
                    </a:cubicBezTo>
                    <a:cubicBezTo>
                      <a:pt x="454330" y="1106207"/>
                      <a:pt x="274711" y="1225981"/>
                      <a:pt x="278233" y="1247117"/>
                    </a:cubicBezTo>
                    <a:cubicBezTo>
                      <a:pt x="278233" y="1268254"/>
                      <a:pt x="471940" y="1271777"/>
                      <a:pt x="711431" y="1180185"/>
                    </a:cubicBezTo>
                    <a:cubicBezTo>
                      <a:pt x="961489" y="1085070"/>
                      <a:pt x="979098" y="1035752"/>
                      <a:pt x="972054" y="993478"/>
                    </a:cubicBezTo>
                    <a:cubicBezTo>
                      <a:pt x="1028405" y="1049843"/>
                      <a:pt x="1081234" y="1113252"/>
                      <a:pt x="1134063" y="1183708"/>
                    </a:cubicBezTo>
                    <a:cubicBezTo>
                      <a:pt x="1091800" y="1183708"/>
                      <a:pt x="1014318" y="1218935"/>
                      <a:pt x="859353" y="1314050"/>
                    </a:cubicBezTo>
                    <a:cubicBezTo>
                      <a:pt x="605773" y="1469052"/>
                      <a:pt x="412067" y="1641667"/>
                      <a:pt x="415589" y="1666326"/>
                    </a:cubicBezTo>
                    <a:cubicBezTo>
                      <a:pt x="419111" y="1690986"/>
                      <a:pt x="644514" y="1655758"/>
                      <a:pt x="908660" y="1497234"/>
                    </a:cubicBezTo>
                    <a:cubicBezTo>
                      <a:pt x="1127020" y="1359846"/>
                      <a:pt x="1179849" y="1292913"/>
                      <a:pt x="1183371" y="1247117"/>
                    </a:cubicBezTo>
                    <a:cubicBezTo>
                      <a:pt x="1239722" y="1328141"/>
                      <a:pt x="1296073" y="1412687"/>
                      <a:pt x="1352424" y="1504279"/>
                    </a:cubicBezTo>
                    <a:cubicBezTo>
                      <a:pt x="1303116" y="1504279"/>
                      <a:pt x="1211546" y="1535984"/>
                      <a:pt x="1031927" y="1624053"/>
                    </a:cubicBezTo>
                    <a:cubicBezTo>
                      <a:pt x="729041" y="1764964"/>
                      <a:pt x="496593" y="1923488"/>
                      <a:pt x="500115" y="1951670"/>
                    </a:cubicBezTo>
                    <a:cubicBezTo>
                      <a:pt x="500115" y="1979852"/>
                      <a:pt x="767782" y="1993943"/>
                      <a:pt x="1077713" y="1849510"/>
                    </a:cubicBezTo>
                    <a:cubicBezTo>
                      <a:pt x="1327770" y="1733259"/>
                      <a:pt x="1394687" y="1655758"/>
                      <a:pt x="1408774" y="1602917"/>
                    </a:cubicBezTo>
                    <a:cubicBezTo>
                      <a:pt x="1468647" y="1708600"/>
                      <a:pt x="1528520" y="1824851"/>
                      <a:pt x="1588393" y="1948147"/>
                    </a:cubicBezTo>
                    <a:cubicBezTo>
                      <a:pt x="1539086" y="1934056"/>
                      <a:pt x="1433428" y="1965761"/>
                      <a:pt x="1172805" y="2096104"/>
                    </a:cubicBezTo>
                    <a:cubicBezTo>
                      <a:pt x="1127900" y="2117240"/>
                      <a:pt x="1084096" y="2138377"/>
                      <a:pt x="1041833" y="2159252"/>
                    </a:cubicBezTo>
                    <a:lnTo>
                      <a:pt x="956977" y="2202179"/>
                    </a:lnTo>
                    <a:lnTo>
                      <a:pt x="1555021" y="2202179"/>
                    </a:lnTo>
                    <a:lnTo>
                      <a:pt x="1560218" y="2197824"/>
                    </a:lnTo>
                    <a:cubicBezTo>
                      <a:pt x="1618330" y="2142780"/>
                      <a:pt x="1635939" y="2097865"/>
                      <a:pt x="1637700" y="2060876"/>
                    </a:cubicBezTo>
                    <a:lnTo>
                      <a:pt x="1697034" y="2202179"/>
                    </a:lnTo>
                    <a:lnTo>
                      <a:pt x="1736813" y="2202179"/>
                    </a:lnTo>
                    <a:lnTo>
                      <a:pt x="1634178" y="1976330"/>
                    </a:lnTo>
                    <a:cubicBezTo>
                      <a:pt x="1641222" y="1979852"/>
                      <a:pt x="1644744" y="1986898"/>
                      <a:pt x="1648266" y="1990421"/>
                    </a:cubicBezTo>
                    <a:cubicBezTo>
                      <a:pt x="1701095" y="2036217"/>
                      <a:pt x="1753924" y="2022126"/>
                      <a:pt x="1972284" y="1437347"/>
                    </a:cubicBezTo>
                    <a:cubicBezTo>
                      <a:pt x="2183600" y="873704"/>
                      <a:pt x="2356175" y="436882"/>
                      <a:pt x="2335044" y="433359"/>
                    </a:cubicBezTo>
                    <a:cubicBezTo>
                      <a:pt x="2310390" y="433359"/>
                      <a:pt x="2014547" y="806772"/>
                      <a:pt x="1796187" y="1324618"/>
                    </a:cubicBezTo>
                    <a:cubicBezTo>
                      <a:pt x="1627134" y="1726213"/>
                      <a:pt x="1602481" y="1877692"/>
                      <a:pt x="1620091" y="1944625"/>
                    </a:cubicBezTo>
                    <a:cubicBezTo>
                      <a:pt x="1549652" y="1796669"/>
                      <a:pt x="1479213" y="1662804"/>
                      <a:pt x="1405253" y="1539507"/>
                    </a:cubicBezTo>
                    <a:cubicBezTo>
                      <a:pt x="1405253" y="1539507"/>
                      <a:pt x="1405253" y="1539507"/>
                      <a:pt x="1401731" y="1535984"/>
                    </a:cubicBezTo>
                    <a:cubicBezTo>
                      <a:pt x="1408774" y="1543030"/>
                      <a:pt x="1412296" y="1546552"/>
                      <a:pt x="1419340" y="1550075"/>
                    </a:cubicBezTo>
                    <a:cubicBezTo>
                      <a:pt x="1461604" y="1581780"/>
                      <a:pt x="1503867" y="1560643"/>
                      <a:pt x="1676442" y="1106207"/>
                    </a:cubicBezTo>
                    <a:cubicBezTo>
                      <a:pt x="1845495" y="665861"/>
                      <a:pt x="1965240" y="334722"/>
                      <a:pt x="1944109" y="331199"/>
                    </a:cubicBezTo>
                    <a:cubicBezTo>
                      <a:pt x="1922977" y="331199"/>
                      <a:pt x="1694051" y="623588"/>
                      <a:pt x="1524998" y="1035752"/>
                    </a:cubicBezTo>
                    <a:cubicBezTo>
                      <a:pt x="1394687" y="1363369"/>
                      <a:pt x="1377077" y="1479620"/>
                      <a:pt x="1398209" y="1525416"/>
                    </a:cubicBezTo>
                    <a:cubicBezTo>
                      <a:pt x="1394687" y="1521893"/>
                      <a:pt x="1394687" y="1518370"/>
                      <a:pt x="1391165" y="1518370"/>
                    </a:cubicBezTo>
                    <a:cubicBezTo>
                      <a:pt x="1320726" y="1402119"/>
                      <a:pt x="1246765" y="1292913"/>
                      <a:pt x="1172805" y="1197799"/>
                    </a:cubicBezTo>
                    <a:cubicBezTo>
                      <a:pt x="1176327" y="1201321"/>
                      <a:pt x="1176327" y="1201321"/>
                      <a:pt x="1179849" y="1204844"/>
                    </a:cubicBezTo>
                    <a:cubicBezTo>
                      <a:pt x="1218590" y="1229504"/>
                      <a:pt x="1253809" y="1208367"/>
                      <a:pt x="1405253" y="842000"/>
                    </a:cubicBezTo>
                    <a:cubicBezTo>
                      <a:pt x="1553174" y="486200"/>
                      <a:pt x="1651788" y="211425"/>
                      <a:pt x="1637700" y="207902"/>
                    </a:cubicBezTo>
                    <a:cubicBezTo>
                      <a:pt x="1620091" y="204379"/>
                      <a:pt x="1422862" y="443927"/>
                      <a:pt x="1274941" y="782113"/>
                    </a:cubicBezTo>
                    <a:cubicBezTo>
                      <a:pt x="1155195" y="1063934"/>
                      <a:pt x="1144629" y="1152003"/>
                      <a:pt x="1162239" y="1187230"/>
                    </a:cubicBezTo>
                    <a:cubicBezTo>
                      <a:pt x="1038971" y="1025183"/>
                      <a:pt x="905138" y="891318"/>
                      <a:pt x="771304" y="778590"/>
                    </a:cubicBezTo>
                    <a:cubicBezTo>
                      <a:pt x="767782" y="775067"/>
                      <a:pt x="767782" y="775067"/>
                      <a:pt x="764260" y="775067"/>
                    </a:cubicBezTo>
                    <a:cubicBezTo>
                      <a:pt x="721997" y="739839"/>
                      <a:pt x="683256" y="708135"/>
                      <a:pt x="640993" y="676430"/>
                    </a:cubicBezTo>
                    <a:cubicBezTo>
                      <a:pt x="640993" y="676430"/>
                      <a:pt x="644514" y="676430"/>
                      <a:pt x="648036" y="676430"/>
                    </a:cubicBezTo>
                    <a:cubicBezTo>
                      <a:pt x="676212" y="665861"/>
                      <a:pt x="693822" y="634157"/>
                      <a:pt x="658602" y="384040"/>
                    </a:cubicBezTo>
                    <a:cubicBezTo>
                      <a:pt x="626905" y="151538"/>
                      <a:pt x="563510" y="-3464"/>
                      <a:pt x="549422" y="59"/>
                    </a:cubicBezTo>
                    <a:close/>
                  </a:path>
                </a:pathLst>
              </a:custGeom>
              <a:solidFill>
                <a:srgbClr val="686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7149F99-086F-4BD9-92FF-83A919FF44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73251" y="5700960"/>
              <a:ext cx="2193331" cy="1301160"/>
            </a:xfrm>
            <a:custGeom>
              <a:avLst/>
              <a:gdLst>
                <a:gd name="connsiteX0" fmla="*/ 558359 w 2193331"/>
                <a:gd name="connsiteY0" fmla="*/ 356487 h 1301160"/>
                <a:gd name="connsiteX1" fmla="*/ 660055 w 2193331"/>
                <a:gd name="connsiteY1" fmla="*/ 814456 h 1301160"/>
                <a:gd name="connsiteX2" fmla="*/ 821367 w 2193331"/>
                <a:gd name="connsiteY2" fmla="*/ 1075147 h 1301160"/>
                <a:gd name="connsiteX3" fmla="*/ 754738 w 2193331"/>
                <a:gd name="connsiteY3" fmla="*/ 765137 h 1301160"/>
                <a:gd name="connsiteX4" fmla="*/ 558359 w 2193331"/>
                <a:gd name="connsiteY4" fmla="*/ 356487 h 1301160"/>
                <a:gd name="connsiteX5" fmla="*/ 902943 w 2193331"/>
                <a:gd name="connsiteY5" fmla="*/ 212005 h 1301160"/>
                <a:gd name="connsiteX6" fmla="*/ 924108 w 2193331"/>
                <a:gd name="connsiteY6" fmla="*/ 793991 h 1301160"/>
                <a:gd name="connsiteX7" fmla="*/ 1061680 w 2193331"/>
                <a:gd name="connsiteY7" fmla="*/ 1139656 h 1301160"/>
                <a:gd name="connsiteX8" fmla="*/ 1047570 w 2193331"/>
                <a:gd name="connsiteY8" fmla="*/ 762246 h 1301160"/>
                <a:gd name="connsiteX9" fmla="*/ 902943 w 2193331"/>
                <a:gd name="connsiteY9" fmla="*/ 212005 h 1301160"/>
                <a:gd name="connsiteX10" fmla="*/ 1254684 w 2193331"/>
                <a:gd name="connsiteY10" fmla="*/ 152605 h 1301160"/>
                <a:gd name="connsiteX11" fmla="*/ 1226389 w 2193331"/>
                <a:gd name="connsiteY11" fmla="*/ 832889 h 1301160"/>
                <a:gd name="connsiteX12" fmla="*/ 1323375 w 2193331"/>
                <a:gd name="connsiteY12" fmla="*/ 1233393 h 1301160"/>
                <a:gd name="connsiteX13" fmla="*/ 1338019 w 2193331"/>
                <a:gd name="connsiteY13" fmla="*/ 1242404 h 1301160"/>
                <a:gd name="connsiteX14" fmla="*/ 1251746 w 2193331"/>
                <a:gd name="connsiteY14" fmla="*/ 1206383 h 1301160"/>
                <a:gd name="connsiteX15" fmla="*/ 824809 w 2193331"/>
                <a:gd name="connsiteY15" fmla="*/ 1085685 h 1301160"/>
                <a:gd name="connsiteX16" fmla="*/ 788831 w 2193331"/>
                <a:gd name="connsiteY16" fmla="*/ 1080062 h 1301160"/>
                <a:gd name="connsiteX17" fmla="*/ 783081 w 2193331"/>
                <a:gd name="connsiteY17" fmla="*/ 1076208 h 1301160"/>
                <a:gd name="connsiteX18" fmla="*/ 771415 w 2193331"/>
                <a:gd name="connsiteY18" fmla="*/ 1077340 h 1301160"/>
                <a:gd name="connsiteX19" fmla="*/ 688850 w 2193331"/>
                <a:gd name="connsiteY19" fmla="*/ 1064435 h 1301160"/>
                <a:gd name="connsiteX20" fmla="*/ 611425 w 2193331"/>
                <a:gd name="connsiteY20" fmla="*/ 1058315 h 1301160"/>
                <a:gd name="connsiteX21" fmla="*/ 627234 w 2193331"/>
                <a:gd name="connsiteY21" fmla="*/ 1050779 h 1301160"/>
                <a:gd name="connsiteX22" fmla="*/ 493399 w 2193331"/>
                <a:gd name="connsiteY22" fmla="*/ 790290 h 1301160"/>
                <a:gd name="connsiteX23" fmla="*/ 208119 w 2193331"/>
                <a:gd name="connsiteY23" fmla="*/ 512200 h 1301160"/>
                <a:gd name="connsiteX24" fmla="*/ 422960 w 2193331"/>
                <a:gd name="connsiteY24" fmla="*/ 871253 h 1301160"/>
                <a:gd name="connsiteX25" fmla="*/ 569638 w 2193331"/>
                <a:gd name="connsiteY25" fmla="*/ 1039641 h 1301160"/>
                <a:gd name="connsiteX26" fmla="*/ 575058 w 2193331"/>
                <a:gd name="connsiteY26" fmla="*/ 1043291 h 1301160"/>
                <a:gd name="connsiteX27" fmla="*/ 574061 w 2193331"/>
                <a:gd name="connsiteY27" fmla="*/ 1043244 h 1301160"/>
                <a:gd name="connsiteX28" fmla="*/ 555695 w 2193331"/>
                <a:gd name="connsiteY28" fmla="*/ 1049288 h 1301160"/>
                <a:gd name="connsiteX29" fmla="*/ 548773 w 2193331"/>
                <a:gd name="connsiteY29" fmla="*/ 1053362 h 1301160"/>
                <a:gd name="connsiteX30" fmla="*/ 486627 w 2193331"/>
                <a:gd name="connsiteY30" fmla="*/ 1048449 h 1301160"/>
                <a:gd name="connsiteX31" fmla="*/ 414383 w 2193331"/>
                <a:gd name="connsiteY31" fmla="*/ 1049329 h 1301160"/>
                <a:gd name="connsiteX32" fmla="*/ 386304 w 2193331"/>
                <a:gd name="connsiteY32" fmla="*/ 1055104 h 1301160"/>
                <a:gd name="connsiteX33" fmla="*/ 383723 w 2193331"/>
                <a:gd name="connsiteY33" fmla="*/ 1052462 h 1301160"/>
                <a:gd name="connsiteX34" fmla="*/ 391204 w 2193331"/>
                <a:gd name="connsiteY34" fmla="*/ 1046907 h 1301160"/>
                <a:gd name="connsiteX35" fmla="*/ 260930 w 2193331"/>
                <a:gd name="connsiteY35" fmla="*/ 863693 h 1301160"/>
                <a:gd name="connsiteX36" fmla="*/ 380 w 2193331"/>
                <a:gd name="connsiteY36" fmla="*/ 687526 h 1301160"/>
                <a:gd name="connsiteX37" fmla="*/ 215157 w 2193331"/>
                <a:gd name="connsiteY37" fmla="*/ 934160 h 1301160"/>
                <a:gd name="connsiteX38" fmla="*/ 350714 w 2193331"/>
                <a:gd name="connsiteY38" fmla="*/ 1048669 h 1301160"/>
                <a:gd name="connsiteX39" fmla="*/ 358436 w 2193331"/>
                <a:gd name="connsiteY39" fmla="*/ 1051076 h 1301160"/>
                <a:gd name="connsiteX40" fmla="*/ 335405 w 2193331"/>
                <a:gd name="connsiteY40" fmla="*/ 1059953 h 1301160"/>
                <a:gd name="connsiteX41" fmla="*/ 233662 w 2193331"/>
                <a:gd name="connsiteY41" fmla="*/ 1135166 h 1301160"/>
                <a:gd name="connsiteX42" fmla="*/ 95832 w 2193331"/>
                <a:gd name="connsiteY42" fmla="*/ 1270750 h 1301160"/>
                <a:gd name="connsiteX43" fmla="*/ 73292 w 2193331"/>
                <a:gd name="connsiteY43" fmla="*/ 1301160 h 1301160"/>
                <a:gd name="connsiteX44" fmla="*/ 167963 w 2193331"/>
                <a:gd name="connsiteY44" fmla="*/ 1301160 h 1301160"/>
                <a:gd name="connsiteX45" fmla="*/ 201572 w 2193331"/>
                <a:gd name="connsiteY45" fmla="*/ 1282526 h 1301160"/>
                <a:gd name="connsiteX46" fmla="*/ 286505 w 2193331"/>
                <a:gd name="connsiteY46" fmla="*/ 1219686 h 1301160"/>
                <a:gd name="connsiteX47" fmla="*/ 395713 w 2193331"/>
                <a:gd name="connsiteY47" fmla="*/ 1064733 h 1301160"/>
                <a:gd name="connsiteX48" fmla="*/ 386714 w 2193331"/>
                <a:gd name="connsiteY48" fmla="*/ 1055523 h 1301160"/>
                <a:gd name="connsiteX49" fmla="*/ 414383 w 2193331"/>
                <a:gd name="connsiteY49" fmla="*/ 1055930 h 1301160"/>
                <a:gd name="connsiteX50" fmla="*/ 486627 w 2193331"/>
                <a:gd name="connsiteY50" fmla="*/ 1059010 h 1301160"/>
                <a:gd name="connsiteX51" fmla="*/ 532009 w 2193331"/>
                <a:gd name="connsiteY51" fmla="*/ 1063228 h 1301160"/>
                <a:gd name="connsiteX52" fmla="*/ 531389 w 2193331"/>
                <a:gd name="connsiteY52" fmla="*/ 1063593 h 1301160"/>
                <a:gd name="connsiteX53" fmla="*/ 409641 w 2193331"/>
                <a:gd name="connsiteY53" fmla="*/ 1171766 h 1301160"/>
                <a:gd name="connsiteX54" fmla="*/ 315773 w 2193331"/>
                <a:gd name="connsiteY54" fmla="*/ 1273482 h 1301160"/>
                <a:gd name="connsiteX55" fmla="*/ 294907 w 2193331"/>
                <a:gd name="connsiteY55" fmla="*/ 1301160 h 1301160"/>
                <a:gd name="connsiteX56" fmla="*/ 458301 w 2193331"/>
                <a:gd name="connsiteY56" fmla="*/ 1301160 h 1301160"/>
                <a:gd name="connsiteX57" fmla="*/ 483547 w 2193331"/>
                <a:gd name="connsiteY57" fmla="*/ 1277502 h 1301160"/>
                <a:gd name="connsiteX58" fmla="*/ 617668 w 2193331"/>
                <a:gd name="connsiteY58" fmla="*/ 1083708 h 1301160"/>
                <a:gd name="connsiteX59" fmla="*/ 611890 w 2193331"/>
                <a:gd name="connsiteY59" fmla="*/ 1070651 h 1301160"/>
                <a:gd name="connsiteX60" fmla="*/ 688685 w 2193331"/>
                <a:gd name="connsiteY60" fmla="*/ 1077788 h 1301160"/>
                <a:gd name="connsiteX61" fmla="*/ 749039 w 2193331"/>
                <a:gd name="connsiteY61" fmla="*/ 1088757 h 1301160"/>
                <a:gd name="connsiteX62" fmla="*/ 727742 w 2193331"/>
                <a:gd name="connsiteY62" fmla="*/ 1106640 h 1301160"/>
                <a:gd name="connsiteX63" fmla="*/ 613720 w 2193331"/>
                <a:gd name="connsiteY63" fmla="*/ 1245289 h 1301160"/>
                <a:gd name="connsiteX64" fmla="*/ 575601 w 2193331"/>
                <a:gd name="connsiteY64" fmla="*/ 1301160 h 1301160"/>
                <a:gd name="connsiteX65" fmla="*/ 732165 w 2193331"/>
                <a:gd name="connsiteY65" fmla="*/ 1301160 h 1301160"/>
                <a:gd name="connsiteX66" fmla="*/ 733973 w 2193331"/>
                <a:gd name="connsiteY66" fmla="*/ 1298688 h 1301160"/>
                <a:gd name="connsiteX67" fmla="*/ 817581 w 2193331"/>
                <a:gd name="connsiteY67" fmla="*/ 1115985 h 1301160"/>
                <a:gd name="connsiteX68" fmla="*/ 808913 w 2193331"/>
                <a:gd name="connsiteY68" fmla="*/ 1099639 h 1301160"/>
                <a:gd name="connsiteX69" fmla="*/ 870189 w 2193331"/>
                <a:gd name="connsiteY69" fmla="*/ 1110775 h 1301160"/>
                <a:gd name="connsiteX70" fmla="*/ 1014645 w 2193331"/>
                <a:gd name="connsiteY70" fmla="*/ 1148445 h 1301160"/>
                <a:gd name="connsiteX71" fmla="*/ 1002631 w 2193331"/>
                <a:gd name="connsiteY71" fmla="*/ 1154088 h 1301160"/>
                <a:gd name="connsiteX72" fmla="*/ 890726 w 2193331"/>
                <a:gd name="connsiteY72" fmla="*/ 1261244 h 1301160"/>
                <a:gd name="connsiteX73" fmla="*/ 856626 w 2193331"/>
                <a:gd name="connsiteY73" fmla="*/ 1301160 h 1301160"/>
                <a:gd name="connsiteX74" fmla="*/ 1045276 w 2193331"/>
                <a:gd name="connsiteY74" fmla="*/ 1301160 h 1301160"/>
                <a:gd name="connsiteX75" fmla="*/ 1058849 w 2193331"/>
                <a:gd name="connsiteY75" fmla="*/ 1279197 h 1301160"/>
                <a:gd name="connsiteX76" fmla="*/ 1080438 w 2193331"/>
                <a:gd name="connsiteY76" fmla="*/ 1192012 h 1301160"/>
                <a:gd name="connsiteX77" fmla="*/ 1066552 w 2193331"/>
                <a:gd name="connsiteY77" fmla="*/ 1164446 h 1301160"/>
                <a:gd name="connsiteX78" fmla="*/ 1200803 w 2193331"/>
                <a:gd name="connsiteY78" fmla="*/ 1209395 h 1301160"/>
                <a:gd name="connsiteX79" fmla="*/ 1300578 w 2193331"/>
                <a:gd name="connsiteY79" fmla="*/ 1249221 h 1301160"/>
                <a:gd name="connsiteX80" fmla="*/ 1286262 w 2193331"/>
                <a:gd name="connsiteY80" fmla="*/ 1259446 h 1301160"/>
                <a:gd name="connsiteX81" fmla="*/ 1258523 w 2193331"/>
                <a:gd name="connsiteY81" fmla="*/ 1290066 h 1301160"/>
                <a:gd name="connsiteX82" fmla="*/ 1250547 w 2193331"/>
                <a:gd name="connsiteY82" fmla="*/ 1301160 h 1301160"/>
                <a:gd name="connsiteX83" fmla="*/ 1380238 w 2193331"/>
                <a:gd name="connsiteY83" fmla="*/ 1301160 h 1301160"/>
                <a:gd name="connsiteX84" fmla="*/ 1378967 w 2193331"/>
                <a:gd name="connsiteY84" fmla="*/ 1288628 h 1301160"/>
                <a:gd name="connsiteX85" fmla="*/ 1373878 w 2193331"/>
                <a:gd name="connsiteY85" fmla="*/ 1280890 h 1301160"/>
                <a:gd name="connsiteX86" fmla="*/ 1418548 w 2193331"/>
                <a:gd name="connsiteY86" fmla="*/ 1301160 h 1301160"/>
                <a:gd name="connsiteX87" fmla="*/ 1474420 w 2193331"/>
                <a:gd name="connsiteY87" fmla="*/ 1301160 h 1301160"/>
                <a:gd name="connsiteX88" fmla="*/ 1452352 w 2193331"/>
                <a:gd name="connsiteY88" fmla="*/ 1290141 h 1301160"/>
                <a:gd name="connsiteX89" fmla="*/ 1339428 w 2193331"/>
                <a:gd name="connsiteY89" fmla="*/ 1242992 h 1301160"/>
                <a:gd name="connsiteX90" fmla="*/ 1353715 w 2193331"/>
                <a:gd name="connsiteY90" fmla="*/ 1245289 h 1301160"/>
                <a:gd name="connsiteX91" fmla="*/ 1367862 w 2193331"/>
                <a:gd name="connsiteY91" fmla="*/ 818789 h 1301160"/>
                <a:gd name="connsiteX92" fmla="*/ 1254684 w 2193331"/>
                <a:gd name="connsiteY92" fmla="*/ 152605 h 1301160"/>
                <a:gd name="connsiteX93" fmla="*/ 1583394 w 2193331"/>
                <a:gd name="connsiteY93" fmla="*/ 106044 h 1301160"/>
                <a:gd name="connsiteX94" fmla="*/ 1569326 w 2193331"/>
                <a:gd name="connsiteY94" fmla="*/ 924288 h 1301160"/>
                <a:gd name="connsiteX95" fmla="*/ 1636466 w 2193331"/>
                <a:gd name="connsiteY95" fmla="*/ 1282876 h 1301160"/>
                <a:gd name="connsiteX96" fmla="*/ 1642271 w 2193331"/>
                <a:gd name="connsiteY96" fmla="*/ 1301160 h 1301160"/>
                <a:gd name="connsiteX97" fmla="*/ 1783494 w 2193331"/>
                <a:gd name="connsiteY97" fmla="*/ 1301160 h 1301160"/>
                <a:gd name="connsiteX98" fmla="*/ 1783401 w 2193331"/>
                <a:gd name="connsiteY98" fmla="*/ 1288353 h 1301160"/>
                <a:gd name="connsiteX99" fmla="*/ 1738146 w 2193331"/>
                <a:gd name="connsiteY99" fmla="*/ 913707 h 1301160"/>
                <a:gd name="connsiteX100" fmla="*/ 1583394 w 2193331"/>
                <a:gd name="connsiteY100" fmla="*/ 106044 h 1301160"/>
                <a:gd name="connsiteX101" fmla="*/ 1970981 w 2193331"/>
                <a:gd name="connsiteY101" fmla="*/ 79 h 1301160"/>
                <a:gd name="connsiteX102" fmla="*/ 1949934 w 2193331"/>
                <a:gd name="connsiteY102" fmla="*/ 1043409 h 1301160"/>
                <a:gd name="connsiteX103" fmla="*/ 1976078 w 2193331"/>
                <a:gd name="connsiteY103" fmla="*/ 1234642 h 1301160"/>
                <a:gd name="connsiteX104" fmla="*/ 1986919 w 2193331"/>
                <a:gd name="connsiteY104" fmla="*/ 1301160 h 1301160"/>
                <a:gd name="connsiteX105" fmla="*/ 2193331 w 2193331"/>
                <a:gd name="connsiteY105" fmla="*/ 1301160 h 1301160"/>
                <a:gd name="connsiteX106" fmla="*/ 2187668 w 2193331"/>
                <a:gd name="connsiteY106" fmla="*/ 1258206 h 1301160"/>
                <a:gd name="connsiteX107" fmla="*/ 2156893 w 2193331"/>
                <a:gd name="connsiteY107" fmla="*/ 1053983 h 1301160"/>
                <a:gd name="connsiteX108" fmla="*/ 1970981 w 2193331"/>
                <a:gd name="connsiteY108" fmla="*/ 79 h 130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193331" h="1301160">
                  <a:moveTo>
                    <a:pt x="558359" y="356487"/>
                  </a:moveTo>
                  <a:cubicBezTo>
                    <a:pt x="544332" y="363533"/>
                    <a:pt x="565373" y="571381"/>
                    <a:pt x="660055" y="814456"/>
                  </a:cubicBezTo>
                  <a:cubicBezTo>
                    <a:pt x="761752" y="1075147"/>
                    <a:pt x="793312" y="1089238"/>
                    <a:pt x="821367" y="1075147"/>
                  </a:cubicBezTo>
                  <a:cubicBezTo>
                    <a:pt x="849421" y="1064578"/>
                    <a:pt x="856434" y="1029350"/>
                    <a:pt x="754738" y="765137"/>
                  </a:cubicBezTo>
                  <a:cubicBezTo>
                    <a:pt x="660055" y="515015"/>
                    <a:pt x="572386" y="349442"/>
                    <a:pt x="558359" y="356487"/>
                  </a:cubicBezTo>
                  <a:close/>
                  <a:moveTo>
                    <a:pt x="902943" y="212005"/>
                  </a:moveTo>
                  <a:cubicBezTo>
                    <a:pt x="888833" y="219060"/>
                    <a:pt x="864140" y="480071"/>
                    <a:pt x="924108" y="793991"/>
                  </a:cubicBezTo>
                  <a:cubicBezTo>
                    <a:pt x="987602" y="1114966"/>
                    <a:pt x="1029932" y="1143183"/>
                    <a:pt x="1061680" y="1139656"/>
                  </a:cubicBezTo>
                  <a:cubicBezTo>
                    <a:pt x="1100482" y="1132602"/>
                    <a:pt x="1114592" y="1097330"/>
                    <a:pt x="1047570" y="762246"/>
                  </a:cubicBezTo>
                  <a:cubicBezTo>
                    <a:pt x="980548" y="441272"/>
                    <a:pt x="917053" y="204951"/>
                    <a:pt x="902943" y="212005"/>
                  </a:cubicBezTo>
                  <a:close/>
                  <a:moveTo>
                    <a:pt x="1254684" y="152605"/>
                  </a:moveTo>
                  <a:cubicBezTo>
                    <a:pt x="1237000" y="159654"/>
                    <a:pt x="1183947" y="466311"/>
                    <a:pt x="1226389" y="832889"/>
                  </a:cubicBezTo>
                  <a:cubicBezTo>
                    <a:pt x="1258220" y="1113110"/>
                    <a:pt x="1292041" y="1204975"/>
                    <a:pt x="1323375" y="1233393"/>
                  </a:cubicBezTo>
                  <a:lnTo>
                    <a:pt x="1338019" y="1242404"/>
                  </a:lnTo>
                  <a:lnTo>
                    <a:pt x="1251746" y="1206383"/>
                  </a:lnTo>
                  <a:cubicBezTo>
                    <a:pt x="1104015" y="1150863"/>
                    <a:pt x="962192" y="1111418"/>
                    <a:pt x="824809" y="1085685"/>
                  </a:cubicBezTo>
                  <a:lnTo>
                    <a:pt x="788831" y="1080062"/>
                  </a:lnTo>
                  <a:lnTo>
                    <a:pt x="783081" y="1076208"/>
                  </a:lnTo>
                  <a:lnTo>
                    <a:pt x="771415" y="1077340"/>
                  </a:lnTo>
                  <a:lnTo>
                    <a:pt x="688850" y="1064435"/>
                  </a:lnTo>
                  <a:lnTo>
                    <a:pt x="611425" y="1058315"/>
                  </a:lnTo>
                  <a:lnTo>
                    <a:pt x="627234" y="1050779"/>
                  </a:lnTo>
                  <a:cubicBezTo>
                    <a:pt x="648366" y="1029659"/>
                    <a:pt x="648366" y="990937"/>
                    <a:pt x="493399" y="790290"/>
                  </a:cubicBezTo>
                  <a:cubicBezTo>
                    <a:pt x="348998" y="607243"/>
                    <a:pt x="218685" y="501640"/>
                    <a:pt x="208119" y="512200"/>
                  </a:cubicBezTo>
                  <a:cubicBezTo>
                    <a:pt x="197553" y="522760"/>
                    <a:pt x="278559" y="684686"/>
                    <a:pt x="422960" y="871253"/>
                  </a:cubicBezTo>
                  <a:cubicBezTo>
                    <a:pt x="495601" y="965306"/>
                    <a:pt x="540382" y="1015272"/>
                    <a:pt x="569638" y="1039641"/>
                  </a:cubicBezTo>
                  <a:lnTo>
                    <a:pt x="575058" y="1043291"/>
                  </a:lnTo>
                  <a:lnTo>
                    <a:pt x="574061" y="1043244"/>
                  </a:lnTo>
                  <a:cubicBezTo>
                    <a:pt x="568782" y="1044056"/>
                    <a:pt x="562733" y="1045984"/>
                    <a:pt x="555695" y="1049288"/>
                  </a:cubicBezTo>
                  <a:lnTo>
                    <a:pt x="548773" y="1053362"/>
                  </a:lnTo>
                  <a:lnTo>
                    <a:pt x="486627" y="1048449"/>
                  </a:lnTo>
                  <a:cubicBezTo>
                    <a:pt x="458434" y="1046689"/>
                    <a:pt x="432885" y="1047569"/>
                    <a:pt x="414383" y="1049329"/>
                  </a:cubicBezTo>
                  <a:lnTo>
                    <a:pt x="386304" y="1055104"/>
                  </a:lnTo>
                  <a:lnTo>
                    <a:pt x="383723" y="1052462"/>
                  </a:lnTo>
                  <a:lnTo>
                    <a:pt x="391204" y="1046907"/>
                  </a:lnTo>
                  <a:cubicBezTo>
                    <a:pt x="401767" y="1025767"/>
                    <a:pt x="401767" y="997580"/>
                    <a:pt x="260930" y="863693"/>
                  </a:cubicBezTo>
                  <a:cubicBezTo>
                    <a:pt x="127134" y="740376"/>
                    <a:pt x="7422" y="676956"/>
                    <a:pt x="380" y="687526"/>
                  </a:cubicBezTo>
                  <a:cubicBezTo>
                    <a:pt x="-6662" y="694572"/>
                    <a:pt x="84883" y="807319"/>
                    <a:pt x="215157" y="934160"/>
                  </a:cubicBezTo>
                  <a:cubicBezTo>
                    <a:pt x="285576" y="1001103"/>
                    <a:pt x="326067" y="1034576"/>
                    <a:pt x="350714" y="1048669"/>
                  </a:cubicBezTo>
                  <a:lnTo>
                    <a:pt x="358436" y="1051076"/>
                  </a:lnTo>
                  <a:lnTo>
                    <a:pt x="335405" y="1059953"/>
                  </a:lnTo>
                  <a:cubicBezTo>
                    <a:pt x="312266" y="1072271"/>
                    <a:pt x="279900" y="1095547"/>
                    <a:pt x="233662" y="1135166"/>
                  </a:cubicBezTo>
                  <a:cubicBezTo>
                    <a:pt x="175536" y="1182709"/>
                    <a:pt x="127978" y="1232012"/>
                    <a:pt x="95832" y="1270750"/>
                  </a:cubicBezTo>
                  <a:lnTo>
                    <a:pt x="73292" y="1301160"/>
                  </a:lnTo>
                  <a:lnTo>
                    <a:pt x="167963" y="1301160"/>
                  </a:lnTo>
                  <a:lnTo>
                    <a:pt x="201572" y="1282526"/>
                  </a:lnTo>
                  <a:cubicBezTo>
                    <a:pt x="228598" y="1265248"/>
                    <a:pt x="257442" y="1244338"/>
                    <a:pt x="286505" y="1219686"/>
                  </a:cubicBezTo>
                  <a:cubicBezTo>
                    <a:pt x="413327" y="1117558"/>
                    <a:pt x="409804" y="1085863"/>
                    <a:pt x="395713" y="1064733"/>
                  </a:cubicBezTo>
                  <a:lnTo>
                    <a:pt x="386714" y="1055523"/>
                  </a:lnTo>
                  <a:lnTo>
                    <a:pt x="414383" y="1055930"/>
                  </a:lnTo>
                  <a:cubicBezTo>
                    <a:pt x="432885" y="1056370"/>
                    <a:pt x="458434" y="1057250"/>
                    <a:pt x="486627" y="1059010"/>
                  </a:cubicBezTo>
                  <a:lnTo>
                    <a:pt x="532009" y="1063228"/>
                  </a:lnTo>
                  <a:lnTo>
                    <a:pt x="531389" y="1063593"/>
                  </a:lnTo>
                  <a:cubicBezTo>
                    <a:pt x="503674" y="1082551"/>
                    <a:pt x="465071" y="1116255"/>
                    <a:pt x="409641" y="1171766"/>
                  </a:cubicBezTo>
                  <a:cubicBezTo>
                    <a:pt x="374447" y="1206131"/>
                    <a:pt x="342993" y="1240715"/>
                    <a:pt x="315773" y="1273482"/>
                  </a:cubicBezTo>
                  <a:lnTo>
                    <a:pt x="294907" y="1301160"/>
                  </a:lnTo>
                  <a:lnTo>
                    <a:pt x="458301" y="1301160"/>
                  </a:lnTo>
                  <a:lnTo>
                    <a:pt x="483547" y="1277502"/>
                  </a:lnTo>
                  <a:cubicBezTo>
                    <a:pt x="597047" y="1163836"/>
                    <a:pt x="621462" y="1113611"/>
                    <a:pt x="617668" y="1083708"/>
                  </a:cubicBezTo>
                  <a:lnTo>
                    <a:pt x="611890" y="1070651"/>
                  </a:lnTo>
                  <a:lnTo>
                    <a:pt x="688685" y="1077788"/>
                  </a:lnTo>
                  <a:lnTo>
                    <a:pt x="749039" y="1088757"/>
                  </a:lnTo>
                  <a:lnTo>
                    <a:pt x="727742" y="1106640"/>
                  </a:lnTo>
                  <a:cubicBezTo>
                    <a:pt x="701372" y="1131907"/>
                    <a:pt x="665221" y="1175210"/>
                    <a:pt x="613720" y="1245289"/>
                  </a:cubicBezTo>
                  <a:lnTo>
                    <a:pt x="575601" y="1301160"/>
                  </a:lnTo>
                  <a:lnTo>
                    <a:pt x="732165" y="1301160"/>
                  </a:lnTo>
                  <a:lnTo>
                    <a:pt x="733973" y="1298688"/>
                  </a:lnTo>
                  <a:cubicBezTo>
                    <a:pt x="808572" y="1193086"/>
                    <a:pt x="823503" y="1144475"/>
                    <a:pt x="817581" y="1115985"/>
                  </a:cubicBezTo>
                  <a:lnTo>
                    <a:pt x="808913" y="1099639"/>
                  </a:lnTo>
                  <a:lnTo>
                    <a:pt x="870189" y="1110775"/>
                  </a:lnTo>
                  <a:lnTo>
                    <a:pt x="1014645" y="1148445"/>
                  </a:lnTo>
                  <a:lnTo>
                    <a:pt x="1002631" y="1154088"/>
                  </a:lnTo>
                  <a:cubicBezTo>
                    <a:pt x="977887" y="1169588"/>
                    <a:pt x="942998" y="1202153"/>
                    <a:pt x="890726" y="1261244"/>
                  </a:cubicBezTo>
                  <a:lnTo>
                    <a:pt x="856626" y="1301160"/>
                  </a:lnTo>
                  <a:lnTo>
                    <a:pt x="1045276" y="1301160"/>
                  </a:lnTo>
                  <a:lnTo>
                    <a:pt x="1058849" y="1279197"/>
                  </a:lnTo>
                  <a:cubicBezTo>
                    <a:pt x="1080149" y="1237769"/>
                    <a:pt x="1084315" y="1211304"/>
                    <a:pt x="1080438" y="1192012"/>
                  </a:cubicBezTo>
                  <a:lnTo>
                    <a:pt x="1066552" y="1164446"/>
                  </a:lnTo>
                  <a:lnTo>
                    <a:pt x="1200803" y="1209395"/>
                  </a:lnTo>
                  <a:lnTo>
                    <a:pt x="1300578" y="1249221"/>
                  </a:lnTo>
                  <a:lnTo>
                    <a:pt x="1286262" y="1259446"/>
                  </a:lnTo>
                  <a:cubicBezTo>
                    <a:pt x="1278004" y="1267045"/>
                    <a:pt x="1268838" y="1277093"/>
                    <a:pt x="1258523" y="1290066"/>
                  </a:cubicBezTo>
                  <a:lnTo>
                    <a:pt x="1250547" y="1301160"/>
                  </a:lnTo>
                  <a:lnTo>
                    <a:pt x="1380238" y="1301160"/>
                  </a:lnTo>
                  <a:lnTo>
                    <a:pt x="1378967" y="1288628"/>
                  </a:lnTo>
                  <a:lnTo>
                    <a:pt x="1373878" y="1280890"/>
                  </a:lnTo>
                  <a:lnTo>
                    <a:pt x="1418548" y="1301160"/>
                  </a:lnTo>
                  <a:lnTo>
                    <a:pt x="1474420" y="1301160"/>
                  </a:lnTo>
                  <a:lnTo>
                    <a:pt x="1452352" y="1290141"/>
                  </a:lnTo>
                  <a:lnTo>
                    <a:pt x="1339428" y="1242992"/>
                  </a:lnTo>
                  <a:lnTo>
                    <a:pt x="1353715" y="1245289"/>
                  </a:lnTo>
                  <a:cubicBezTo>
                    <a:pt x="1399693" y="1245289"/>
                    <a:pt x="1420914" y="1210041"/>
                    <a:pt x="1367862" y="818789"/>
                  </a:cubicBezTo>
                  <a:cubicBezTo>
                    <a:pt x="1318346" y="434588"/>
                    <a:pt x="1272368" y="149080"/>
                    <a:pt x="1254684" y="152605"/>
                  </a:cubicBezTo>
                  <a:close/>
                  <a:moveTo>
                    <a:pt x="1583394" y="106044"/>
                  </a:moveTo>
                  <a:cubicBezTo>
                    <a:pt x="1565809" y="116624"/>
                    <a:pt x="1509535" y="483424"/>
                    <a:pt x="1569326" y="924288"/>
                  </a:cubicBezTo>
                  <a:cubicBezTo>
                    <a:pt x="1593066" y="1094903"/>
                    <a:pt x="1615323" y="1207985"/>
                    <a:pt x="1636466" y="1282876"/>
                  </a:cubicBezTo>
                  <a:lnTo>
                    <a:pt x="1642271" y="1301160"/>
                  </a:lnTo>
                  <a:lnTo>
                    <a:pt x="1783494" y="1301160"/>
                  </a:lnTo>
                  <a:lnTo>
                    <a:pt x="1783401" y="1288353"/>
                  </a:lnTo>
                  <a:cubicBezTo>
                    <a:pt x="1779691" y="1211456"/>
                    <a:pt x="1765843" y="1093580"/>
                    <a:pt x="1738146" y="913707"/>
                  </a:cubicBezTo>
                  <a:cubicBezTo>
                    <a:pt x="1664287" y="448154"/>
                    <a:pt x="1600979" y="98990"/>
                    <a:pt x="1583394" y="106044"/>
                  </a:cubicBezTo>
                  <a:close/>
                  <a:moveTo>
                    <a:pt x="1970981" y="79"/>
                  </a:moveTo>
                  <a:cubicBezTo>
                    <a:pt x="1949934" y="10654"/>
                    <a:pt x="1883286" y="482972"/>
                    <a:pt x="1949934" y="1043409"/>
                  </a:cubicBezTo>
                  <a:cubicBezTo>
                    <a:pt x="1958704" y="1114786"/>
                    <a:pt x="1967418" y="1178232"/>
                    <a:pt x="1976078" y="1234642"/>
                  </a:cubicBezTo>
                  <a:lnTo>
                    <a:pt x="1986919" y="1301160"/>
                  </a:lnTo>
                  <a:lnTo>
                    <a:pt x="2193331" y="1301160"/>
                  </a:lnTo>
                  <a:lnTo>
                    <a:pt x="2187668" y="1258206"/>
                  </a:lnTo>
                  <a:cubicBezTo>
                    <a:pt x="2179365" y="1198388"/>
                    <a:pt x="2169170" y="1130647"/>
                    <a:pt x="2156893" y="1053983"/>
                  </a:cubicBezTo>
                  <a:cubicBezTo>
                    <a:pt x="2058675" y="454774"/>
                    <a:pt x="1992028" y="-6970"/>
                    <a:pt x="1970981" y="79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09CADA10-CC76-4669-942B-A973C9D65D58}"/>
                </a:ext>
              </a:extLst>
            </p:cNvPr>
            <p:cNvGrpSpPr/>
            <p:nvPr/>
          </p:nvGrpSpPr>
          <p:grpSpPr>
            <a:xfrm>
              <a:off x="428358" y="5455730"/>
              <a:ext cx="3074289" cy="1344049"/>
              <a:chOff x="4179970" y="5489991"/>
              <a:chExt cx="3074289" cy="1344049"/>
            </a:xfrm>
          </p:grpSpPr>
          <p:sp>
            <p:nvSpPr>
              <p:cNvPr id="330" name="Freeform 81">
                <a:extLst>
                  <a:ext uri="{FF2B5EF4-FFF2-40B4-BE49-F238E27FC236}">
                    <a16:creationId xmlns:a16="http://schemas.microsoft.com/office/drawing/2014/main" id="{DE1A0B7A-F319-42EC-9E96-80E5CE0E5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450" y="5685627"/>
                <a:ext cx="1023916" cy="786358"/>
              </a:xfrm>
              <a:custGeom>
                <a:avLst/>
                <a:gdLst>
                  <a:gd name="T0" fmla="*/ 292 w 405"/>
                  <a:gd name="T1" fmla="*/ 18 h 311"/>
                  <a:gd name="T2" fmla="*/ 312 w 405"/>
                  <a:gd name="T3" fmla="*/ 222 h 311"/>
                  <a:gd name="T4" fmla="*/ 249 w 405"/>
                  <a:gd name="T5" fmla="*/ 95 h 311"/>
                  <a:gd name="T6" fmla="*/ 287 w 405"/>
                  <a:gd name="T7" fmla="*/ 258 h 311"/>
                  <a:gd name="T8" fmla="*/ 197 w 405"/>
                  <a:gd name="T9" fmla="*/ 78 h 311"/>
                  <a:gd name="T10" fmla="*/ 213 w 405"/>
                  <a:gd name="T11" fmla="*/ 243 h 311"/>
                  <a:gd name="T12" fmla="*/ 184 w 405"/>
                  <a:gd name="T13" fmla="*/ 0 h 311"/>
                  <a:gd name="T14" fmla="*/ 141 w 405"/>
                  <a:gd name="T15" fmla="*/ 134 h 311"/>
                  <a:gd name="T16" fmla="*/ 77 w 405"/>
                  <a:gd name="T17" fmla="*/ 32 h 311"/>
                  <a:gd name="T18" fmla="*/ 115 w 405"/>
                  <a:gd name="T19" fmla="*/ 180 h 311"/>
                  <a:gd name="T20" fmla="*/ 63 w 405"/>
                  <a:gd name="T21" fmla="*/ 81 h 311"/>
                  <a:gd name="T22" fmla="*/ 81 w 405"/>
                  <a:gd name="T23" fmla="*/ 188 h 311"/>
                  <a:gd name="T24" fmla="*/ 0 w 405"/>
                  <a:gd name="T25" fmla="*/ 45 h 311"/>
                  <a:gd name="T26" fmla="*/ 0 w 405"/>
                  <a:gd name="T27" fmla="*/ 45 h 311"/>
                  <a:gd name="T28" fmla="*/ 47 w 405"/>
                  <a:gd name="T29" fmla="*/ 248 h 311"/>
                  <a:gd name="T30" fmla="*/ 0 w 405"/>
                  <a:gd name="T31" fmla="*/ 156 h 311"/>
                  <a:gd name="T32" fmla="*/ 0 w 405"/>
                  <a:gd name="T33" fmla="*/ 308 h 311"/>
                  <a:gd name="T34" fmla="*/ 1 w 405"/>
                  <a:gd name="T35" fmla="*/ 311 h 311"/>
                  <a:gd name="T36" fmla="*/ 3 w 405"/>
                  <a:gd name="T37" fmla="*/ 311 h 311"/>
                  <a:gd name="T38" fmla="*/ 405 w 405"/>
                  <a:gd name="T39" fmla="*/ 311 h 311"/>
                  <a:gd name="T40" fmla="*/ 292 w 405"/>
                  <a:gd name="T41" fmla="*/ 1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5" h="311">
                    <a:moveTo>
                      <a:pt x="292" y="18"/>
                    </a:moveTo>
                    <a:cubicBezTo>
                      <a:pt x="292" y="18"/>
                      <a:pt x="259" y="122"/>
                      <a:pt x="312" y="222"/>
                    </a:cubicBezTo>
                    <a:cubicBezTo>
                      <a:pt x="312" y="222"/>
                      <a:pt x="244" y="169"/>
                      <a:pt x="249" y="95"/>
                    </a:cubicBezTo>
                    <a:cubicBezTo>
                      <a:pt x="249" y="95"/>
                      <a:pt x="226" y="198"/>
                      <a:pt x="287" y="258"/>
                    </a:cubicBezTo>
                    <a:cubicBezTo>
                      <a:pt x="287" y="258"/>
                      <a:pt x="171" y="167"/>
                      <a:pt x="197" y="78"/>
                    </a:cubicBezTo>
                    <a:cubicBezTo>
                      <a:pt x="197" y="78"/>
                      <a:pt x="159" y="161"/>
                      <a:pt x="213" y="243"/>
                    </a:cubicBezTo>
                    <a:cubicBezTo>
                      <a:pt x="213" y="243"/>
                      <a:pt x="109" y="118"/>
                      <a:pt x="184" y="0"/>
                    </a:cubicBezTo>
                    <a:cubicBezTo>
                      <a:pt x="184" y="0"/>
                      <a:pt x="130" y="51"/>
                      <a:pt x="141" y="134"/>
                    </a:cubicBezTo>
                    <a:cubicBezTo>
                      <a:pt x="137" y="114"/>
                      <a:pt x="122" y="73"/>
                      <a:pt x="77" y="32"/>
                    </a:cubicBezTo>
                    <a:cubicBezTo>
                      <a:pt x="77" y="32"/>
                      <a:pt x="114" y="115"/>
                      <a:pt x="115" y="180"/>
                    </a:cubicBezTo>
                    <a:cubicBezTo>
                      <a:pt x="115" y="180"/>
                      <a:pt x="74" y="132"/>
                      <a:pt x="63" y="81"/>
                    </a:cubicBezTo>
                    <a:cubicBezTo>
                      <a:pt x="63" y="81"/>
                      <a:pt x="65" y="136"/>
                      <a:pt x="81" y="188"/>
                    </a:cubicBezTo>
                    <a:cubicBezTo>
                      <a:pt x="60" y="140"/>
                      <a:pt x="26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3"/>
                      <a:pt x="63" y="189"/>
                      <a:pt x="47" y="248"/>
                    </a:cubicBezTo>
                    <a:cubicBezTo>
                      <a:pt x="47" y="248"/>
                      <a:pt x="15" y="200"/>
                      <a:pt x="0" y="15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" y="311"/>
                      <a:pt x="1" y="311"/>
                      <a:pt x="1" y="311"/>
                    </a:cubicBezTo>
                    <a:cubicBezTo>
                      <a:pt x="3" y="311"/>
                      <a:pt x="3" y="311"/>
                      <a:pt x="3" y="311"/>
                    </a:cubicBezTo>
                    <a:cubicBezTo>
                      <a:pt x="405" y="311"/>
                      <a:pt x="405" y="311"/>
                      <a:pt x="405" y="311"/>
                    </a:cubicBezTo>
                    <a:cubicBezTo>
                      <a:pt x="383" y="281"/>
                      <a:pt x="284" y="138"/>
                      <a:pt x="292" y="18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1" name="Freeform 82">
                <a:extLst>
                  <a:ext uri="{FF2B5EF4-FFF2-40B4-BE49-F238E27FC236}">
                    <a16:creationId xmlns:a16="http://schemas.microsoft.com/office/drawing/2014/main" id="{9B8C7A0E-AAF5-4630-8D91-D8FDFEA64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544" y="5920645"/>
                <a:ext cx="952776" cy="551339"/>
              </a:xfrm>
              <a:custGeom>
                <a:avLst/>
                <a:gdLst>
                  <a:gd name="T0" fmla="*/ 272 w 377"/>
                  <a:gd name="T1" fmla="*/ 12 h 218"/>
                  <a:gd name="T2" fmla="*/ 290 w 377"/>
                  <a:gd name="T3" fmla="*/ 155 h 218"/>
                  <a:gd name="T4" fmla="*/ 232 w 377"/>
                  <a:gd name="T5" fmla="*/ 66 h 218"/>
                  <a:gd name="T6" fmla="*/ 267 w 377"/>
                  <a:gd name="T7" fmla="*/ 180 h 218"/>
                  <a:gd name="T8" fmla="*/ 184 w 377"/>
                  <a:gd name="T9" fmla="*/ 54 h 218"/>
                  <a:gd name="T10" fmla="*/ 198 w 377"/>
                  <a:gd name="T11" fmla="*/ 170 h 218"/>
                  <a:gd name="T12" fmla="*/ 172 w 377"/>
                  <a:gd name="T13" fmla="*/ 0 h 218"/>
                  <a:gd name="T14" fmla="*/ 132 w 377"/>
                  <a:gd name="T15" fmla="*/ 93 h 218"/>
                  <a:gd name="T16" fmla="*/ 72 w 377"/>
                  <a:gd name="T17" fmla="*/ 22 h 218"/>
                  <a:gd name="T18" fmla="*/ 107 w 377"/>
                  <a:gd name="T19" fmla="*/ 126 h 218"/>
                  <a:gd name="T20" fmla="*/ 59 w 377"/>
                  <a:gd name="T21" fmla="*/ 56 h 218"/>
                  <a:gd name="T22" fmla="*/ 75 w 377"/>
                  <a:gd name="T23" fmla="*/ 131 h 218"/>
                  <a:gd name="T24" fmla="*/ 0 w 377"/>
                  <a:gd name="T25" fmla="*/ 31 h 218"/>
                  <a:gd name="T26" fmla="*/ 0 w 377"/>
                  <a:gd name="T27" fmla="*/ 31 h 218"/>
                  <a:gd name="T28" fmla="*/ 44 w 377"/>
                  <a:gd name="T29" fmla="*/ 174 h 218"/>
                  <a:gd name="T30" fmla="*/ 0 w 377"/>
                  <a:gd name="T31" fmla="*/ 109 h 218"/>
                  <a:gd name="T32" fmla="*/ 0 w 377"/>
                  <a:gd name="T33" fmla="*/ 216 h 218"/>
                  <a:gd name="T34" fmla="*/ 1 w 377"/>
                  <a:gd name="T35" fmla="*/ 218 h 218"/>
                  <a:gd name="T36" fmla="*/ 3 w 377"/>
                  <a:gd name="T37" fmla="*/ 218 h 218"/>
                  <a:gd name="T38" fmla="*/ 377 w 377"/>
                  <a:gd name="T39" fmla="*/ 218 h 218"/>
                  <a:gd name="T40" fmla="*/ 272 w 377"/>
                  <a:gd name="T41" fmla="*/ 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218">
                    <a:moveTo>
                      <a:pt x="272" y="12"/>
                    </a:moveTo>
                    <a:cubicBezTo>
                      <a:pt x="272" y="12"/>
                      <a:pt x="241" y="85"/>
                      <a:pt x="290" y="155"/>
                    </a:cubicBezTo>
                    <a:cubicBezTo>
                      <a:pt x="290" y="155"/>
                      <a:pt x="228" y="118"/>
                      <a:pt x="232" y="66"/>
                    </a:cubicBezTo>
                    <a:cubicBezTo>
                      <a:pt x="232" y="66"/>
                      <a:pt x="211" y="138"/>
                      <a:pt x="267" y="180"/>
                    </a:cubicBezTo>
                    <a:cubicBezTo>
                      <a:pt x="267" y="180"/>
                      <a:pt x="160" y="116"/>
                      <a:pt x="184" y="54"/>
                    </a:cubicBezTo>
                    <a:cubicBezTo>
                      <a:pt x="184" y="54"/>
                      <a:pt x="148" y="112"/>
                      <a:pt x="198" y="170"/>
                    </a:cubicBezTo>
                    <a:cubicBezTo>
                      <a:pt x="198" y="170"/>
                      <a:pt x="102" y="82"/>
                      <a:pt x="172" y="0"/>
                    </a:cubicBezTo>
                    <a:cubicBezTo>
                      <a:pt x="172" y="0"/>
                      <a:pt x="121" y="36"/>
                      <a:pt x="132" y="93"/>
                    </a:cubicBezTo>
                    <a:cubicBezTo>
                      <a:pt x="127" y="79"/>
                      <a:pt x="114" y="51"/>
                      <a:pt x="72" y="22"/>
                    </a:cubicBezTo>
                    <a:cubicBezTo>
                      <a:pt x="72" y="22"/>
                      <a:pt x="107" y="80"/>
                      <a:pt x="107" y="126"/>
                    </a:cubicBezTo>
                    <a:cubicBezTo>
                      <a:pt x="107" y="126"/>
                      <a:pt x="69" y="92"/>
                      <a:pt x="59" y="56"/>
                    </a:cubicBezTo>
                    <a:cubicBezTo>
                      <a:pt x="59" y="56"/>
                      <a:pt x="60" y="95"/>
                      <a:pt x="75" y="131"/>
                    </a:cubicBezTo>
                    <a:cubicBezTo>
                      <a:pt x="56" y="98"/>
                      <a:pt x="24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6"/>
                      <a:pt x="59" y="132"/>
                      <a:pt x="44" y="174"/>
                    </a:cubicBezTo>
                    <a:cubicBezTo>
                      <a:pt x="44" y="174"/>
                      <a:pt x="14" y="140"/>
                      <a:pt x="0" y="109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56" y="197"/>
                      <a:pt x="264" y="96"/>
                      <a:pt x="272" y="12"/>
                    </a:cubicBezTo>
                    <a:close/>
                  </a:path>
                </a:pathLst>
              </a:custGeom>
              <a:solidFill>
                <a:srgbClr val="AA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2" name="Freeform 106">
                <a:extLst>
                  <a:ext uri="{FF2B5EF4-FFF2-40B4-BE49-F238E27FC236}">
                    <a16:creationId xmlns:a16="http://schemas.microsoft.com/office/drawing/2014/main" id="{965637AB-D892-4B2D-A32C-3ED6B4A8D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987" y="6042601"/>
                <a:ext cx="260425" cy="495443"/>
              </a:xfrm>
              <a:custGeom>
                <a:avLst/>
                <a:gdLst>
                  <a:gd name="T0" fmla="*/ 22 w 103"/>
                  <a:gd name="T1" fmla="*/ 196 h 196"/>
                  <a:gd name="T2" fmla="*/ 0 w 103"/>
                  <a:gd name="T3" fmla="*/ 196 h 196"/>
                  <a:gd name="T4" fmla="*/ 47 w 103"/>
                  <a:gd name="T5" fmla="*/ 30 h 196"/>
                  <a:gd name="T6" fmla="*/ 103 w 103"/>
                  <a:gd name="T7" fmla="*/ 57 h 196"/>
                  <a:gd name="T8" fmla="*/ 22 w 103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96">
                    <a:moveTo>
                      <a:pt x="22" y="196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103" y="0"/>
                      <a:pt x="103" y="57"/>
                    </a:cubicBezTo>
                    <a:lnTo>
                      <a:pt x="22" y="196"/>
                    </a:lnTo>
                    <a:close/>
                  </a:path>
                </a:pathLst>
              </a:custGeom>
              <a:solidFill>
                <a:srgbClr val="7C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3" name="Freeform 123">
                <a:extLst>
                  <a:ext uri="{FF2B5EF4-FFF2-40B4-BE49-F238E27FC236}">
                    <a16:creationId xmlns:a16="http://schemas.microsoft.com/office/drawing/2014/main" id="{883168E4-03EF-4892-905D-6D6A7F9F3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088" y="5885075"/>
                <a:ext cx="2740182" cy="948965"/>
              </a:xfrm>
              <a:custGeom>
                <a:avLst/>
                <a:gdLst>
                  <a:gd name="T0" fmla="*/ 1084 w 1084"/>
                  <a:gd name="T1" fmla="*/ 0 h 375"/>
                  <a:gd name="T2" fmla="*/ 954 w 1084"/>
                  <a:gd name="T3" fmla="*/ 375 h 375"/>
                  <a:gd name="T4" fmla="*/ 161 w 1084"/>
                  <a:gd name="T5" fmla="*/ 375 h 375"/>
                  <a:gd name="T6" fmla="*/ 107 w 1084"/>
                  <a:gd name="T7" fmla="*/ 19 h 375"/>
                  <a:gd name="T8" fmla="*/ 1084 w 1084"/>
                  <a:gd name="T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75">
                    <a:moveTo>
                      <a:pt x="1084" y="0"/>
                    </a:moveTo>
                    <a:cubicBezTo>
                      <a:pt x="954" y="375"/>
                      <a:pt x="954" y="375"/>
                      <a:pt x="954" y="375"/>
                    </a:cubicBezTo>
                    <a:cubicBezTo>
                      <a:pt x="161" y="375"/>
                      <a:pt x="161" y="375"/>
                      <a:pt x="161" y="375"/>
                    </a:cubicBezTo>
                    <a:cubicBezTo>
                      <a:pt x="78" y="345"/>
                      <a:pt x="0" y="134"/>
                      <a:pt x="107" y="19"/>
                    </a:cubicBezTo>
                    <a:cubicBezTo>
                      <a:pt x="501" y="115"/>
                      <a:pt x="728" y="102"/>
                      <a:pt x="1084" y="0"/>
                    </a:cubicBez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4" name="Freeform 124">
                <a:extLst>
                  <a:ext uri="{FF2B5EF4-FFF2-40B4-BE49-F238E27FC236}">
                    <a16:creationId xmlns:a16="http://schemas.microsoft.com/office/drawing/2014/main" id="{A91902C1-1612-4402-A2B0-9F84D6C3A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314" y="6193774"/>
                <a:ext cx="2510246" cy="640265"/>
              </a:xfrm>
              <a:custGeom>
                <a:avLst/>
                <a:gdLst>
                  <a:gd name="T0" fmla="*/ 558 w 993"/>
                  <a:gd name="T1" fmla="*/ 93 h 253"/>
                  <a:gd name="T2" fmla="*/ 993 w 993"/>
                  <a:gd name="T3" fmla="*/ 0 h 253"/>
                  <a:gd name="T4" fmla="*/ 905 w 993"/>
                  <a:gd name="T5" fmla="*/ 253 h 253"/>
                  <a:gd name="T6" fmla="*/ 112 w 993"/>
                  <a:gd name="T7" fmla="*/ 253 h 253"/>
                  <a:gd name="T8" fmla="*/ 7 w 993"/>
                  <a:gd name="T9" fmla="*/ 21 h 253"/>
                  <a:gd name="T10" fmla="*/ 558 w 993"/>
                  <a:gd name="T11" fmla="*/ 9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3" h="253">
                    <a:moveTo>
                      <a:pt x="558" y="93"/>
                    </a:moveTo>
                    <a:cubicBezTo>
                      <a:pt x="735" y="79"/>
                      <a:pt x="892" y="44"/>
                      <a:pt x="993" y="0"/>
                    </a:cubicBezTo>
                    <a:cubicBezTo>
                      <a:pt x="905" y="253"/>
                      <a:pt x="905" y="253"/>
                      <a:pt x="905" y="253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54" y="232"/>
                      <a:pt x="0" y="124"/>
                      <a:pt x="7" y="21"/>
                    </a:cubicBezTo>
                    <a:cubicBezTo>
                      <a:pt x="80" y="82"/>
                      <a:pt x="301" y="113"/>
                      <a:pt x="558" y="93"/>
                    </a:cubicBez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5" name="Freeform 125">
                <a:extLst>
                  <a:ext uri="{FF2B5EF4-FFF2-40B4-BE49-F238E27FC236}">
                    <a16:creationId xmlns:a16="http://schemas.microsoft.com/office/drawing/2014/main" id="{C2422B14-FEB1-46AD-96C2-D6A5FAD5E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705" y="6535503"/>
                <a:ext cx="776194" cy="88926"/>
              </a:xfrm>
              <a:custGeom>
                <a:avLst/>
                <a:gdLst>
                  <a:gd name="T0" fmla="*/ 611 w 611"/>
                  <a:gd name="T1" fmla="*/ 70 h 70"/>
                  <a:gd name="T2" fmla="*/ 430 w 611"/>
                  <a:gd name="T3" fmla="*/ 60 h 70"/>
                  <a:gd name="T4" fmla="*/ 187 w 611"/>
                  <a:gd name="T5" fmla="*/ 54 h 70"/>
                  <a:gd name="T6" fmla="*/ 0 w 611"/>
                  <a:gd name="T7" fmla="*/ 0 h 70"/>
                  <a:gd name="T8" fmla="*/ 187 w 611"/>
                  <a:gd name="T9" fmla="*/ 36 h 70"/>
                  <a:gd name="T10" fmla="*/ 438 w 611"/>
                  <a:gd name="T11" fmla="*/ 26 h 70"/>
                  <a:gd name="T12" fmla="*/ 611 w 611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">
                    <a:moveTo>
                      <a:pt x="611" y="70"/>
                    </a:moveTo>
                    <a:lnTo>
                      <a:pt x="430" y="60"/>
                    </a:lnTo>
                    <a:lnTo>
                      <a:pt x="187" y="54"/>
                    </a:lnTo>
                    <a:lnTo>
                      <a:pt x="0" y="0"/>
                    </a:lnTo>
                    <a:lnTo>
                      <a:pt x="187" y="36"/>
                    </a:lnTo>
                    <a:lnTo>
                      <a:pt x="438" y="26"/>
                    </a:lnTo>
                    <a:lnTo>
                      <a:pt x="611" y="70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6" name="Freeform 126">
                <a:extLst>
                  <a:ext uri="{FF2B5EF4-FFF2-40B4-BE49-F238E27FC236}">
                    <a16:creationId xmlns:a16="http://schemas.microsoft.com/office/drawing/2014/main" id="{E2D2838C-8F5D-444B-B746-EAFF2B668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846" y="6168367"/>
                <a:ext cx="899420" cy="63518"/>
              </a:xfrm>
              <a:custGeom>
                <a:avLst/>
                <a:gdLst>
                  <a:gd name="T0" fmla="*/ 708 w 708"/>
                  <a:gd name="T1" fmla="*/ 30 h 50"/>
                  <a:gd name="T2" fmla="*/ 499 w 708"/>
                  <a:gd name="T3" fmla="*/ 36 h 50"/>
                  <a:gd name="T4" fmla="*/ 217 w 708"/>
                  <a:gd name="T5" fmla="*/ 50 h 50"/>
                  <a:gd name="T6" fmla="*/ 0 w 708"/>
                  <a:gd name="T7" fmla="*/ 10 h 50"/>
                  <a:gd name="T8" fmla="*/ 217 w 708"/>
                  <a:gd name="T9" fmla="*/ 32 h 50"/>
                  <a:gd name="T10" fmla="*/ 509 w 708"/>
                  <a:gd name="T11" fmla="*/ 0 h 50"/>
                  <a:gd name="T12" fmla="*/ 708 w 708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8" h="50">
                    <a:moveTo>
                      <a:pt x="708" y="30"/>
                    </a:moveTo>
                    <a:lnTo>
                      <a:pt x="499" y="36"/>
                    </a:lnTo>
                    <a:lnTo>
                      <a:pt x="217" y="50"/>
                    </a:lnTo>
                    <a:lnTo>
                      <a:pt x="0" y="10"/>
                    </a:lnTo>
                    <a:lnTo>
                      <a:pt x="217" y="32"/>
                    </a:lnTo>
                    <a:lnTo>
                      <a:pt x="509" y="0"/>
                    </a:lnTo>
                    <a:lnTo>
                      <a:pt x="708" y="3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7" name="Freeform 127">
                <a:extLst>
                  <a:ext uri="{FF2B5EF4-FFF2-40B4-BE49-F238E27FC236}">
                    <a16:creationId xmlns:a16="http://schemas.microsoft.com/office/drawing/2014/main" id="{CF90B925-95C9-4FA1-9AAD-8F232EF8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534" y="6732410"/>
                <a:ext cx="868931" cy="60978"/>
              </a:xfrm>
              <a:custGeom>
                <a:avLst/>
                <a:gdLst>
                  <a:gd name="T0" fmla="*/ 684 w 684"/>
                  <a:gd name="T1" fmla="*/ 32 h 48"/>
                  <a:gd name="T2" fmla="*/ 483 w 684"/>
                  <a:gd name="T3" fmla="*/ 34 h 48"/>
                  <a:gd name="T4" fmla="*/ 213 w 684"/>
                  <a:gd name="T5" fmla="*/ 48 h 48"/>
                  <a:gd name="T6" fmla="*/ 0 w 684"/>
                  <a:gd name="T7" fmla="*/ 8 h 48"/>
                  <a:gd name="T8" fmla="*/ 211 w 684"/>
                  <a:gd name="T9" fmla="*/ 30 h 48"/>
                  <a:gd name="T10" fmla="*/ 489 w 684"/>
                  <a:gd name="T11" fmla="*/ 0 h 48"/>
                  <a:gd name="T12" fmla="*/ 684 w 684"/>
                  <a:gd name="T1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48">
                    <a:moveTo>
                      <a:pt x="684" y="32"/>
                    </a:moveTo>
                    <a:lnTo>
                      <a:pt x="483" y="34"/>
                    </a:lnTo>
                    <a:lnTo>
                      <a:pt x="213" y="48"/>
                    </a:lnTo>
                    <a:lnTo>
                      <a:pt x="0" y="8"/>
                    </a:lnTo>
                    <a:lnTo>
                      <a:pt x="211" y="30"/>
                    </a:lnTo>
                    <a:lnTo>
                      <a:pt x="489" y="0"/>
                    </a:lnTo>
                    <a:lnTo>
                      <a:pt x="684" y="32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8" name="Freeform 128">
                <a:extLst>
                  <a:ext uri="{FF2B5EF4-FFF2-40B4-BE49-F238E27FC236}">
                    <a16:creationId xmlns:a16="http://schemas.microsoft.com/office/drawing/2014/main" id="{E8047AD9-4E9C-4BC0-ABFB-177F5524F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577" y="6287781"/>
                <a:ext cx="509417" cy="102900"/>
              </a:xfrm>
              <a:custGeom>
                <a:avLst/>
                <a:gdLst>
                  <a:gd name="T0" fmla="*/ 374 w 401"/>
                  <a:gd name="T1" fmla="*/ 60 h 81"/>
                  <a:gd name="T2" fmla="*/ 268 w 401"/>
                  <a:gd name="T3" fmla="*/ 48 h 81"/>
                  <a:gd name="T4" fmla="*/ 127 w 401"/>
                  <a:gd name="T5" fmla="*/ 81 h 81"/>
                  <a:gd name="T6" fmla="*/ 0 w 401"/>
                  <a:gd name="T7" fmla="*/ 71 h 81"/>
                  <a:gd name="T8" fmla="*/ 127 w 401"/>
                  <a:gd name="T9" fmla="*/ 62 h 81"/>
                  <a:gd name="T10" fmla="*/ 282 w 401"/>
                  <a:gd name="T11" fmla="*/ 0 h 81"/>
                  <a:gd name="T12" fmla="*/ 401 w 401"/>
                  <a:gd name="T13" fmla="*/ 8 h 81"/>
                  <a:gd name="T14" fmla="*/ 374 w 401"/>
                  <a:gd name="T15" fmla="*/ 6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1" h="81">
                    <a:moveTo>
                      <a:pt x="374" y="60"/>
                    </a:moveTo>
                    <a:lnTo>
                      <a:pt x="268" y="48"/>
                    </a:lnTo>
                    <a:lnTo>
                      <a:pt x="127" y="81"/>
                    </a:lnTo>
                    <a:lnTo>
                      <a:pt x="0" y="71"/>
                    </a:lnTo>
                    <a:lnTo>
                      <a:pt x="127" y="62"/>
                    </a:lnTo>
                    <a:lnTo>
                      <a:pt x="282" y="0"/>
                    </a:lnTo>
                    <a:lnTo>
                      <a:pt x="401" y="8"/>
                    </a:lnTo>
                    <a:lnTo>
                      <a:pt x="374" y="60"/>
                    </a:lnTo>
                    <a:close/>
                  </a:path>
                </a:pathLst>
              </a:custGeom>
              <a:solidFill>
                <a:srgbClr val="8E5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39" name="Freeform 129">
                <a:extLst>
                  <a:ext uri="{FF2B5EF4-FFF2-40B4-BE49-F238E27FC236}">
                    <a16:creationId xmlns:a16="http://schemas.microsoft.com/office/drawing/2014/main" id="{8BD7537F-01C5-4493-A908-EBFEA210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658" y="5867290"/>
                <a:ext cx="801601" cy="966750"/>
              </a:xfrm>
              <a:custGeom>
                <a:avLst/>
                <a:gdLst>
                  <a:gd name="T0" fmla="*/ 88 w 317"/>
                  <a:gd name="T1" fmla="*/ 382 h 382"/>
                  <a:gd name="T2" fmla="*/ 274 w 317"/>
                  <a:gd name="T3" fmla="*/ 250 h 382"/>
                  <a:gd name="T4" fmla="*/ 254 w 317"/>
                  <a:gd name="T5" fmla="*/ 3 h 382"/>
                  <a:gd name="T6" fmla="*/ 50 w 317"/>
                  <a:gd name="T7" fmla="*/ 192 h 382"/>
                  <a:gd name="T8" fmla="*/ 88 w 317"/>
                  <a:gd name="T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82">
                    <a:moveTo>
                      <a:pt x="88" y="382"/>
                    </a:moveTo>
                    <a:cubicBezTo>
                      <a:pt x="173" y="382"/>
                      <a:pt x="248" y="357"/>
                      <a:pt x="274" y="250"/>
                    </a:cubicBezTo>
                    <a:cubicBezTo>
                      <a:pt x="301" y="142"/>
                      <a:pt x="317" y="0"/>
                      <a:pt x="254" y="3"/>
                    </a:cubicBezTo>
                    <a:cubicBezTo>
                      <a:pt x="191" y="6"/>
                      <a:pt x="101" y="90"/>
                      <a:pt x="50" y="192"/>
                    </a:cubicBezTo>
                    <a:cubicBezTo>
                      <a:pt x="11" y="268"/>
                      <a:pt x="0" y="382"/>
                      <a:pt x="88" y="382"/>
                    </a:cubicBez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0" name="Freeform 130">
                <a:extLst>
                  <a:ext uri="{FF2B5EF4-FFF2-40B4-BE49-F238E27FC236}">
                    <a16:creationId xmlns:a16="http://schemas.microsoft.com/office/drawing/2014/main" id="{EDD799F2-8A6B-4B62-9A10-05978E48C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002" y="6560911"/>
                <a:ext cx="214692" cy="86385"/>
              </a:xfrm>
              <a:custGeom>
                <a:avLst/>
                <a:gdLst>
                  <a:gd name="T0" fmla="*/ 63 w 85"/>
                  <a:gd name="T1" fmla="*/ 34 h 34"/>
                  <a:gd name="T2" fmla="*/ 0 w 85"/>
                  <a:gd name="T3" fmla="*/ 28 h 34"/>
                  <a:gd name="T4" fmla="*/ 82 w 85"/>
                  <a:gd name="T5" fmla="*/ 4 h 34"/>
                  <a:gd name="T6" fmla="*/ 63 w 85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34">
                    <a:moveTo>
                      <a:pt x="63" y="3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85" y="0"/>
                      <a:pt x="82" y="4"/>
                    </a:cubicBezTo>
                    <a:cubicBezTo>
                      <a:pt x="79" y="9"/>
                      <a:pt x="63" y="34"/>
                      <a:pt x="63" y="34"/>
                    </a:cubicBez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1" name="Freeform 131">
                <a:extLst>
                  <a:ext uri="{FF2B5EF4-FFF2-40B4-BE49-F238E27FC236}">
                    <a16:creationId xmlns:a16="http://schemas.microsoft.com/office/drawing/2014/main" id="{BB174B53-6D02-404F-A6A5-6CD7627FB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866" y="5576376"/>
                <a:ext cx="758409" cy="500525"/>
              </a:xfrm>
              <a:custGeom>
                <a:avLst/>
                <a:gdLst>
                  <a:gd name="T0" fmla="*/ 3 w 300"/>
                  <a:gd name="T1" fmla="*/ 0 h 198"/>
                  <a:gd name="T2" fmla="*/ 177 w 300"/>
                  <a:gd name="T3" fmla="*/ 102 h 198"/>
                  <a:gd name="T4" fmla="*/ 300 w 300"/>
                  <a:gd name="T5" fmla="*/ 198 h 198"/>
                  <a:gd name="T6" fmla="*/ 235 w 300"/>
                  <a:gd name="T7" fmla="*/ 198 h 198"/>
                  <a:gd name="T8" fmla="*/ 174 w 300"/>
                  <a:gd name="T9" fmla="*/ 117 h 198"/>
                  <a:gd name="T10" fmla="*/ 0 w 300"/>
                  <a:gd name="T11" fmla="*/ 4 h 198"/>
                  <a:gd name="T12" fmla="*/ 3 w 300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98">
                    <a:moveTo>
                      <a:pt x="3" y="0"/>
                    </a:moveTo>
                    <a:cubicBezTo>
                      <a:pt x="3" y="0"/>
                      <a:pt x="141" y="90"/>
                      <a:pt x="177" y="102"/>
                    </a:cubicBezTo>
                    <a:cubicBezTo>
                      <a:pt x="213" y="114"/>
                      <a:pt x="300" y="198"/>
                      <a:pt x="300" y="198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5" y="198"/>
                      <a:pt x="203" y="137"/>
                      <a:pt x="174" y="117"/>
                    </a:cubicBezTo>
                    <a:cubicBezTo>
                      <a:pt x="157" y="106"/>
                      <a:pt x="102" y="73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2" name="Freeform 132">
                <a:extLst>
                  <a:ext uri="{FF2B5EF4-FFF2-40B4-BE49-F238E27FC236}">
                    <a16:creationId xmlns:a16="http://schemas.microsoft.com/office/drawing/2014/main" id="{071DA0DA-7794-4C15-B2F0-EF9F9C125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970" y="5716116"/>
                <a:ext cx="316321" cy="36841"/>
              </a:xfrm>
              <a:custGeom>
                <a:avLst/>
                <a:gdLst>
                  <a:gd name="T0" fmla="*/ 125 w 125"/>
                  <a:gd name="T1" fmla="*/ 13 h 15"/>
                  <a:gd name="T2" fmla="*/ 2 w 125"/>
                  <a:gd name="T3" fmla="*/ 15 h 15"/>
                  <a:gd name="T4" fmla="*/ 0 w 125"/>
                  <a:gd name="T5" fmla="*/ 12 h 15"/>
                  <a:gd name="T6" fmla="*/ 113 w 125"/>
                  <a:gd name="T7" fmla="*/ 4 h 15"/>
                  <a:gd name="T8" fmla="*/ 125 w 1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5">
                    <a:moveTo>
                      <a:pt x="125" y="13"/>
                    </a:moveTo>
                    <a:cubicBezTo>
                      <a:pt x="91" y="6"/>
                      <a:pt x="39" y="7"/>
                      <a:pt x="2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2" y="4"/>
                      <a:pt x="70" y="0"/>
                      <a:pt x="113" y="4"/>
                    </a:cubicBez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3" name="Freeform 133">
                <a:extLst>
                  <a:ext uri="{FF2B5EF4-FFF2-40B4-BE49-F238E27FC236}">
                    <a16:creationId xmlns:a16="http://schemas.microsoft.com/office/drawing/2014/main" id="{C30C5D0B-E99B-481E-AB12-5068C019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918" y="5752957"/>
                <a:ext cx="99089" cy="106711"/>
              </a:xfrm>
              <a:custGeom>
                <a:avLst/>
                <a:gdLst>
                  <a:gd name="T0" fmla="*/ 37 w 39"/>
                  <a:gd name="T1" fmla="*/ 13 h 42"/>
                  <a:gd name="T2" fmla="*/ 19 w 39"/>
                  <a:gd name="T3" fmla="*/ 4 h 42"/>
                  <a:gd name="T4" fmla="*/ 5 w 39"/>
                  <a:gd name="T5" fmla="*/ 10 h 42"/>
                  <a:gd name="T6" fmla="*/ 6 w 39"/>
                  <a:gd name="T7" fmla="*/ 42 h 42"/>
                  <a:gd name="T8" fmla="*/ 37 w 39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37" y="13"/>
                    </a:moveTo>
                    <a:cubicBezTo>
                      <a:pt x="36" y="7"/>
                      <a:pt x="25" y="2"/>
                      <a:pt x="19" y="4"/>
                    </a:cubicBezTo>
                    <a:cubicBezTo>
                      <a:pt x="19" y="4"/>
                      <a:pt x="10" y="0"/>
                      <a:pt x="5" y="10"/>
                    </a:cubicBezTo>
                    <a:cubicBezTo>
                      <a:pt x="0" y="20"/>
                      <a:pt x="9" y="38"/>
                      <a:pt x="6" y="42"/>
                    </a:cubicBezTo>
                    <a:cubicBezTo>
                      <a:pt x="6" y="42"/>
                      <a:pt x="39" y="26"/>
                      <a:pt x="37" y="13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4" name="Freeform 134">
                <a:extLst>
                  <a:ext uri="{FF2B5EF4-FFF2-40B4-BE49-F238E27FC236}">
                    <a16:creationId xmlns:a16="http://schemas.microsoft.com/office/drawing/2014/main" id="{AA830C33-3006-46AD-AAF6-E7DC2476D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814" y="5489991"/>
                <a:ext cx="99089" cy="111792"/>
              </a:xfrm>
              <a:custGeom>
                <a:avLst/>
                <a:gdLst>
                  <a:gd name="T0" fmla="*/ 34 w 39"/>
                  <a:gd name="T1" fmla="*/ 36 h 44"/>
                  <a:gd name="T2" fmla="*/ 15 w 39"/>
                  <a:gd name="T3" fmla="*/ 40 h 44"/>
                  <a:gd name="T4" fmla="*/ 3 w 39"/>
                  <a:gd name="T5" fmla="*/ 30 h 44"/>
                  <a:gd name="T6" fmla="*/ 11 w 39"/>
                  <a:gd name="T7" fmla="*/ 0 h 44"/>
                  <a:gd name="T8" fmla="*/ 34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4" y="36"/>
                    </a:moveTo>
                    <a:cubicBezTo>
                      <a:pt x="32" y="42"/>
                      <a:pt x="20" y="44"/>
                      <a:pt x="15" y="40"/>
                    </a:cubicBezTo>
                    <a:cubicBezTo>
                      <a:pt x="15" y="40"/>
                      <a:pt x="5" y="42"/>
                      <a:pt x="3" y="30"/>
                    </a:cubicBezTo>
                    <a:cubicBezTo>
                      <a:pt x="0" y="19"/>
                      <a:pt x="13" y="4"/>
                      <a:pt x="11" y="0"/>
                    </a:cubicBezTo>
                    <a:cubicBezTo>
                      <a:pt x="11" y="0"/>
                      <a:pt x="39" y="24"/>
                      <a:pt x="34" y="36"/>
                    </a:cubicBezTo>
                    <a:close/>
                  </a:path>
                </a:pathLst>
              </a:custGeom>
              <a:solidFill>
                <a:srgbClr val="C1C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5" name="Freeform 135">
                <a:extLst>
                  <a:ext uri="{FF2B5EF4-FFF2-40B4-BE49-F238E27FC236}">
                    <a16:creationId xmlns:a16="http://schemas.microsoft.com/office/drawing/2014/main" id="{E643DA97-840E-48A2-A83F-0AF6618DA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368" y="5882534"/>
                <a:ext cx="687268" cy="951506"/>
              </a:xfrm>
              <a:custGeom>
                <a:avLst/>
                <a:gdLst>
                  <a:gd name="T0" fmla="*/ 35 w 272"/>
                  <a:gd name="T1" fmla="*/ 368 h 376"/>
                  <a:gd name="T2" fmla="*/ 222 w 272"/>
                  <a:gd name="T3" fmla="*/ 236 h 376"/>
                  <a:gd name="T4" fmla="*/ 227 w 272"/>
                  <a:gd name="T5" fmla="*/ 0 h 376"/>
                  <a:gd name="T6" fmla="*/ 232 w 272"/>
                  <a:gd name="T7" fmla="*/ 244 h 376"/>
                  <a:gd name="T8" fmla="*/ 46 w 272"/>
                  <a:gd name="T9" fmla="*/ 376 h 376"/>
                  <a:gd name="T10" fmla="*/ 0 w 272"/>
                  <a:gd name="T11" fmla="*/ 359 h 376"/>
                  <a:gd name="T12" fmla="*/ 35 w 272"/>
                  <a:gd name="T13" fmla="*/ 36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76">
                    <a:moveTo>
                      <a:pt x="35" y="368"/>
                    </a:moveTo>
                    <a:cubicBezTo>
                      <a:pt x="120" y="368"/>
                      <a:pt x="195" y="343"/>
                      <a:pt x="222" y="236"/>
                    </a:cubicBezTo>
                    <a:cubicBezTo>
                      <a:pt x="243" y="147"/>
                      <a:pt x="258" y="34"/>
                      <a:pt x="227" y="0"/>
                    </a:cubicBezTo>
                    <a:cubicBezTo>
                      <a:pt x="272" y="19"/>
                      <a:pt x="256" y="146"/>
                      <a:pt x="232" y="244"/>
                    </a:cubicBezTo>
                    <a:cubicBezTo>
                      <a:pt x="206" y="351"/>
                      <a:pt x="131" y="376"/>
                      <a:pt x="46" y="376"/>
                    </a:cubicBezTo>
                    <a:cubicBezTo>
                      <a:pt x="26" y="376"/>
                      <a:pt x="11" y="370"/>
                      <a:pt x="0" y="359"/>
                    </a:cubicBezTo>
                    <a:cubicBezTo>
                      <a:pt x="9" y="365"/>
                      <a:pt x="21" y="368"/>
                      <a:pt x="35" y="368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6" name="Freeform 136">
                <a:extLst>
                  <a:ext uri="{FF2B5EF4-FFF2-40B4-BE49-F238E27FC236}">
                    <a16:creationId xmlns:a16="http://schemas.microsoft.com/office/drawing/2014/main" id="{ADA7DB24-1B32-456B-90C5-DADB39839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3345" y="6694299"/>
                <a:ext cx="55896" cy="40652"/>
              </a:xfrm>
              <a:custGeom>
                <a:avLst/>
                <a:gdLst>
                  <a:gd name="T0" fmla="*/ 0 w 22"/>
                  <a:gd name="T1" fmla="*/ 16 h 16"/>
                  <a:gd name="T2" fmla="*/ 22 w 22"/>
                  <a:gd name="T3" fmla="*/ 0 h 16"/>
                  <a:gd name="T4" fmla="*/ 0 w 2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8"/>
                      <a:pt x="8" y="13"/>
                      <a:pt x="0" y="16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7" name="Freeform 137">
                <a:extLst>
                  <a:ext uri="{FF2B5EF4-FFF2-40B4-BE49-F238E27FC236}">
                    <a16:creationId xmlns:a16="http://schemas.microsoft.com/office/drawing/2014/main" id="{9EDB3B8A-7DFD-4083-A43A-DAE49CF1E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635" y="5882534"/>
                <a:ext cx="705054" cy="936261"/>
              </a:xfrm>
              <a:custGeom>
                <a:avLst/>
                <a:gdLst>
                  <a:gd name="T0" fmla="*/ 20 w 279"/>
                  <a:gd name="T1" fmla="*/ 283 h 370"/>
                  <a:gd name="T2" fmla="*/ 211 w 279"/>
                  <a:gd name="T3" fmla="*/ 39 h 370"/>
                  <a:gd name="T4" fmla="*/ 203 w 279"/>
                  <a:gd name="T5" fmla="*/ 241 h 370"/>
                  <a:gd name="T6" fmla="*/ 200 w 279"/>
                  <a:gd name="T7" fmla="*/ 51 h 370"/>
                  <a:gd name="T8" fmla="*/ 35 w 279"/>
                  <a:gd name="T9" fmla="*/ 303 h 370"/>
                  <a:gd name="T10" fmla="*/ 165 w 279"/>
                  <a:gd name="T11" fmla="*/ 344 h 370"/>
                  <a:gd name="T12" fmla="*/ 141 w 279"/>
                  <a:gd name="T13" fmla="*/ 358 h 370"/>
                  <a:gd name="T14" fmla="*/ 20 w 279"/>
                  <a:gd name="T15" fmla="*/ 28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370">
                    <a:moveTo>
                      <a:pt x="20" y="283"/>
                    </a:moveTo>
                    <a:cubicBezTo>
                      <a:pt x="41" y="242"/>
                      <a:pt x="164" y="0"/>
                      <a:pt x="211" y="39"/>
                    </a:cubicBezTo>
                    <a:cubicBezTo>
                      <a:pt x="269" y="88"/>
                      <a:pt x="244" y="188"/>
                      <a:pt x="203" y="241"/>
                    </a:cubicBezTo>
                    <a:cubicBezTo>
                      <a:pt x="203" y="241"/>
                      <a:pt x="279" y="109"/>
                      <a:pt x="200" y="51"/>
                    </a:cubicBezTo>
                    <a:cubicBezTo>
                      <a:pt x="176" y="33"/>
                      <a:pt x="21" y="275"/>
                      <a:pt x="35" y="303"/>
                    </a:cubicBezTo>
                    <a:cubicBezTo>
                      <a:pt x="47" y="326"/>
                      <a:pt x="113" y="363"/>
                      <a:pt x="165" y="344"/>
                    </a:cubicBezTo>
                    <a:cubicBezTo>
                      <a:pt x="141" y="358"/>
                      <a:pt x="141" y="358"/>
                      <a:pt x="141" y="358"/>
                    </a:cubicBezTo>
                    <a:cubicBezTo>
                      <a:pt x="88" y="370"/>
                      <a:pt x="0" y="325"/>
                      <a:pt x="20" y="283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8" name="Freeform 138">
                <a:extLst>
                  <a:ext uri="{FF2B5EF4-FFF2-40B4-BE49-F238E27FC236}">
                    <a16:creationId xmlns:a16="http://schemas.microsoft.com/office/drawing/2014/main" id="{969173E4-EB9C-4251-ACB2-3D2A7D549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0542" y="6115011"/>
                <a:ext cx="326484" cy="591991"/>
              </a:xfrm>
              <a:custGeom>
                <a:avLst/>
                <a:gdLst>
                  <a:gd name="T0" fmla="*/ 117 w 129"/>
                  <a:gd name="T1" fmla="*/ 138 h 234"/>
                  <a:gd name="T2" fmla="*/ 38 w 129"/>
                  <a:gd name="T3" fmla="*/ 224 h 234"/>
                  <a:gd name="T4" fmla="*/ 3 w 129"/>
                  <a:gd name="T5" fmla="*/ 159 h 234"/>
                  <a:gd name="T6" fmla="*/ 122 w 129"/>
                  <a:gd name="T7" fmla="*/ 5 h 234"/>
                  <a:gd name="T8" fmla="*/ 120 w 129"/>
                  <a:gd name="T9" fmla="*/ 95 h 234"/>
                  <a:gd name="T10" fmla="*/ 54 w 129"/>
                  <a:gd name="T11" fmla="*/ 151 h 234"/>
                  <a:gd name="T12" fmla="*/ 113 w 129"/>
                  <a:gd name="T13" fmla="*/ 82 h 234"/>
                  <a:gd name="T14" fmla="*/ 109 w 129"/>
                  <a:gd name="T15" fmla="*/ 40 h 234"/>
                  <a:gd name="T16" fmla="*/ 10 w 129"/>
                  <a:gd name="T17" fmla="*/ 163 h 234"/>
                  <a:gd name="T18" fmla="*/ 40 w 129"/>
                  <a:gd name="T19" fmla="*/ 212 h 234"/>
                  <a:gd name="T20" fmla="*/ 117 w 129"/>
                  <a:gd name="T21" fmla="*/ 13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34">
                    <a:moveTo>
                      <a:pt x="117" y="138"/>
                    </a:moveTo>
                    <a:cubicBezTo>
                      <a:pt x="110" y="150"/>
                      <a:pt x="57" y="234"/>
                      <a:pt x="38" y="224"/>
                    </a:cubicBezTo>
                    <a:cubicBezTo>
                      <a:pt x="19" y="214"/>
                      <a:pt x="0" y="166"/>
                      <a:pt x="3" y="159"/>
                    </a:cubicBezTo>
                    <a:cubicBezTo>
                      <a:pt x="6" y="153"/>
                      <a:pt x="114" y="0"/>
                      <a:pt x="122" y="5"/>
                    </a:cubicBezTo>
                    <a:cubicBezTo>
                      <a:pt x="129" y="10"/>
                      <a:pt x="124" y="90"/>
                      <a:pt x="120" y="95"/>
                    </a:cubicBezTo>
                    <a:cubicBezTo>
                      <a:pt x="116" y="99"/>
                      <a:pt x="54" y="151"/>
                      <a:pt x="54" y="151"/>
                    </a:cubicBezTo>
                    <a:cubicBezTo>
                      <a:pt x="54" y="151"/>
                      <a:pt x="111" y="91"/>
                      <a:pt x="113" y="82"/>
                    </a:cubicBezTo>
                    <a:cubicBezTo>
                      <a:pt x="114" y="72"/>
                      <a:pt x="117" y="39"/>
                      <a:pt x="109" y="40"/>
                    </a:cubicBezTo>
                    <a:cubicBezTo>
                      <a:pt x="101" y="41"/>
                      <a:pt x="10" y="152"/>
                      <a:pt x="10" y="163"/>
                    </a:cubicBezTo>
                    <a:cubicBezTo>
                      <a:pt x="9" y="175"/>
                      <a:pt x="32" y="211"/>
                      <a:pt x="40" y="212"/>
                    </a:cubicBezTo>
                    <a:cubicBezTo>
                      <a:pt x="58" y="216"/>
                      <a:pt x="117" y="138"/>
                      <a:pt x="117" y="138"/>
                    </a:cubicBez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49" name="Freeform 139">
                <a:extLst>
                  <a:ext uri="{FF2B5EF4-FFF2-40B4-BE49-F238E27FC236}">
                    <a16:creationId xmlns:a16="http://schemas.microsoft.com/office/drawing/2014/main" id="{7E4941A1-22E4-487A-9F28-1A62239D3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798" y="6297944"/>
                <a:ext cx="120685" cy="60978"/>
              </a:xfrm>
              <a:custGeom>
                <a:avLst/>
                <a:gdLst>
                  <a:gd name="T0" fmla="*/ 33 w 48"/>
                  <a:gd name="T1" fmla="*/ 24 h 24"/>
                  <a:gd name="T2" fmla="*/ 0 w 48"/>
                  <a:gd name="T3" fmla="*/ 12 h 24"/>
                  <a:gd name="T4" fmla="*/ 48 w 48"/>
                  <a:gd name="T5" fmla="*/ 0 h 24"/>
                  <a:gd name="T6" fmla="*/ 33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33" y="24"/>
                    </a:moveTo>
                    <a:cubicBezTo>
                      <a:pt x="31" y="24"/>
                      <a:pt x="0" y="12"/>
                      <a:pt x="0" y="1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0" name="Freeform 140">
                <a:extLst>
                  <a:ext uri="{FF2B5EF4-FFF2-40B4-BE49-F238E27FC236}">
                    <a16:creationId xmlns:a16="http://schemas.microsoft.com/office/drawing/2014/main" id="{66E7A1A2-06FC-4F6F-A255-CA388149D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803" y="6487229"/>
                <a:ext cx="104170" cy="185474"/>
              </a:xfrm>
              <a:custGeom>
                <a:avLst/>
                <a:gdLst>
                  <a:gd name="T0" fmla="*/ 82 w 82"/>
                  <a:gd name="T1" fmla="*/ 146 h 146"/>
                  <a:gd name="T2" fmla="*/ 46 w 82"/>
                  <a:gd name="T3" fmla="*/ 134 h 146"/>
                  <a:gd name="T4" fmla="*/ 0 w 82"/>
                  <a:gd name="T5" fmla="*/ 22 h 146"/>
                  <a:gd name="T6" fmla="*/ 34 w 82"/>
                  <a:gd name="T7" fmla="*/ 0 h 146"/>
                  <a:gd name="T8" fmla="*/ 82 w 8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46">
                    <a:moveTo>
                      <a:pt x="82" y="146"/>
                    </a:moveTo>
                    <a:lnTo>
                      <a:pt x="46" y="134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82" y="146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1" name="Freeform 141">
                <a:extLst>
                  <a:ext uri="{FF2B5EF4-FFF2-40B4-BE49-F238E27FC236}">
                    <a16:creationId xmlns:a16="http://schemas.microsoft.com/office/drawing/2014/main" id="{F6A31129-8992-48D9-9B2E-01971193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529" y="6282700"/>
                <a:ext cx="127037" cy="219774"/>
              </a:xfrm>
              <a:custGeom>
                <a:avLst/>
                <a:gdLst>
                  <a:gd name="T0" fmla="*/ 50 w 50"/>
                  <a:gd name="T1" fmla="*/ 87 h 87"/>
                  <a:gd name="T2" fmla="*/ 15 w 50"/>
                  <a:gd name="T3" fmla="*/ 74 h 87"/>
                  <a:gd name="T4" fmla="*/ 8 w 50"/>
                  <a:gd name="T5" fmla="*/ 0 h 87"/>
                  <a:gd name="T6" fmla="*/ 26 w 50"/>
                  <a:gd name="T7" fmla="*/ 3 h 87"/>
                  <a:gd name="T8" fmla="*/ 50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50" y="8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0" y="19"/>
                      <a:pt x="8" y="0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50" y="8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2" name="Freeform 142">
                <a:extLst>
                  <a:ext uri="{FF2B5EF4-FFF2-40B4-BE49-F238E27FC236}">
                    <a16:creationId xmlns:a16="http://schemas.microsoft.com/office/drawing/2014/main" id="{E030A4B1-275C-418E-AF41-5D329492C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314" y="6004490"/>
                <a:ext cx="147363" cy="257885"/>
              </a:xfrm>
              <a:custGeom>
                <a:avLst/>
                <a:gdLst>
                  <a:gd name="T0" fmla="*/ 38 w 116"/>
                  <a:gd name="T1" fmla="*/ 203 h 203"/>
                  <a:gd name="T2" fmla="*/ 0 w 116"/>
                  <a:gd name="T3" fmla="*/ 169 h 203"/>
                  <a:gd name="T4" fmla="*/ 6 w 116"/>
                  <a:gd name="T5" fmla="*/ 73 h 203"/>
                  <a:gd name="T6" fmla="*/ 50 w 116"/>
                  <a:gd name="T7" fmla="*/ 0 h 203"/>
                  <a:gd name="T8" fmla="*/ 116 w 116"/>
                  <a:gd name="T9" fmla="*/ 18 h 203"/>
                  <a:gd name="T10" fmla="*/ 38 w 116"/>
                  <a:gd name="T1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03">
                    <a:moveTo>
                      <a:pt x="38" y="203"/>
                    </a:moveTo>
                    <a:lnTo>
                      <a:pt x="0" y="169"/>
                    </a:lnTo>
                    <a:lnTo>
                      <a:pt x="6" y="73"/>
                    </a:lnTo>
                    <a:lnTo>
                      <a:pt x="50" y="0"/>
                    </a:lnTo>
                    <a:lnTo>
                      <a:pt x="116" y="18"/>
                    </a:lnTo>
                    <a:lnTo>
                      <a:pt x="38" y="203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3" name="Freeform 143">
                <a:extLst>
                  <a:ext uri="{FF2B5EF4-FFF2-40B4-BE49-F238E27FC236}">
                    <a16:creationId xmlns:a16="http://schemas.microsoft.com/office/drawing/2014/main" id="{B5995BFB-BF36-4865-90E1-B26F9594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2271" y="6403385"/>
                <a:ext cx="120685" cy="283292"/>
              </a:xfrm>
              <a:custGeom>
                <a:avLst/>
                <a:gdLst>
                  <a:gd name="T0" fmla="*/ 0 w 95"/>
                  <a:gd name="T1" fmla="*/ 218 h 223"/>
                  <a:gd name="T2" fmla="*/ 26 w 95"/>
                  <a:gd name="T3" fmla="*/ 223 h 223"/>
                  <a:gd name="T4" fmla="*/ 73 w 95"/>
                  <a:gd name="T5" fmla="*/ 144 h 223"/>
                  <a:gd name="T6" fmla="*/ 95 w 95"/>
                  <a:gd name="T7" fmla="*/ 28 h 223"/>
                  <a:gd name="T8" fmla="*/ 81 w 95"/>
                  <a:gd name="T9" fmla="*/ 0 h 223"/>
                  <a:gd name="T10" fmla="*/ 51 w 95"/>
                  <a:gd name="T11" fmla="*/ 122 h 223"/>
                  <a:gd name="T12" fmla="*/ 0 w 95"/>
                  <a:gd name="T13" fmla="*/ 21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223">
                    <a:moveTo>
                      <a:pt x="0" y="218"/>
                    </a:moveTo>
                    <a:lnTo>
                      <a:pt x="26" y="223"/>
                    </a:lnTo>
                    <a:lnTo>
                      <a:pt x="73" y="144"/>
                    </a:lnTo>
                    <a:lnTo>
                      <a:pt x="95" y="28"/>
                    </a:lnTo>
                    <a:lnTo>
                      <a:pt x="81" y="0"/>
                    </a:lnTo>
                    <a:lnTo>
                      <a:pt x="51" y="122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4" name="Freeform 144">
                <a:extLst>
                  <a:ext uri="{FF2B5EF4-FFF2-40B4-BE49-F238E27FC236}">
                    <a16:creationId xmlns:a16="http://schemas.microsoft.com/office/drawing/2014/main" id="{772C3EC1-5F37-4403-A794-EE163D2CB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089" y="6117552"/>
                <a:ext cx="78763" cy="311240"/>
              </a:xfrm>
              <a:custGeom>
                <a:avLst/>
                <a:gdLst>
                  <a:gd name="T0" fmla="*/ 0 w 62"/>
                  <a:gd name="T1" fmla="*/ 245 h 245"/>
                  <a:gd name="T2" fmla="*/ 32 w 62"/>
                  <a:gd name="T3" fmla="*/ 223 h 245"/>
                  <a:gd name="T4" fmla="*/ 62 w 62"/>
                  <a:gd name="T5" fmla="*/ 130 h 245"/>
                  <a:gd name="T6" fmla="*/ 62 w 62"/>
                  <a:gd name="T7" fmla="*/ 46 h 245"/>
                  <a:gd name="T8" fmla="*/ 32 w 62"/>
                  <a:gd name="T9" fmla="*/ 0 h 245"/>
                  <a:gd name="T10" fmla="*/ 0 w 62"/>
                  <a:gd name="T11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45">
                    <a:moveTo>
                      <a:pt x="0" y="245"/>
                    </a:moveTo>
                    <a:lnTo>
                      <a:pt x="32" y="223"/>
                    </a:lnTo>
                    <a:lnTo>
                      <a:pt x="62" y="130"/>
                    </a:lnTo>
                    <a:lnTo>
                      <a:pt x="62" y="46"/>
                    </a:lnTo>
                    <a:lnTo>
                      <a:pt x="3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ED9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5" name="Freeform 145">
                <a:extLst>
                  <a:ext uri="{FF2B5EF4-FFF2-40B4-BE49-F238E27FC236}">
                    <a16:creationId xmlns:a16="http://schemas.microsoft.com/office/drawing/2014/main" id="{70FC2711-0169-4422-ABE4-AD7C8E922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9630" y="5910483"/>
                <a:ext cx="179121" cy="43192"/>
              </a:xfrm>
              <a:custGeom>
                <a:avLst/>
                <a:gdLst>
                  <a:gd name="T0" fmla="*/ 97 w 141"/>
                  <a:gd name="T1" fmla="*/ 24 h 34"/>
                  <a:gd name="T2" fmla="*/ 0 w 141"/>
                  <a:gd name="T3" fmla="*/ 34 h 34"/>
                  <a:gd name="T4" fmla="*/ 141 w 141"/>
                  <a:gd name="T5" fmla="*/ 0 h 34"/>
                  <a:gd name="T6" fmla="*/ 97 w 141"/>
                  <a:gd name="T7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34">
                    <a:moveTo>
                      <a:pt x="97" y="24"/>
                    </a:moveTo>
                    <a:lnTo>
                      <a:pt x="0" y="34"/>
                    </a:lnTo>
                    <a:lnTo>
                      <a:pt x="141" y="0"/>
                    </a:lnTo>
                    <a:lnTo>
                      <a:pt x="97" y="24"/>
                    </a:lnTo>
                    <a:close/>
                  </a:path>
                </a:pathLst>
              </a:custGeom>
              <a:solidFill>
                <a:srgbClr val="DB8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6" name="Freeform 146">
                <a:extLst>
                  <a:ext uri="{FF2B5EF4-FFF2-40B4-BE49-F238E27FC236}">
                    <a16:creationId xmlns:a16="http://schemas.microsoft.com/office/drawing/2014/main" id="{E1641508-2D08-49AF-B39C-71A6C5D2C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268" y="6130256"/>
                <a:ext cx="71141" cy="94007"/>
              </a:xfrm>
              <a:custGeom>
                <a:avLst/>
                <a:gdLst>
                  <a:gd name="T0" fmla="*/ 19 w 28"/>
                  <a:gd name="T1" fmla="*/ 0 h 37"/>
                  <a:gd name="T2" fmla="*/ 25 w 28"/>
                  <a:gd name="T3" fmla="*/ 37 h 37"/>
                  <a:gd name="T4" fmla="*/ 0 w 28"/>
                  <a:gd name="T5" fmla="*/ 21 h 37"/>
                  <a:gd name="T6" fmla="*/ 19 w 28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7">
                    <a:moveTo>
                      <a:pt x="19" y="0"/>
                    </a:moveTo>
                    <a:cubicBezTo>
                      <a:pt x="19" y="0"/>
                      <a:pt x="28" y="37"/>
                      <a:pt x="25" y="37"/>
                    </a:cubicBezTo>
                    <a:cubicBezTo>
                      <a:pt x="23" y="36"/>
                      <a:pt x="0" y="21"/>
                      <a:pt x="0" y="21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A6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7" name="Freeform 147">
                <a:extLst>
                  <a:ext uri="{FF2B5EF4-FFF2-40B4-BE49-F238E27FC236}">
                    <a16:creationId xmlns:a16="http://schemas.microsoft.com/office/drawing/2014/main" id="{AC7F006E-0062-4E8E-AB4F-CAB30DE12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5850" y="6644755"/>
                <a:ext cx="43192" cy="47004"/>
              </a:xfrm>
              <a:custGeom>
                <a:avLst/>
                <a:gdLst>
                  <a:gd name="T0" fmla="*/ 2 w 34"/>
                  <a:gd name="T1" fmla="*/ 37 h 37"/>
                  <a:gd name="T2" fmla="*/ 34 w 34"/>
                  <a:gd name="T3" fmla="*/ 0 h 37"/>
                  <a:gd name="T4" fmla="*/ 0 w 34"/>
                  <a:gd name="T5" fmla="*/ 4 h 37"/>
                  <a:gd name="T6" fmla="*/ 2 w 34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2" y="37"/>
                    </a:moveTo>
                    <a:lnTo>
                      <a:pt x="34" y="0"/>
                    </a:lnTo>
                    <a:lnTo>
                      <a:pt x="0" y="4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8" name="Freeform 148">
                <a:extLst>
                  <a:ext uri="{FF2B5EF4-FFF2-40B4-BE49-F238E27FC236}">
                    <a16:creationId xmlns:a16="http://schemas.microsoft.com/office/drawing/2014/main" id="{C499F9D2-D271-4AE5-9AAC-90D2605B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314" y="6097226"/>
                <a:ext cx="518310" cy="203259"/>
              </a:xfrm>
              <a:custGeom>
                <a:avLst/>
                <a:gdLst>
                  <a:gd name="T0" fmla="*/ 6 w 408"/>
                  <a:gd name="T1" fmla="*/ 0 h 160"/>
                  <a:gd name="T2" fmla="*/ 257 w 408"/>
                  <a:gd name="T3" fmla="*/ 124 h 160"/>
                  <a:gd name="T4" fmla="*/ 408 w 408"/>
                  <a:gd name="T5" fmla="*/ 152 h 160"/>
                  <a:gd name="T6" fmla="*/ 205 w 408"/>
                  <a:gd name="T7" fmla="*/ 160 h 160"/>
                  <a:gd name="T8" fmla="*/ 0 w 408"/>
                  <a:gd name="T9" fmla="*/ 96 h 160"/>
                  <a:gd name="T10" fmla="*/ 6 w 40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60">
                    <a:moveTo>
                      <a:pt x="6" y="0"/>
                    </a:moveTo>
                    <a:lnTo>
                      <a:pt x="257" y="124"/>
                    </a:lnTo>
                    <a:lnTo>
                      <a:pt x="408" y="152"/>
                    </a:lnTo>
                    <a:lnTo>
                      <a:pt x="205" y="160"/>
                    </a:lnTo>
                    <a:lnTo>
                      <a:pt x="0" y="9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59" name="Freeform 149">
                <a:extLst>
                  <a:ext uri="{FF2B5EF4-FFF2-40B4-BE49-F238E27FC236}">
                    <a16:creationId xmlns:a16="http://schemas.microsoft.com/office/drawing/2014/main" id="{02DBBAF1-55F1-4E8D-BAD9-7C808C5AF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240" y="6624429"/>
                <a:ext cx="421762" cy="113063"/>
              </a:xfrm>
              <a:custGeom>
                <a:avLst/>
                <a:gdLst>
                  <a:gd name="T0" fmla="*/ 0 w 332"/>
                  <a:gd name="T1" fmla="*/ 26 h 89"/>
                  <a:gd name="T2" fmla="*/ 0 w 332"/>
                  <a:gd name="T3" fmla="*/ 26 h 89"/>
                  <a:gd name="T4" fmla="*/ 72 w 332"/>
                  <a:gd name="T5" fmla="*/ 26 h 89"/>
                  <a:gd name="T6" fmla="*/ 229 w 332"/>
                  <a:gd name="T7" fmla="*/ 0 h 89"/>
                  <a:gd name="T8" fmla="*/ 332 w 332"/>
                  <a:gd name="T9" fmla="*/ 51 h 89"/>
                  <a:gd name="T10" fmla="*/ 225 w 332"/>
                  <a:gd name="T11" fmla="*/ 34 h 89"/>
                  <a:gd name="T12" fmla="*/ 129 w 332"/>
                  <a:gd name="T13" fmla="*/ 77 h 89"/>
                  <a:gd name="T14" fmla="*/ 56 w 332"/>
                  <a:gd name="T15" fmla="*/ 89 h 89"/>
                  <a:gd name="T16" fmla="*/ 26 w 332"/>
                  <a:gd name="T17" fmla="*/ 47 h 89"/>
                  <a:gd name="T18" fmla="*/ 0 w 332"/>
                  <a:gd name="T19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2" h="89">
                    <a:moveTo>
                      <a:pt x="0" y="26"/>
                    </a:moveTo>
                    <a:lnTo>
                      <a:pt x="0" y="26"/>
                    </a:lnTo>
                    <a:lnTo>
                      <a:pt x="72" y="26"/>
                    </a:lnTo>
                    <a:lnTo>
                      <a:pt x="229" y="0"/>
                    </a:lnTo>
                    <a:lnTo>
                      <a:pt x="332" y="51"/>
                    </a:lnTo>
                    <a:lnTo>
                      <a:pt x="225" y="34"/>
                    </a:lnTo>
                    <a:lnTo>
                      <a:pt x="129" y="77"/>
                    </a:lnTo>
                    <a:lnTo>
                      <a:pt x="56" y="89"/>
                    </a:lnTo>
                    <a:lnTo>
                      <a:pt x="26" y="4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24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C887AA-7221-4E46-A49D-2425A4037BC3}"/>
              </a:ext>
            </a:extLst>
          </p:cNvPr>
          <p:cNvGrpSpPr/>
          <p:nvPr/>
        </p:nvGrpSpPr>
        <p:grpSpPr>
          <a:xfrm>
            <a:off x="8218534" y="2831767"/>
            <a:ext cx="727657" cy="1172625"/>
            <a:chOff x="7564430" y="2842686"/>
            <a:chExt cx="727657" cy="1172625"/>
          </a:xfrm>
        </p:grpSpPr>
        <p:sp>
          <p:nvSpPr>
            <p:cNvPr id="450" name="Freeform 187">
              <a:extLst>
                <a:ext uri="{FF2B5EF4-FFF2-40B4-BE49-F238E27FC236}">
                  <a16:creationId xmlns:a16="http://schemas.microsoft.com/office/drawing/2014/main" id="{9A52B6D4-3A61-4ED9-8001-0F36BCCE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249" y="3868733"/>
              <a:ext cx="643898" cy="146578"/>
            </a:xfrm>
            <a:custGeom>
              <a:avLst/>
              <a:gdLst>
                <a:gd name="T0" fmla="*/ 50 w 52"/>
                <a:gd name="T1" fmla="*/ 0 h 12"/>
                <a:gd name="T2" fmla="*/ 44 w 52"/>
                <a:gd name="T3" fmla="*/ 0 h 12"/>
                <a:gd name="T4" fmla="*/ 44 w 52"/>
                <a:gd name="T5" fmla="*/ 0 h 12"/>
                <a:gd name="T6" fmla="*/ 8 w 52"/>
                <a:gd name="T7" fmla="*/ 0 h 12"/>
                <a:gd name="T8" fmla="*/ 8 w 52"/>
                <a:gd name="T9" fmla="*/ 0 h 12"/>
                <a:gd name="T10" fmla="*/ 2 w 52"/>
                <a:gd name="T11" fmla="*/ 0 h 12"/>
                <a:gd name="T12" fmla="*/ 0 w 52"/>
                <a:gd name="T13" fmla="*/ 2 h 12"/>
                <a:gd name="T14" fmla="*/ 0 w 52"/>
                <a:gd name="T15" fmla="*/ 10 h 12"/>
                <a:gd name="T16" fmla="*/ 2 w 52"/>
                <a:gd name="T17" fmla="*/ 12 h 12"/>
                <a:gd name="T18" fmla="*/ 50 w 52"/>
                <a:gd name="T19" fmla="*/ 12 h 12"/>
                <a:gd name="T20" fmla="*/ 52 w 52"/>
                <a:gd name="T21" fmla="*/ 10 h 12"/>
                <a:gd name="T22" fmla="*/ 52 w 52"/>
                <a:gd name="T23" fmla="*/ 2 h 12"/>
                <a:gd name="T24" fmla="*/ 50 w 52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5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2" y="11"/>
                    <a:pt x="52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188">
              <a:extLst>
                <a:ext uri="{FF2B5EF4-FFF2-40B4-BE49-F238E27FC236}">
                  <a16:creationId xmlns:a16="http://schemas.microsoft.com/office/drawing/2014/main" id="{2578556B-A811-49B7-8B3E-76299E90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0" y="2842686"/>
              <a:ext cx="727657" cy="978934"/>
            </a:xfrm>
            <a:custGeom>
              <a:avLst/>
              <a:gdLst>
                <a:gd name="T0" fmla="*/ 58 w 59"/>
                <a:gd name="T1" fmla="*/ 29 h 79"/>
                <a:gd name="T2" fmla="*/ 39 w 59"/>
                <a:gd name="T3" fmla="*/ 21 h 79"/>
                <a:gd name="T4" fmla="*/ 41 w 59"/>
                <a:gd name="T5" fmla="*/ 2 h 79"/>
                <a:gd name="T6" fmla="*/ 40 w 59"/>
                <a:gd name="T7" fmla="*/ 0 h 79"/>
                <a:gd name="T8" fmla="*/ 37 w 59"/>
                <a:gd name="T9" fmla="*/ 0 h 79"/>
                <a:gd name="T10" fmla="*/ 25 w 59"/>
                <a:gd name="T11" fmla="*/ 12 h 79"/>
                <a:gd name="T12" fmla="*/ 8 w 59"/>
                <a:gd name="T13" fmla="*/ 6 h 79"/>
                <a:gd name="T14" fmla="*/ 6 w 59"/>
                <a:gd name="T15" fmla="*/ 6 h 79"/>
                <a:gd name="T16" fmla="*/ 6 w 59"/>
                <a:gd name="T17" fmla="*/ 8 h 79"/>
                <a:gd name="T18" fmla="*/ 12 w 59"/>
                <a:gd name="T19" fmla="*/ 25 h 79"/>
                <a:gd name="T20" fmla="*/ 0 w 59"/>
                <a:gd name="T21" fmla="*/ 37 h 79"/>
                <a:gd name="T22" fmla="*/ 0 w 59"/>
                <a:gd name="T23" fmla="*/ 39 h 79"/>
                <a:gd name="T24" fmla="*/ 2 w 59"/>
                <a:gd name="T25" fmla="*/ 41 h 79"/>
                <a:gd name="T26" fmla="*/ 21 w 59"/>
                <a:gd name="T27" fmla="*/ 39 h 79"/>
                <a:gd name="T28" fmla="*/ 28 w 59"/>
                <a:gd name="T29" fmla="*/ 56 h 79"/>
                <a:gd name="T30" fmla="*/ 13 w 59"/>
                <a:gd name="T31" fmla="*/ 59 h 79"/>
                <a:gd name="T32" fmla="*/ 13 w 59"/>
                <a:gd name="T33" fmla="*/ 79 h 79"/>
                <a:gd name="T34" fmla="*/ 49 w 59"/>
                <a:gd name="T35" fmla="*/ 79 h 79"/>
                <a:gd name="T36" fmla="*/ 49 w 59"/>
                <a:gd name="T37" fmla="*/ 59 h 79"/>
                <a:gd name="T38" fmla="*/ 34 w 59"/>
                <a:gd name="T39" fmla="*/ 56 h 79"/>
                <a:gd name="T40" fmla="*/ 37 w 59"/>
                <a:gd name="T41" fmla="*/ 37 h 79"/>
                <a:gd name="T42" fmla="*/ 57 w 59"/>
                <a:gd name="T43" fmla="*/ 33 h 79"/>
                <a:gd name="T44" fmla="*/ 59 w 59"/>
                <a:gd name="T45" fmla="*/ 32 h 79"/>
                <a:gd name="T46" fmla="*/ 58 w 59"/>
                <a:gd name="T47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79">
                  <a:moveTo>
                    <a:pt x="58" y="29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5" y="7"/>
                    <a:pt x="5" y="7"/>
                    <a:pt x="6" y="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9" y="32"/>
                    <a:pt x="59" y="32"/>
                  </a:cubicBezTo>
                  <a:cubicBezTo>
                    <a:pt x="59" y="31"/>
                    <a:pt x="59" y="30"/>
                    <a:pt x="58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187">
              <a:extLst>
                <a:ext uri="{FF2B5EF4-FFF2-40B4-BE49-F238E27FC236}">
                  <a16:creationId xmlns:a16="http://schemas.microsoft.com/office/drawing/2014/main" id="{E49C63A0-C77A-4E7F-878D-6F2D20AE9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249" y="3868733"/>
              <a:ext cx="643898" cy="146578"/>
            </a:xfrm>
            <a:custGeom>
              <a:avLst/>
              <a:gdLst>
                <a:gd name="T0" fmla="*/ 50 w 52"/>
                <a:gd name="T1" fmla="*/ 0 h 12"/>
                <a:gd name="T2" fmla="*/ 44 w 52"/>
                <a:gd name="T3" fmla="*/ 0 h 12"/>
                <a:gd name="T4" fmla="*/ 44 w 52"/>
                <a:gd name="T5" fmla="*/ 0 h 12"/>
                <a:gd name="T6" fmla="*/ 8 w 52"/>
                <a:gd name="T7" fmla="*/ 0 h 12"/>
                <a:gd name="T8" fmla="*/ 8 w 52"/>
                <a:gd name="T9" fmla="*/ 0 h 12"/>
                <a:gd name="T10" fmla="*/ 2 w 52"/>
                <a:gd name="T11" fmla="*/ 0 h 12"/>
                <a:gd name="T12" fmla="*/ 0 w 52"/>
                <a:gd name="T13" fmla="*/ 2 h 12"/>
                <a:gd name="T14" fmla="*/ 0 w 52"/>
                <a:gd name="T15" fmla="*/ 10 h 12"/>
                <a:gd name="T16" fmla="*/ 2 w 52"/>
                <a:gd name="T17" fmla="*/ 12 h 12"/>
                <a:gd name="T18" fmla="*/ 50 w 52"/>
                <a:gd name="T19" fmla="*/ 12 h 12"/>
                <a:gd name="T20" fmla="*/ 52 w 52"/>
                <a:gd name="T21" fmla="*/ 10 h 12"/>
                <a:gd name="T22" fmla="*/ 52 w 52"/>
                <a:gd name="T23" fmla="*/ 2 h 12"/>
                <a:gd name="T24" fmla="*/ 50 w 52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5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2" y="11"/>
                    <a:pt x="52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FDBF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B34071FD-8B3C-404A-A6A2-C9281102D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0" y="3262314"/>
              <a:ext cx="649717" cy="559307"/>
            </a:xfrm>
            <a:custGeom>
              <a:avLst/>
              <a:gdLst>
                <a:gd name="connsiteX0" fmla="*/ 38678 w 649717"/>
                <a:gd name="connsiteY0" fmla="*/ 0 h 559307"/>
                <a:gd name="connsiteX1" fmla="*/ 649717 w 649717"/>
                <a:gd name="connsiteY1" fmla="*/ 0 h 559307"/>
                <a:gd name="connsiteX2" fmla="*/ 642770 w 649717"/>
                <a:gd name="connsiteY2" fmla="*/ 1396 h 559307"/>
                <a:gd name="connsiteX3" fmla="*/ 456327 w 649717"/>
                <a:gd name="connsiteY3" fmla="*/ 38861 h 559307"/>
                <a:gd name="connsiteX4" fmla="*/ 419328 w 649717"/>
                <a:gd name="connsiteY4" fmla="*/ 274301 h 559307"/>
                <a:gd name="connsiteX5" fmla="*/ 604325 w 649717"/>
                <a:gd name="connsiteY5" fmla="*/ 311476 h 559307"/>
                <a:gd name="connsiteX6" fmla="*/ 604325 w 649717"/>
                <a:gd name="connsiteY6" fmla="*/ 559307 h 559307"/>
                <a:gd name="connsiteX7" fmla="*/ 160331 w 649717"/>
                <a:gd name="connsiteY7" fmla="*/ 559307 h 559307"/>
                <a:gd name="connsiteX8" fmla="*/ 160331 w 649717"/>
                <a:gd name="connsiteY8" fmla="*/ 311476 h 559307"/>
                <a:gd name="connsiteX9" fmla="*/ 345329 w 649717"/>
                <a:gd name="connsiteY9" fmla="*/ 274301 h 559307"/>
                <a:gd name="connsiteX10" fmla="*/ 258997 w 649717"/>
                <a:gd name="connsiteY10" fmla="*/ 63644 h 559307"/>
                <a:gd name="connsiteX11" fmla="*/ 24666 w 649717"/>
                <a:gd name="connsiteY11" fmla="*/ 88427 h 559307"/>
                <a:gd name="connsiteX12" fmla="*/ 0 w 649717"/>
                <a:gd name="connsiteY12" fmla="*/ 63644 h 559307"/>
                <a:gd name="connsiteX13" fmla="*/ 0 w 649717"/>
                <a:gd name="connsiteY13" fmla="*/ 38861 h 559307"/>
                <a:gd name="connsiteX14" fmla="*/ 36132 w 649717"/>
                <a:gd name="connsiteY14" fmla="*/ 2558 h 55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717" h="559307">
                  <a:moveTo>
                    <a:pt x="38678" y="0"/>
                  </a:moveTo>
                  <a:lnTo>
                    <a:pt x="649717" y="0"/>
                  </a:lnTo>
                  <a:lnTo>
                    <a:pt x="642770" y="1396"/>
                  </a:lnTo>
                  <a:cubicBezTo>
                    <a:pt x="606638" y="8657"/>
                    <a:pt x="548826" y="20274"/>
                    <a:pt x="456327" y="38861"/>
                  </a:cubicBezTo>
                  <a:cubicBezTo>
                    <a:pt x="456327" y="38861"/>
                    <a:pt x="456327" y="38861"/>
                    <a:pt x="419328" y="274301"/>
                  </a:cubicBezTo>
                  <a:cubicBezTo>
                    <a:pt x="419328" y="274301"/>
                    <a:pt x="419328" y="274301"/>
                    <a:pt x="604325" y="311476"/>
                  </a:cubicBezTo>
                  <a:cubicBezTo>
                    <a:pt x="604325" y="311476"/>
                    <a:pt x="604325" y="311476"/>
                    <a:pt x="604325" y="559307"/>
                  </a:cubicBezTo>
                  <a:cubicBezTo>
                    <a:pt x="604325" y="559307"/>
                    <a:pt x="604325" y="559307"/>
                    <a:pt x="160331" y="559307"/>
                  </a:cubicBezTo>
                  <a:cubicBezTo>
                    <a:pt x="160331" y="559307"/>
                    <a:pt x="160331" y="559307"/>
                    <a:pt x="160331" y="311476"/>
                  </a:cubicBezTo>
                  <a:cubicBezTo>
                    <a:pt x="160331" y="311476"/>
                    <a:pt x="160331" y="311476"/>
                    <a:pt x="345329" y="274301"/>
                  </a:cubicBezTo>
                  <a:cubicBezTo>
                    <a:pt x="345329" y="274301"/>
                    <a:pt x="345329" y="274301"/>
                    <a:pt x="258997" y="63644"/>
                  </a:cubicBezTo>
                  <a:cubicBezTo>
                    <a:pt x="258997" y="63644"/>
                    <a:pt x="258997" y="63644"/>
                    <a:pt x="24666" y="88427"/>
                  </a:cubicBezTo>
                  <a:cubicBezTo>
                    <a:pt x="12333" y="88427"/>
                    <a:pt x="0" y="76036"/>
                    <a:pt x="0" y="63644"/>
                  </a:cubicBezTo>
                  <a:cubicBezTo>
                    <a:pt x="0" y="63644"/>
                    <a:pt x="0" y="51253"/>
                    <a:pt x="0" y="38861"/>
                  </a:cubicBezTo>
                  <a:cubicBezTo>
                    <a:pt x="0" y="38861"/>
                    <a:pt x="0" y="38861"/>
                    <a:pt x="36132" y="2558"/>
                  </a:cubicBezTo>
                  <a:close/>
                </a:path>
              </a:pathLst>
            </a:custGeom>
            <a:solidFill>
              <a:srgbClr val="FDBF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1040BD-4BD1-46FA-AA03-17DECC750C2B}"/>
              </a:ext>
            </a:extLst>
          </p:cNvPr>
          <p:cNvGrpSpPr/>
          <p:nvPr/>
        </p:nvGrpSpPr>
        <p:grpSpPr>
          <a:xfrm>
            <a:off x="10319890" y="2842686"/>
            <a:ext cx="727657" cy="1172625"/>
            <a:chOff x="8775256" y="2842686"/>
            <a:chExt cx="727657" cy="1172625"/>
          </a:xfrm>
        </p:grpSpPr>
        <p:sp>
          <p:nvSpPr>
            <p:cNvPr id="460" name="Freeform 188">
              <a:extLst>
                <a:ext uri="{FF2B5EF4-FFF2-40B4-BE49-F238E27FC236}">
                  <a16:creationId xmlns:a16="http://schemas.microsoft.com/office/drawing/2014/main" id="{A912182C-64D0-4AAC-84E9-1D9E9E733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256" y="2842686"/>
              <a:ext cx="727657" cy="978934"/>
            </a:xfrm>
            <a:custGeom>
              <a:avLst/>
              <a:gdLst>
                <a:gd name="T0" fmla="*/ 58 w 59"/>
                <a:gd name="T1" fmla="*/ 29 h 79"/>
                <a:gd name="T2" fmla="*/ 39 w 59"/>
                <a:gd name="T3" fmla="*/ 21 h 79"/>
                <a:gd name="T4" fmla="*/ 41 w 59"/>
                <a:gd name="T5" fmla="*/ 2 h 79"/>
                <a:gd name="T6" fmla="*/ 40 w 59"/>
                <a:gd name="T7" fmla="*/ 0 h 79"/>
                <a:gd name="T8" fmla="*/ 37 w 59"/>
                <a:gd name="T9" fmla="*/ 0 h 79"/>
                <a:gd name="T10" fmla="*/ 25 w 59"/>
                <a:gd name="T11" fmla="*/ 12 h 79"/>
                <a:gd name="T12" fmla="*/ 8 w 59"/>
                <a:gd name="T13" fmla="*/ 6 h 79"/>
                <a:gd name="T14" fmla="*/ 6 w 59"/>
                <a:gd name="T15" fmla="*/ 6 h 79"/>
                <a:gd name="T16" fmla="*/ 6 w 59"/>
                <a:gd name="T17" fmla="*/ 8 h 79"/>
                <a:gd name="T18" fmla="*/ 12 w 59"/>
                <a:gd name="T19" fmla="*/ 25 h 79"/>
                <a:gd name="T20" fmla="*/ 0 w 59"/>
                <a:gd name="T21" fmla="*/ 37 h 79"/>
                <a:gd name="T22" fmla="*/ 0 w 59"/>
                <a:gd name="T23" fmla="*/ 39 h 79"/>
                <a:gd name="T24" fmla="*/ 2 w 59"/>
                <a:gd name="T25" fmla="*/ 41 h 79"/>
                <a:gd name="T26" fmla="*/ 21 w 59"/>
                <a:gd name="T27" fmla="*/ 39 h 79"/>
                <a:gd name="T28" fmla="*/ 28 w 59"/>
                <a:gd name="T29" fmla="*/ 56 h 79"/>
                <a:gd name="T30" fmla="*/ 13 w 59"/>
                <a:gd name="T31" fmla="*/ 59 h 79"/>
                <a:gd name="T32" fmla="*/ 13 w 59"/>
                <a:gd name="T33" fmla="*/ 79 h 79"/>
                <a:gd name="T34" fmla="*/ 49 w 59"/>
                <a:gd name="T35" fmla="*/ 79 h 79"/>
                <a:gd name="T36" fmla="*/ 49 w 59"/>
                <a:gd name="T37" fmla="*/ 59 h 79"/>
                <a:gd name="T38" fmla="*/ 34 w 59"/>
                <a:gd name="T39" fmla="*/ 56 h 79"/>
                <a:gd name="T40" fmla="*/ 37 w 59"/>
                <a:gd name="T41" fmla="*/ 37 h 79"/>
                <a:gd name="T42" fmla="*/ 57 w 59"/>
                <a:gd name="T43" fmla="*/ 33 h 79"/>
                <a:gd name="T44" fmla="*/ 59 w 59"/>
                <a:gd name="T45" fmla="*/ 32 h 79"/>
                <a:gd name="T46" fmla="*/ 58 w 59"/>
                <a:gd name="T47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79">
                  <a:moveTo>
                    <a:pt x="58" y="29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5" y="7"/>
                    <a:pt x="5" y="7"/>
                    <a:pt x="6" y="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9" y="32"/>
                    <a:pt x="59" y="32"/>
                  </a:cubicBezTo>
                  <a:cubicBezTo>
                    <a:pt x="59" y="31"/>
                    <a:pt x="59" y="30"/>
                    <a:pt x="58" y="29"/>
                  </a:cubicBezTo>
                  <a:close/>
                </a:path>
              </a:pathLst>
            </a:custGeom>
            <a:solidFill>
              <a:srgbClr val="FDBF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187">
              <a:extLst>
                <a:ext uri="{FF2B5EF4-FFF2-40B4-BE49-F238E27FC236}">
                  <a16:creationId xmlns:a16="http://schemas.microsoft.com/office/drawing/2014/main" id="{033D8AF9-85F8-454F-8E54-E6B7D1B5B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075" y="3868733"/>
              <a:ext cx="643898" cy="146578"/>
            </a:xfrm>
            <a:custGeom>
              <a:avLst/>
              <a:gdLst>
                <a:gd name="T0" fmla="*/ 50 w 52"/>
                <a:gd name="T1" fmla="*/ 0 h 12"/>
                <a:gd name="T2" fmla="*/ 44 w 52"/>
                <a:gd name="T3" fmla="*/ 0 h 12"/>
                <a:gd name="T4" fmla="*/ 44 w 52"/>
                <a:gd name="T5" fmla="*/ 0 h 12"/>
                <a:gd name="T6" fmla="*/ 8 w 52"/>
                <a:gd name="T7" fmla="*/ 0 h 12"/>
                <a:gd name="T8" fmla="*/ 8 w 52"/>
                <a:gd name="T9" fmla="*/ 0 h 12"/>
                <a:gd name="T10" fmla="*/ 2 w 52"/>
                <a:gd name="T11" fmla="*/ 0 h 12"/>
                <a:gd name="T12" fmla="*/ 0 w 52"/>
                <a:gd name="T13" fmla="*/ 2 h 12"/>
                <a:gd name="T14" fmla="*/ 0 w 52"/>
                <a:gd name="T15" fmla="*/ 10 h 12"/>
                <a:gd name="T16" fmla="*/ 2 w 52"/>
                <a:gd name="T17" fmla="*/ 12 h 12"/>
                <a:gd name="T18" fmla="*/ 50 w 52"/>
                <a:gd name="T19" fmla="*/ 12 h 12"/>
                <a:gd name="T20" fmla="*/ 52 w 52"/>
                <a:gd name="T21" fmla="*/ 10 h 12"/>
                <a:gd name="T22" fmla="*/ 52 w 52"/>
                <a:gd name="T23" fmla="*/ 2 h 12"/>
                <a:gd name="T24" fmla="*/ 50 w 52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5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2" y="11"/>
                    <a:pt x="52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FDBF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E82817-5C01-461B-9DB8-E47BD53D5122}"/>
              </a:ext>
            </a:extLst>
          </p:cNvPr>
          <p:cNvGrpSpPr/>
          <p:nvPr/>
        </p:nvGrpSpPr>
        <p:grpSpPr>
          <a:xfrm>
            <a:off x="6117178" y="2842686"/>
            <a:ext cx="727657" cy="1172625"/>
            <a:chOff x="6107105" y="2842686"/>
            <a:chExt cx="727657" cy="11726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B35D79-CAD7-43D5-A4A5-7890CA936D45}"/>
                </a:ext>
              </a:extLst>
            </p:cNvPr>
            <p:cNvGrpSpPr/>
            <p:nvPr/>
          </p:nvGrpSpPr>
          <p:grpSpPr>
            <a:xfrm>
              <a:off x="6107105" y="2842686"/>
              <a:ext cx="727657" cy="1172625"/>
              <a:chOff x="6107105" y="2842686"/>
              <a:chExt cx="727657" cy="1172625"/>
            </a:xfrm>
          </p:grpSpPr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12590B30-DBA7-4FC3-9C72-B321F5FD3F9C}"/>
                  </a:ext>
                </a:extLst>
              </p:cNvPr>
              <p:cNvGrpSpPr/>
              <p:nvPr/>
            </p:nvGrpSpPr>
            <p:grpSpPr>
              <a:xfrm>
                <a:off x="6107105" y="2842686"/>
                <a:ext cx="727657" cy="1172625"/>
                <a:chOff x="7775575" y="2892425"/>
                <a:chExt cx="220663" cy="355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422" name="Freeform 187">
                  <a:extLst>
                    <a:ext uri="{FF2B5EF4-FFF2-40B4-BE49-F238E27FC236}">
                      <a16:creationId xmlns:a16="http://schemas.microsoft.com/office/drawing/2014/main" id="{8F71E418-D428-45D8-85B3-7FD8374F3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25" y="3203575"/>
                  <a:ext cx="195263" cy="44450"/>
                </a:xfrm>
                <a:custGeom>
                  <a:avLst/>
                  <a:gdLst>
                    <a:gd name="T0" fmla="*/ 50 w 52"/>
                    <a:gd name="T1" fmla="*/ 0 h 12"/>
                    <a:gd name="T2" fmla="*/ 44 w 52"/>
                    <a:gd name="T3" fmla="*/ 0 h 12"/>
                    <a:gd name="T4" fmla="*/ 44 w 52"/>
                    <a:gd name="T5" fmla="*/ 0 h 12"/>
                    <a:gd name="T6" fmla="*/ 8 w 52"/>
                    <a:gd name="T7" fmla="*/ 0 h 12"/>
                    <a:gd name="T8" fmla="*/ 8 w 52"/>
                    <a:gd name="T9" fmla="*/ 0 h 12"/>
                    <a:gd name="T10" fmla="*/ 2 w 52"/>
                    <a:gd name="T11" fmla="*/ 0 h 12"/>
                    <a:gd name="T12" fmla="*/ 0 w 52"/>
                    <a:gd name="T13" fmla="*/ 2 h 12"/>
                    <a:gd name="T14" fmla="*/ 0 w 52"/>
                    <a:gd name="T15" fmla="*/ 10 h 12"/>
                    <a:gd name="T16" fmla="*/ 2 w 52"/>
                    <a:gd name="T17" fmla="*/ 12 h 12"/>
                    <a:gd name="T18" fmla="*/ 50 w 52"/>
                    <a:gd name="T19" fmla="*/ 12 h 12"/>
                    <a:gd name="T20" fmla="*/ 52 w 52"/>
                    <a:gd name="T21" fmla="*/ 10 h 12"/>
                    <a:gd name="T22" fmla="*/ 52 w 52"/>
                    <a:gd name="T23" fmla="*/ 2 h 12"/>
                    <a:gd name="T24" fmla="*/ 50 w 52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12">
                      <a:moveTo>
                        <a:pt x="50" y="0"/>
                      </a:move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1" y="12"/>
                        <a:pt x="2" y="12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2" y="11"/>
                        <a:pt x="52" y="10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0" name="Freeform 188">
                  <a:extLst>
                    <a:ext uri="{FF2B5EF4-FFF2-40B4-BE49-F238E27FC236}">
                      <a16:creationId xmlns:a16="http://schemas.microsoft.com/office/drawing/2014/main" id="{5DCCF188-5838-45E8-BDCC-46411E5AB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5575" y="2892425"/>
                  <a:ext cx="220663" cy="296863"/>
                </a:xfrm>
                <a:custGeom>
                  <a:avLst/>
                  <a:gdLst>
                    <a:gd name="T0" fmla="*/ 58 w 59"/>
                    <a:gd name="T1" fmla="*/ 29 h 79"/>
                    <a:gd name="T2" fmla="*/ 39 w 59"/>
                    <a:gd name="T3" fmla="*/ 21 h 79"/>
                    <a:gd name="T4" fmla="*/ 41 w 59"/>
                    <a:gd name="T5" fmla="*/ 2 h 79"/>
                    <a:gd name="T6" fmla="*/ 40 w 59"/>
                    <a:gd name="T7" fmla="*/ 0 h 79"/>
                    <a:gd name="T8" fmla="*/ 37 w 59"/>
                    <a:gd name="T9" fmla="*/ 0 h 79"/>
                    <a:gd name="T10" fmla="*/ 25 w 59"/>
                    <a:gd name="T11" fmla="*/ 12 h 79"/>
                    <a:gd name="T12" fmla="*/ 8 w 59"/>
                    <a:gd name="T13" fmla="*/ 6 h 79"/>
                    <a:gd name="T14" fmla="*/ 6 w 59"/>
                    <a:gd name="T15" fmla="*/ 6 h 79"/>
                    <a:gd name="T16" fmla="*/ 6 w 59"/>
                    <a:gd name="T17" fmla="*/ 8 h 79"/>
                    <a:gd name="T18" fmla="*/ 12 w 59"/>
                    <a:gd name="T19" fmla="*/ 25 h 79"/>
                    <a:gd name="T20" fmla="*/ 0 w 59"/>
                    <a:gd name="T21" fmla="*/ 37 h 79"/>
                    <a:gd name="T22" fmla="*/ 0 w 59"/>
                    <a:gd name="T23" fmla="*/ 39 h 79"/>
                    <a:gd name="T24" fmla="*/ 2 w 59"/>
                    <a:gd name="T25" fmla="*/ 41 h 79"/>
                    <a:gd name="T26" fmla="*/ 21 w 59"/>
                    <a:gd name="T27" fmla="*/ 39 h 79"/>
                    <a:gd name="T28" fmla="*/ 28 w 59"/>
                    <a:gd name="T29" fmla="*/ 56 h 79"/>
                    <a:gd name="T30" fmla="*/ 13 w 59"/>
                    <a:gd name="T31" fmla="*/ 59 h 79"/>
                    <a:gd name="T32" fmla="*/ 13 w 59"/>
                    <a:gd name="T33" fmla="*/ 79 h 79"/>
                    <a:gd name="T34" fmla="*/ 49 w 59"/>
                    <a:gd name="T35" fmla="*/ 79 h 79"/>
                    <a:gd name="T36" fmla="*/ 49 w 59"/>
                    <a:gd name="T37" fmla="*/ 59 h 79"/>
                    <a:gd name="T38" fmla="*/ 34 w 59"/>
                    <a:gd name="T39" fmla="*/ 56 h 79"/>
                    <a:gd name="T40" fmla="*/ 37 w 59"/>
                    <a:gd name="T41" fmla="*/ 37 h 79"/>
                    <a:gd name="T42" fmla="*/ 57 w 59"/>
                    <a:gd name="T43" fmla="*/ 33 h 79"/>
                    <a:gd name="T44" fmla="*/ 59 w 59"/>
                    <a:gd name="T45" fmla="*/ 32 h 79"/>
                    <a:gd name="T46" fmla="*/ 58 w 59"/>
                    <a:gd name="T47" fmla="*/ 2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9" h="79">
                      <a:moveTo>
                        <a:pt x="58" y="29"/>
                      </a:move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1"/>
                        <a:pt x="40" y="0"/>
                        <a:pt x="40" y="0"/>
                      </a:cubicBezTo>
                      <a:cubicBezTo>
                        <a:pt x="39" y="0"/>
                        <a:pt x="38" y="0"/>
                        <a:pt x="37" y="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5"/>
                        <a:pt x="7" y="5"/>
                        <a:pt x="6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0" y="39"/>
                        <a:pt x="0" y="39"/>
                      </a:cubicBezTo>
                      <a:cubicBezTo>
                        <a:pt x="0" y="40"/>
                        <a:pt x="1" y="41"/>
                        <a:pt x="2" y="41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8" y="56"/>
                        <a:pt x="28" y="56"/>
                        <a:pt x="28" y="56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49" y="79"/>
                        <a:pt x="49" y="79"/>
                        <a:pt x="49" y="79"/>
                      </a:cubicBezTo>
                      <a:cubicBezTo>
                        <a:pt x="49" y="59"/>
                        <a:pt x="49" y="59"/>
                        <a:pt x="49" y="59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8" y="33"/>
                        <a:pt x="59" y="32"/>
                        <a:pt x="59" y="32"/>
                      </a:cubicBezTo>
                      <a:cubicBezTo>
                        <a:pt x="59" y="31"/>
                        <a:pt x="59" y="30"/>
                        <a:pt x="58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432" name="Freeform 187">
                <a:extLst>
                  <a:ext uri="{FF2B5EF4-FFF2-40B4-BE49-F238E27FC236}">
                    <a16:creationId xmlns:a16="http://schemas.microsoft.com/office/drawing/2014/main" id="{964D10C1-FDB5-41A8-9034-A4880BFEB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920" y="3868724"/>
                <a:ext cx="643898" cy="146578"/>
              </a:xfrm>
              <a:custGeom>
                <a:avLst/>
                <a:gdLst>
                  <a:gd name="T0" fmla="*/ 50 w 52"/>
                  <a:gd name="T1" fmla="*/ 0 h 12"/>
                  <a:gd name="T2" fmla="*/ 44 w 52"/>
                  <a:gd name="T3" fmla="*/ 0 h 12"/>
                  <a:gd name="T4" fmla="*/ 44 w 52"/>
                  <a:gd name="T5" fmla="*/ 0 h 12"/>
                  <a:gd name="T6" fmla="*/ 8 w 52"/>
                  <a:gd name="T7" fmla="*/ 0 h 12"/>
                  <a:gd name="T8" fmla="*/ 8 w 52"/>
                  <a:gd name="T9" fmla="*/ 0 h 12"/>
                  <a:gd name="T10" fmla="*/ 2 w 52"/>
                  <a:gd name="T11" fmla="*/ 0 h 12"/>
                  <a:gd name="T12" fmla="*/ 0 w 52"/>
                  <a:gd name="T13" fmla="*/ 2 h 12"/>
                  <a:gd name="T14" fmla="*/ 0 w 52"/>
                  <a:gd name="T15" fmla="*/ 10 h 12"/>
                  <a:gd name="T16" fmla="*/ 2 w 52"/>
                  <a:gd name="T17" fmla="*/ 12 h 12"/>
                  <a:gd name="T18" fmla="*/ 50 w 52"/>
                  <a:gd name="T19" fmla="*/ 12 h 12"/>
                  <a:gd name="T20" fmla="*/ 52 w 52"/>
                  <a:gd name="T21" fmla="*/ 10 h 12"/>
                  <a:gd name="T22" fmla="*/ 52 w 52"/>
                  <a:gd name="T23" fmla="*/ 2 h 12"/>
                  <a:gd name="T24" fmla="*/ 50 w 5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2">
                    <a:moveTo>
                      <a:pt x="5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2" y="11"/>
                      <a:pt x="52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lose/>
                  </a:path>
                </a:pathLst>
              </a:custGeom>
              <a:solidFill>
                <a:srgbClr val="FDBF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79B4D0EE-C78E-4F8F-A9F6-9A451DFA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053" y="3652838"/>
              <a:ext cx="443994" cy="168782"/>
            </a:xfrm>
            <a:custGeom>
              <a:avLst/>
              <a:gdLst>
                <a:gd name="connsiteX0" fmla="*/ 0 w 443994"/>
                <a:gd name="connsiteY0" fmla="*/ 0 h 168782"/>
                <a:gd name="connsiteX1" fmla="*/ 443994 w 443994"/>
                <a:gd name="connsiteY1" fmla="*/ 0 h 168782"/>
                <a:gd name="connsiteX2" fmla="*/ 443994 w 443994"/>
                <a:gd name="connsiteY2" fmla="*/ 25505 h 168782"/>
                <a:gd name="connsiteX3" fmla="*/ 443994 w 443994"/>
                <a:gd name="connsiteY3" fmla="*/ 168782 h 168782"/>
                <a:gd name="connsiteX4" fmla="*/ 0 w 443994"/>
                <a:gd name="connsiteY4" fmla="*/ 168782 h 168782"/>
                <a:gd name="connsiteX5" fmla="*/ 0 w 443994"/>
                <a:gd name="connsiteY5" fmla="*/ 2754 h 1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94" h="168782">
                  <a:moveTo>
                    <a:pt x="0" y="0"/>
                  </a:moveTo>
                  <a:lnTo>
                    <a:pt x="443994" y="0"/>
                  </a:lnTo>
                  <a:lnTo>
                    <a:pt x="443994" y="25505"/>
                  </a:lnTo>
                  <a:cubicBezTo>
                    <a:pt x="443994" y="60356"/>
                    <a:pt x="443994" y="106824"/>
                    <a:pt x="443994" y="168782"/>
                  </a:cubicBezTo>
                  <a:cubicBezTo>
                    <a:pt x="443994" y="168782"/>
                    <a:pt x="443994" y="168782"/>
                    <a:pt x="0" y="168782"/>
                  </a:cubicBezTo>
                  <a:cubicBezTo>
                    <a:pt x="0" y="168782"/>
                    <a:pt x="0" y="168782"/>
                    <a:pt x="0" y="2754"/>
                  </a:cubicBezTo>
                  <a:close/>
                </a:path>
              </a:pathLst>
            </a:custGeom>
            <a:solidFill>
              <a:srgbClr val="FDBF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</p:grpSp>
      <p:sp>
        <p:nvSpPr>
          <p:cNvPr id="466" name="Text Placeholder 2">
            <a:extLst>
              <a:ext uri="{FF2B5EF4-FFF2-40B4-BE49-F238E27FC236}">
                <a16:creationId xmlns:a16="http://schemas.microsoft.com/office/drawing/2014/main" id="{B05A14E6-559A-4C74-9217-F89D27DAC7DA}"/>
              </a:ext>
            </a:extLst>
          </p:cNvPr>
          <p:cNvSpPr txBox="1">
            <a:spLocks/>
          </p:cNvSpPr>
          <p:nvPr/>
        </p:nvSpPr>
        <p:spPr>
          <a:xfrm>
            <a:off x="5673287" y="4276337"/>
            <a:ext cx="161543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+mj-lt"/>
              </a:rPr>
              <a:t>Lorem Ipsum</a:t>
            </a:r>
          </a:p>
        </p:txBody>
      </p:sp>
      <p:sp>
        <p:nvSpPr>
          <p:cNvPr id="467" name="Text Placeholder 2">
            <a:extLst>
              <a:ext uri="{FF2B5EF4-FFF2-40B4-BE49-F238E27FC236}">
                <a16:creationId xmlns:a16="http://schemas.microsoft.com/office/drawing/2014/main" id="{A2C10E70-6887-4724-A39F-042AAF6953AF}"/>
              </a:ext>
            </a:extLst>
          </p:cNvPr>
          <p:cNvSpPr txBox="1">
            <a:spLocks/>
          </p:cNvSpPr>
          <p:nvPr/>
        </p:nvSpPr>
        <p:spPr>
          <a:xfrm>
            <a:off x="5673287" y="4716217"/>
            <a:ext cx="1615438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/>
              <a:t>Lorem Ipsum is simply dummy text of the printing and typesetting industry. </a:t>
            </a:r>
          </a:p>
        </p:txBody>
      </p:sp>
      <p:sp>
        <p:nvSpPr>
          <p:cNvPr id="471" name="Text Placeholder 2">
            <a:extLst>
              <a:ext uri="{FF2B5EF4-FFF2-40B4-BE49-F238E27FC236}">
                <a16:creationId xmlns:a16="http://schemas.microsoft.com/office/drawing/2014/main" id="{4BDA781A-2B79-4333-9A4D-5C1CEFA7AA59}"/>
              </a:ext>
            </a:extLst>
          </p:cNvPr>
          <p:cNvSpPr txBox="1">
            <a:spLocks/>
          </p:cNvSpPr>
          <p:nvPr/>
        </p:nvSpPr>
        <p:spPr>
          <a:xfrm>
            <a:off x="7774643" y="4276337"/>
            <a:ext cx="161543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+mj-lt"/>
              </a:rPr>
              <a:t>Lorem Ipsum</a:t>
            </a:r>
          </a:p>
        </p:txBody>
      </p:sp>
      <p:sp>
        <p:nvSpPr>
          <p:cNvPr id="486" name="Text Placeholder 2">
            <a:extLst>
              <a:ext uri="{FF2B5EF4-FFF2-40B4-BE49-F238E27FC236}">
                <a16:creationId xmlns:a16="http://schemas.microsoft.com/office/drawing/2014/main" id="{612F148F-574C-4037-A69F-23998725387F}"/>
              </a:ext>
            </a:extLst>
          </p:cNvPr>
          <p:cNvSpPr txBox="1">
            <a:spLocks/>
          </p:cNvSpPr>
          <p:nvPr/>
        </p:nvSpPr>
        <p:spPr>
          <a:xfrm>
            <a:off x="7774643" y="4716217"/>
            <a:ext cx="1615438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/>
              <a:t>Lorem Ipsum is simply dummy text of the printing and typesetting industry. </a:t>
            </a:r>
          </a:p>
        </p:txBody>
      </p:sp>
      <p:sp>
        <p:nvSpPr>
          <p:cNvPr id="502" name="Text Placeholder 2">
            <a:extLst>
              <a:ext uri="{FF2B5EF4-FFF2-40B4-BE49-F238E27FC236}">
                <a16:creationId xmlns:a16="http://schemas.microsoft.com/office/drawing/2014/main" id="{8A184E60-EEFA-4158-9B8F-DABF2AFAE093}"/>
              </a:ext>
            </a:extLst>
          </p:cNvPr>
          <p:cNvSpPr txBox="1">
            <a:spLocks/>
          </p:cNvSpPr>
          <p:nvPr/>
        </p:nvSpPr>
        <p:spPr>
          <a:xfrm>
            <a:off x="9875999" y="4276337"/>
            <a:ext cx="161543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+mj-lt"/>
              </a:rPr>
              <a:t>Lorem Ipsum</a:t>
            </a:r>
          </a:p>
        </p:txBody>
      </p:sp>
      <p:sp>
        <p:nvSpPr>
          <p:cNvPr id="503" name="Text Placeholder 2">
            <a:extLst>
              <a:ext uri="{FF2B5EF4-FFF2-40B4-BE49-F238E27FC236}">
                <a16:creationId xmlns:a16="http://schemas.microsoft.com/office/drawing/2014/main" id="{E95FA1FF-1944-433E-8B6E-8B8B7CA93C29}"/>
              </a:ext>
            </a:extLst>
          </p:cNvPr>
          <p:cNvSpPr txBox="1">
            <a:spLocks/>
          </p:cNvSpPr>
          <p:nvPr/>
        </p:nvSpPr>
        <p:spPr>
          <a:xfrm>
            <a:off x="9875999" y="4716217"/>
            <a:ext cx="1615438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/>
              <a:t>Lorem Ipsum is simply dummy text of the printing and typesetting industry.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3EF3A26-B19C-4671-BEBC-9D23C5BB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14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979" name="Freeform: Shape 978">
            <a:extLst>
              <a:ext uri="{FF2B5EF4-FFF2-40B4-BE49-F238E27FC236}">
                <a16:creationId xmlns:a16="http://schemas.microsoft.com/office/drawing/2014/main" id="{DFA75815-C14F-4157-A93F-25E7831B01CB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591908" y="206692"/>
            <a:ext cx="5704407" cy="5291025"/>
          </a:xfrm>
          <a:custGeom>
            <a:avLst/>
            <a:gdLst>
              <a:gd name="connsiteX0" fmla="*/ 6157949 w 6157949"/>
              <a:gd name="connsiteY0" fmla="*/ 0 h 5674744"/>
              <a:gd name="connsiteX1" fmla="*/ 6157949 w 6157949"/>
              <a:gd name="connsiteY1" fmla="*/ 5655543 h 5674744"/>
              <a:gd name="connsiteX2" fmla="*/ 6040494 w 6157949"/>
              <a:gd name="connsiteY2" fmla="*/ 5659283 h 5674744"/>
              <a:gd name="connsiteX3" fmla="*/ 2779896 w 6157949"/>
              <a:gd name="connsiteY3" fmla="*/ 5651384 h 5674744"/>
              <a:gd name="connsiteX4" fmla="*/ 8631 w 6157949"/>
              <a:gd name="connsiteY4" fmla="*/ 4106552 h 5674744"/>
              <a:gd name="connsiteX5" fmla="*/ 531960 w 6157949"/>
              <a:gd name="connsiteY5" fmla="*/ 2870685 h 5674744"/>
              <a:gd name="connsiteX6" fmla="*/ 2476603 w 6157949"/>
              <a:gd name="connsiteY6" fmla="*/ 1587286 h 5674744"/>
              <a:gd name="connsiteX7" fmla="*/ 4938628 w 6157949"/>
              <a:gd name="connsiteY7" fmla="*/ 1100070 h 5674744"/>
              <a:gd name="connsiteX8" fmla="*/ 6139394 w 6157949"/>
              <a:gd name="connsiteY8" fmla="*/ 63063 h 5674744"/>
              <a:gd name="connsiteX0" fmla="*/ 6157949 w 6157949"/>
              <a:gd name="connsiteY0" fmla="*/ 0 h 6038141"/>
              <a:gd name="connsiteX1" fmla="*/ 6157949 w 6157949"/>
              <a:gd name="connsiteY1" fmla="*/ 5655543 h 6038141"/>
              <a:gd name="connsiteX2" fmla="*/ 6040494 w 6157949"/>
              <a:gd name="connsiteY2" fmla="*/ 5659283 h 6038141"/>
              <a:gd name="connsiteX3" fmla="*/ 2971325 w 6157949"/>
              <a:gd name="connsiteY3" fmla="*/ 6020897 h 6038141"/>
              <a:gd name="connsiteX4" fmla="*/ 8631 w 6157949"/>
              <a:gd name="connsiteY4" fmla="*/ 4106552 h 6038141"/>
              <a:gd name="connsiteX5" fmla="*/ 531960 w 6157949"/>
              <a:gd name="connsiteY5" fmla="*/ 2870685 h 6038141"/>
              <a:gd name="connsiteX6" fmla="*/ 2476603 w 6157949"/>
              <a:gd name="connsiteY6" fmla="*/ 1587286 h 6038141"/>
              <a:gd name="connsiteX7" fmla="*/ 4938628 w 6157949"/>
              <a:gd name="connsiteY7" fmla="*/ 1100070 h 6038141"/>
              <a:gd name="connsiteX8" fmla="*/ 6139394 w 6157949"/>
              <a:gd name="connsiteY8" fmla="*/ 63063 h 6038141"/>
              <a:gd name="connsiteX9" fmla="*/ 6157949 w 6157949"/>
              <a:gd name="connsiteY9" fmla="*/ 0 h 6038141"/>
              <a:gd name="connsiteX0" fmla="*/ 6157949 w 6157949"/>
              <a:gd name="connsiteY0" fmla="*/ 0 h 6202394"/>
              <a:gd name="connsiteX1" fmla="*/ 6157949 w 6157949"/>
              <a:gd name="connsiteY1" fmla="*/ 5655543 h 6202394"/>
              <a:gd name="connsiteX2" fmla="*/ 6040494 w 6157949"/>
              <a:gd name="connsiteY2" fmla="*/ 5659283 h 6202394"/>
              <a:gd name="connsiteX3" fmla="*/ 2971325 w 6157949"/>
              <a:gd name="connsiteY3" fmla="*/ 6020897 h 6202394"/>
              <a:gd name="connsiteX4" fmla="*/ 8631 w 6157949"/>
              <a:gd name="connsiteY4" fmla="*/ 4106552 h 6202394"/>
              <a:gd name="connsiteX5" fmla="*/ 531960 w 6157949"/>
              <a:gd name="connsiteY5" fmla="*/ 2870685 h 6202394"/>
              <a:gd name="connsiteX6" fmla="*/ 2476603 w 6157949"/>
              <a:gd name="connsiteY6" fmla="*/ 1587286 h 6202394"/>
              <a:gd name="connsiteX7" fmla="*/ 4938628 w 6157949"/>
              <a:gd name="connsiteY7" fmla="*/ 1100070 h 6202394"/>
              <a:gd name="connsiteX8" fmla="*/ 6139394 w 6157949"/>
              <a:gd name="connsiteY8" fmla="*/ 63063 h 6202394"/>
              <a:gd name="connsiteX9" fmla="*/ 6157949 w 6157949"/>
              <a:gd name="connsiteY9" fmla="*/ 0 h 6202394"/>
              <a:gd name="connsiteX0" fmla="*/ 6157949 w 6157949"/>
              <a:gd name="connsiteY0" fmla="*/ 0 h 6202394"/>
              <a:gd name="connsiteX1" fmla="*/ 6157949 w 6157949"/>
              <a:gd name="connsiteY1" fmla="*/ 5655543 h 6202394"/>
              <a:gd name="connsiteX2" fmla="*/ 6040494 w 6157949"/>
              <a:gd name="connsiteY2" fmla="*/ 5659283 h 6202394"/>
              <a:gd name="connsiteX3" fmla="*/ 2971325 w 6157949"/>
              <a:gd name="connsiteY3" fmla="*/ 6020897 h 6202394"/>
              <a:gd name="connsiteX4" fmla="*/ 8631 w 6157949"/>
              <a:gd name="connsiteY4" fmla="*/ 4106552 h 6202394"/>
              <a:gd name="connsiteX5" fmla="*/ 531960 w 6157949"/>
              <a:gd name="connsiteY5" fmla="*/ 2706457 h 6202394"/>
              <a:gd name="connsiteX6" fmla="*/ 2476603 w 6157949"/>
              <a:gd name="connsiteY6" fmla="*/ 1587286 h 6202394"/>
              <a:gd name="connsiteX7" fmla="*/ 4938628 w 6157949"/>
              <a:gd name="connsiteY7" fmla="*/ 1100070 h 6202394"/>
              <a:gd name="connsiteX8" fmla="*/ 6139394 w 6157949"/>
              <a:gd name="connsiteY8" fmla="*/ 63063 h 6202394"/>
              <a:gd name="connsiteX9" fmla="*/ 6157949 w 6157949"/>
              <a:gd name="connsiteY9" fmla="*/ 0 h 62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7949" h="6202394">
                <a:moveTo>
                  <a:pt x="6157949" y="0"/>
                </a:moveTo>
                <a:lnTo>
                  <a:pt x="6157949" y="5655543"/>
                </a:lnTo>
                <a:lnTo>
                  <a:pt x="6040494" y="5659283"/>
                </a:lnTo>
                <a:cubicBezTo>
                  <a:pt x="4860853" y="5683413"/>
                  <a:pt x="4386134" y="5397467"/>
                  <a:pt x="2971325" y="6020897"/>
                </a:cubicBezTo>
                <a:cubicBezTo>
                  <a:pt x="1243931" y="6782066"/>
                  <a:pt x="85941" y="4956210"/>
                  <a:pt x="8631" y="4106552"/>
                </a:cubicBezTo>
                <a:cubicBezTo>
                  <a:pt x="-68679" y="3262835"/>
                  <a:pt x="395181" y="2765874"/>
                  <a:pt x="531960" y="2706457"/>
                </a:cubicBezTo>
                <a:cubicBezTo>
                  <a:pt x="2060318" y="1987516"/>
                  <a:pt x="1822442" y="2217103"/>
                  <a:pt x="2476603" y="1587286"/>
                </a:cubicBezTo>
                <a:cubicBezTo>
                  <a:pt x="3130764" y="957470"/>
                  <a:pt x="3767084" y="1141661"/>
                  <a:pt x="4938628" y="1100070"/>
                </a:cubicBezTo>
                <a:cubicBezTo>
                  <a:pt x="5674559" y="1077788"/>
                  <a:pt x="5999316" y="496155"/>
                  <a:pt x="6139394" y="63063"/>
                </a:cubicBezTo>
                <a:lnTo>
                  <a:pt x="615794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FDD7439E-97F3-41F5-B371-AD2CAFF9FBBF}"/>
              </a:ext>
            </a:extLst>
          </p:cNvPr>
          <p:cNvGrpSpPr/>
          <p:nvPr/>
        </p:nvGrpSpPr>
        <p:grpSpPr>
          <a:xfrm>
            <a:off x="1949233" y="2808505"/>
            <a:ext cx="8949620" cy="3994396"/>
            <a:chOff x="-1727474" y="2268656"/>
            <a:chExt cx="10332196" cy="4611466"/>
          </a:xfrm>
        </p:grpSpPr>
        <p:sp>
          <p:nvSpPr>
            <p:cNvPr id="984" name="Freeform 21">
              <a:extLst>
                <a:ext uri="{FF2B5EF4-FFF2-40B4-BE49-F238E27FC236}">
                  <a16:creationId xmlns:a16="http://schemas.microsoft.com/office/drawing/2014/main" id="{5A5D30E8-618A-4915-9FE1-25D5B5EC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7605" y="5297607"/>
              <a:ext cx="1479550" cy="1025525"/>
            </a:xfrm>
            <a:custGeom>
              <a:avLst/>
              <a:gdLst>
                <a:gd name="T0" fmla="*/ 437 w 591"/>
                <a:gd name="T1" fmla="*/ 0 h 409"/>
                <a:gd name="T2" fmla="*/ 431 w 591"/>
                <a:gd name="T3" fmla="*/ 292 h 409"/>
                <a:gd name="T4" fmla="*/ 343 w 591"/>
                <a:gd name="T5" fmla="*/ 130 h 409"/>
                <a:gd name="T6" fmla="*/ 380 w 591"/>
                <a:gd name="T7" fmla="*/ 341 h 409"/>
                <a:gd name="T8" fmla="*/ 261 w 591"/>
                <a:gd name="T9" fmla="*/ 119 h 409"/>
                <a:gd name="T10" fmla="*/ 266 w 591"/>
                <a:gd name="T11" fmla="*/ 327 h 409"/>
                <a:gd name="T12" fmla="*/ 250 w 591"/>
                <a:gd name="T13" fmla="*/ 16 h 409"/>
                <a:gd name="T14" fmla="*/ 174 w 591"/>
                <a:gd name="T15" fmla="*/ 203 h 409"/>
                <a:gd name="T16" fmla="*/ 96 w 591"/>
                <a:gd name="T17" fmla="*/ 92 h 409"/>
                <a:gd name="T18" fmla="*/ 136 w 591"/>
                <a:gd name="T19" fmla="*/ 261 h 409"/>
                <a:gd name="T20" fmla="*/ 76 w 591"/>
                <a:gd name="T21" fmla="*/ 153 h 409"/>
                <a:gd name="T22" fmla="*/ 93 w 591"/>
                <a:gd name="T23" fmla="*/ 273 h 409"/>
                <a:gd name="T24" fmla="*/ 3 w 591"/>
                <a:gd name="T25" fmla="*/ 125 h 409"/>
                <a:gd name="T26" fmla="*/ 3 w 591"/>
                <a:gd name="T27" fmla="*/ 125 h 409"/>
                <a:gd name="T28" fmla="*/ 51 w 591"/>
                <a:gd name="T29" fmla="*/ 340 h 409"/>
                <a:gd name="T30" fmla="*/ 2 w 591"/>
                <a:gd name="T31" fmla="*/ 248 h 409"/>
                <a:gd name="T32" fmla="*/ 0 w 591"/>
                <a:gd name="T33" fmla="*/ 400 h 409"/>
                <a:gd name="T34" fmla="*/ 1 w 591"/>
                <a:gd name="T35" fmla="*/ 403 h 409"/>
                <a:gd name="T36" fmla="*/ 3 w 591"/>
                <a:gd name="T37" fmla="*/ 403 h 409"/>
                <a:gd name="T38" fmla="*/ 591 w 591"/>
                <a:gd name="T39" fmla="*/ 409 h 409"/>
                <a:gd name="T40" fmla="*/ 437 w 591"/>
                <a:gd name="T4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1" h="409">
                  <a:moveTo>
                    <a:pt x="437" y="0"/>
                  </a:moveTo>
                  <a:cubicBezTo>
                    <a:pt x="437" y="0"/>
                    <a:pt x="356" y="165"/>
                    <a:pt x="431" y="292"/>
                  </a:cubicBezTo>
                  <a:cubicBezTo>
                    <a:pt x="431" y="292"/>
                    <a:pt x="324" y="231"/>
                    <a:pt x="343" y="130"/>
                  </a:cubicBezTo>
                  <a:cubicBezTo>
                    <a:pt x="343" y="130"/>
                    <a:pt x="291" y="270"/>
                    <a:pt x="380" y="341"/>
                  </a:cubicBezTo>
                  <a:cubicBezTo>
                    <a:pt x="380" y="341"/>
                    <a:pt x="213" y="238"/>
                    <a:pt x="261" y="119"/>
                  </a:cubicBezTo>
                  <a:cubicBezTo>
                    <a:pt x="261" y="119"/>
                    <a:pt x="197" y="232"/>
                    <a:pt x="266" y="327"/>
                  </a:cubicBezTo>
                  <a:cubicBezTo>
                    <a:pt x="266" y="327"/>
                    <a:pt x="132" y="189"/>
                    <a:pt x="250" y="16"/>
                  </a:cubicBezTo>
                  <a:cubicBezTo>
                    <a:pt x="250" y="16"/>
                    <a:pt x="165" y="102"/>
                    <a:pt x="174" y="203"/>
                  </a:cubicBezTo>
                  <a:cubicBezTo>
                    <a:pt x="169" y="179"/>
                    <a:pt x="152" y="132"/>
                    <a:pt x="96" y="92"/>
                  </a:cubicBezTo>
                  <a:cubicBezTo>
                    <a:pt x="96" y="92"/>
                    <a:pt x="139" y="184"/>
                    <a:pt x="136" y="261"/>
                  </a:cubicBezTo>
                  <a:cubicBezTo>
                    <a:pt x="136" y="261"/>
                    <a:pt x="88" y="211"/>
                    <a:pt x="76" y="153"/>
                  </a:cubicBezTo>
                  <a:cubicBezTo>
                    <a:pt x="76" y="153"/>
                    <a:pt x="76" y="217"/>
                    <a:pt x="93" y="273"/>
                  </a:cubicBezTo>
                  <a:cubicBezTo>
                    <a:pt x="70" y="223"/>
                    <a:pt x="32" y="147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7" y="133"/>
                    <a:pt x="72" y="276"/>
                    <a:pt x="51" y="340"/>
                  </a:cubicBezTo>
                  <a:cubicBezTo>
                    <a:pt x="51" y="340"/>
                    <a:pt x="17" y="292"/>
                    <a:pt x="2" y="248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591" y="409"/>
                    <a:pt x="591" y="409"/>
                    <a:pt x="591" y="409"/>
                  </a:cubicBezTo>
                  <a:cubicBezTo>
                    <a:pt x="554" y="368"/>
                    <a:pt x="397" y="181"/>
                    <a:pt x="437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DE749CA7-3319-4430-9E13-4E88ED0D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7474" y="5976978"/>
              <a:ext cx="6959008" cy="462519"/>
            </a:xfrm>
            <a:custGeom>
              <a:avLst/>
              <a:gdLst>
                <a:gd name="connsiteX0" fmla="*/ 6300300 w 6824319"/>
                <a:gd name="connsiteY0" fmla="*/ 260 h 223442"/>
                <a:gd name="connsiteX1" fmla="*/ 6824319 w 6824319"/>
                <a:gd name="connsiteY1" fmla="*/ 23082 h 223442"/>
                <a:gd name="connsiteX2" fmla="*/ 5828870 w 6824319"/>
                <a:gd name="connsiteY2" fmla="*/ 198360 h 223442"/>
                <a:gd name="connsiteX3" fmla="*/ 5587615 w 6824319"/>
                <a:gd name="connsiteY3" fmla="*/ 223442 h 223442"/>
                <a:gd name="connsiteX4" fmla="*/ 0 w 6824319"/>
                <a:gd name="connsiteY4" fmla="*/ 223442 h 223442"/>
                <a:gd name="connsiteX5" fmla="*/ 14895 w 6824319"/>
                <a:gd name="connsiteY5" fmla="*/ 219683 h 223442"/>
                <a:gd name="connsiteX6" fmla="*/ 3698985 w 6824319"/>
                <a:gd name="connsiteY6" fmla="*/ 23082 h 223442"/>
                <a:gd name="connsiteX7" fmla="*/ 6300300 w 6824319"/>
                <a:gd name="connsiteY7" fmla="*/ 260 h 223442"/>
                <a:gd name="connsiteX0" fmla="*/ 6300300 w 6957669"/>
                <a:gd name="connsiteY0" fmla="*/ 9 h 235826"/>
                <a:gd name="connsiteX1" fmla="*/ 6957669 w 6957669"/>
                <a:gd name="connsiteY1" fmla="*/ 232381 h 235826"/>
                <a:gd name="connsiteX2" fmla="*/ 5828870 w 6957669"/>
                <a:gd name="connsiteY2" fmla="*/ 198109 h 235826"/>
                <a:gd name="connsiteX3" fmla="*/ 5587615 w 6957669"/>
                <a:gd name="connsiteY3" fmla="*/ 223191 h 235826"/>
                <a:gd name="connsiteX4" fmla="*/ 0 w 6957669"/>
                <a:gd name="connsiteY4" fmla="*/ 223191 h 235826"/>
                <a:gd name="connsiteX5" fmla="*/ 14895 w 6957669"/>
                <a:gd name="connsiteY5" fmla="*/ 219432 h 235826"/>
                <a:gd name="connsiteX6" fmla="*/ 3698985 w 6957669"/>
                <a:gd name="connsiteY6" fmla="*/ 22831 h 235826"/>
                <a:gd name="connsiteX7" fmla="*/ 6300300 w 6957669"/>
                <a:gd name="connsiteY7" fmla="*/ 9 h 235826"/>
                <a:gd name="connsiteX0" fmla="*/ 6300300 w 6959007"/>
                <a:gd name="connsiteY0" fmla="*/ 9 h 245312"/>
                <a:gd name="connsiteX1" fmla="*/ 6957669 w 6959007"/>
                <a:gd name="connsiteY1" fmla="*/ 232381 h 245312"/>
                <a:gd name="connsiteX2" fmla="*/ 6145735 w 6959007"/>
                <a:gd name="connsiteY2" fmla="*/ 213665 h 245312"/>
                <a:gd name="connsiteX3" fmla="*/ 5828870 w 6959007"/>
                <a:gd name="connsiteY3" fmla="*/ 198109 h 245312"/>
                <a:gd name="connsiteX4" fmla="*/ 5587615 w 6959007"/>
                <a:gd name="connsiteY4" fmla="*/ 223191 h 245312"/>
                <a:gd name="connsiteX5" fmla="*/ 0 w 6959007"/>
                <a:gd name="connsiteY5" fmla="*/ 223191 h 245312"/>
                <a:gd name="connsiteX6" fmla="*/ 14895 w 6959007"/>
                <a:gd name="connsiteY6" fmla="*/ 219432 h 245312"/>
                <a:gd name="connsiteX7" fmla="*/ 3698985 w 6959007"/>
                <a:gd name="connsiteY7" fmla="*/ 22831 h 245312"/>
                <a:gd name="connsiteX8" fmla="*/ 6300300 w 6959007"/>
                <a:gd name="connsiteY8" fmla="*/ 9 h 2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9007" h="245312">
                  <a:moveTo>
                    <a:pt x="6300300" y="9"/>
                  </a:moveTo>
                  <a:cubicBezTo>
                    <a:pt x="6632742" y="-1513"/>
                    <a:pt x="6983430" y="196772"/>
                    <a:pt x="6957669" y="232381"/>
                  </a:cubicBezTo>
                  <a:cubicBezTo>
                    <a:pt x="6931908" y="267990"/>
                    <a:pt x="6333868" y="219377"/>
                    <a:pt x="6145735" y="213665"/>
                  </a:cubicBezTo>
                  <a:cubicBezTo>
                    <a:pt x="5957602" y="207953"/>
                    <a:pt x="5879027" y="191759"/>
                    <a:pt x="5828870" y="198109"/>
                  </a:cubicBezTo>
                  <a:lnTo>
                    <a:pt x="5587615" y="223191"/>
                  </a:lnTo>
                  <a:lnTo>
                    <a:pt x="0" y="223191"/>
                  </a:lnTo>
                  <a:lnTo>
                    <a:pt x="14895" y="219432"/>
                  </a:lnTo>
                  <a:cubicBezTo>
                    <a:pt x="423903" y="155371"/>
                    <a:pt x="2156352" y="22831"/>
                    <a:pt x="3698985" y="22831"/>
                  </a:cubicBezTo>
                  <a:lnTo>
                    <a:pt x="6300300" y="9"/>
                  </a:lnTo>
                  <a:close/>
                </a:path>
              </a:pathLst>
            </a:custGeom>
            <a:solidFill>
              <a:srgbClr val="927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983" name="Freeform 19">
              <a:extLst>
                <a:ext uri="{FF2B5EF4-FFF2-40B4-BE49-F238E27FC236}">
                  <a16:creationId xmlns:a16="http://schemas.microsoft.com/office/drawing/2014/main" id="{98483B91-523C-4416-8963-5AA9BEB11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869" y="5492871"/>
              <a:ext cx="1251359" cy="848154"/>
            </a:xfrm>
            <a:custGeom>
              <a:avLst/>
              <a:gdLst>
                <a:gd name="T0" fmla="*/ 133 w 468"/>
                <a:gd name="T1" fmla="*/ 17 h 332"/>
                <a:gd name="T2" fmla="*/ 108 w 468"/>
                <a:gd name="T3" fmla="*/ 234 h 332"/>
                <a:gd name="T4" fmla="*/ 182 w 468"/>
                <a:gd name="T5" fmla="*/ 101 h 332"/>
                <a:gd name="T6" fmla="*/ 136 w 468"/>
                <a:gd name="T7" fmla="*/ 272 h 332"/>
                <a:gd name="T8" fmla="*/ 241 w 468"/>
                <a:gd name="T9" fmla="*/ 82 h 332"/>
                <a:gd name="T10" fmla="*/ 221 w 468"/>
                <a:gd name="T11" fmla="*/ 258 h 332"/>
                <a:gd name="T12" fmla="*/ 257 w 468"/>
                <a:gd name="T13" fmla="*/ 0 h 332"/>
                <a:gd name="T14" fmla="*/ 305 w 468"/>
                <a:gd name="T15" fmla="*/ 143 h 332"/>
                <a:gd name="T16" fmla="*/ 379 w 468"/>
                <a:gd name="T17" fmla="*/ 36 h 332"/>
                <a:gd name="T18" fmla="*/ 334 w 468"/>
                <a:gd name="T19" fmla="*/ 192 h 332"/>
                <a:gd name="T20" fmla="*/ 395 w 468"/>
                <a:gd name="T21" fmla="*/ 87 h 332"/>
                <a:gd name="T22" fmla="*/ 373 w 468"/>
                <a:gd name="T23" fmla="*/ 201 h 332"/>
                <a:gd name="T24" fmla="*/ 468 w 468"/>
                <a:gd name="T25" fmla="*/ 50 h 332"/>
                <a:gd name="T26" fmla="*/ 468 w 468"/>
                <a:gd name="T27" fmla="*/ 51 h 332"/>
                <a:gd name="T28" fmla="*/ 412 w 468"/>
                <a:gd name="T29" fmla="*/ 266 h 332"/>
                <a:gd name="T30" fmla="*/ 467 w 468"/>
                <a:gd name="T31" fmla="*/ 168 h 332"/>
                <a:gd name="T32" fmla="*/ 465 w 468"/>
                <a:gd name="T33" fmla="*/ 329 h 332"/>
                <a:gd name="T34" fmla="*/ 464 w 468"/>
                <a:gd name="T35" fmla="*/ 332 h 332"/>
                <a:gd name="T36" fmla="*/ 462 w 468"/>
                <a:gd name="T37" fmla="*/ 332 h 332"/>
                <a:gd name="T38" fmla="*/ 0 w 468"/>
                <a:gd name="T39" fmla="*/ 327 h 332"/>
                <a:gd name="T40" fmla="*/ 133 w 468"/>
                <a:gd name="T41" fmla="*/ 17 h 332"/>
                <a:gd name="connsiteX0" fmla="*/ 2842 w 10681"/>
                <a:gd name="connsiteY0" fmla="*/ 512 h 10196"/>
                <a:gd name="connsiteX1" fmla="*/ 2308 w 10681"/>
                <a:gd name="connsiteY1" fmla="*/ 7048 h 10196"/>
                <a:gd name="connsiteX2" fmla="*/ 3889 w 10681"/>
                <a:gd name="connsiteY2" fmla="*/ 3042 h 10196"/>
                <a:gd name="connsiteX3" fmla="*/ 2906 w 10681"/>
                <a:gd name="connsiteY3" fmla="*/ 8193 h 10196"/>
                <a:gd name="connsiteX4" fmla="*/ 5150 w 10681"/>
                <a:gd name="connsiteY4" fmla="*/ 2470 h 10196"/>
                <a:gd name="connsiteX5" fmla="*/ 4722 w 10681"/>
                <a:gd name="connsiteY5" fmla="*/ 7771 h 10196"/>
                <a:gd name="connsiteX6" fmla="*/ 5491 w 10681"/>
                <a:gd name="connsiteY6" fmla="*/ 0 h 10196"/>
                <a:gd name="connsiteX7" fmla="*/ 6517 w 10681"/>
                <a:gd name="connsiteY7" fmla="*/ 4307 h 10196"/>
                <a:gd name="connsiteX8" fmla="*/ 8098 w 10681"/>
                <a:gd name="connsiteY8" fmla="*/ 1084 h 10196"/>
                <a:gd name="connsiteX9" fmla="*/ 7137 w 10681"/>
                <a:gd name="connsiteY9" fmla="*/ 5783 h 10196"/>
                <a:gd name="connsiteX10" fmla="*/ 8440 w 10681"/>
                <a:gd name="connsiteY10" fmla="*/ 2620 h 10196"/>
                <a:gd name="connsiteX11" fmla="*/ 7970 w 10681"/>
                <a:gd name="connsiteY11" fmla="*/ 6054 h 10196"/>
                <a:gd name="connsiteX12" fmla="*/ 10000 w 10681"/>
                <a:gd name="connsiteY12" fmla="*/ 1506 h 10196"/>
                <a:gd name="connsiteX13" fmla="*/ 10000 w 10681"/>
                <a:gd name="connsiteY13" fmla="*/ 1536 h 10196"/>
                <a:gd name="connsiteX14" fmla="*/ 8803 w 10681"/>
                <a:gd name="connsiteY14" fmla="*/ 8012 h 10196"/>
                <a:gd name="connsiteX15" fmla="*/ 10681 w 10681"/>
                <a:gd name="connsiteY15" fmla="*/ 6477 h 10196"/>
                <a:gd name="connsiteX16" fmla="*/ 9936 w 10681"/>
                <a:gd name="connsiteY16" fmla="*/ 9910 h 10196"/>
                <a:gd name="connsiteX17" fmla="*/ 9915 w 10681"/>
                <a:gd name="connsiteY17" fmla="*/ 10000 h 10196"/>
                <a:gd name="connsiteX18" fmla="*/ 9872 w 10681"/>
                <a:gd name="connsiteY18" fmla="*/ 10000 h 10196"/>
                <a:gd name="connsiteX19" fmla="*/ 0 w 10681"/>
                <a:gd name="connsiteY19" fmla="*/ 9849 h 10196"/>
                <a:gd name="connsiteX20" fmla="*/ 2842 w 10681"/>
                <a:gd name="connsiteY20" fmla="*/ 512 h 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81" h="10196">
                  <a:moveTo>
                    <a:pt x="2842" y="512"/>
                  </a:moveTo>
                  <a:cubicBezTo>
                    <a:pt x="2842" y="512"/>
                    <a:pt x="3632" y="3886"/>
                    <a:pt x="2308" y="7048"/>
                  </a:cubicBezTo>
                  <a:cubicBezTo>
                    <a:pt x="2308" y="7048"/>
                    <a:pt x="3974" y="5392"/>
                    <a:pt x="3889" y="3042"/>
                  </a:cubicBezTo>
                  <a:cubicBezTo>
                    <a:pt x="3889" y="3042"/>
                    <a:pt x="4402" y="6325"/>
                    <a:pt x="2906" y="8193"/>
                  </a:cubicBezTo>
                  <a:cubicBezTo>
                    <a:pt x="2906" y="8193"/>
                    <a:pt x="5769" y="5331"/>
                    <a:pt x="5150" y="2470"/>
                  </a:cubicBezTo>
                  <a:cubicBezTo>
                    <a:pt x="5150" y="2470"/>
                    <a:pt x="6068" y="5151"/>
                    <a:pt x="4722" y="7771"/>
                  </a:cubicBezTo>
                  <a:cubicBezTo>
                    <a:pt x="4722" y="7771"/>
                    <a:pt x="7308" y="3795"/>
                    <a:pt x="5491" y="0"/>
                  </a:cubicBezTo>
                  <a:cubicBezTo>
                    <a:pt x="5491" y="0"/>
                    <a:pt x="6816" y="1657"/>
                    <a:pt x="6517" y="4307"/>
                  </a:cubicBezTo>
                  <a:cubicBezTo>
                    <a:pt x="6624" y="3675"/>
                    <a:pt x="7009" y="2380"/>
                    <a:pt x="8098" y="1084"/>
                  </a:cubicBezTo>
                  <a:cubicBezTo>
                    <a:pt x="8098" y="1084"/>
                    <a:pt x="7179" y="3705"/>
                    <a:pt x="7137" y="5783"/>
                  </a:cubicBezTo>
                  <a:cubicBezTo>
                    <a:pt x="7137" y="5783"/>
                    <a:pt x="8162" y="4277"/>
                    <a:pt x="8440" y="2620"/>
                  </a:cubicBezTo>
                  <a:cubicBezTo>
                    <a:pt x="8440" y="2620"/>
                    <a:pt x="8397" y="4398"/>
                    <a:pt x="7970" y="6054"/>
                  </a:cubicBezTo>
                  <a:cubicBezTo>
                    <a:pt x="8504" y="4548"/>
                    <a:pt x="9359" y="2259"/>
                    <a:pt x="10000" y="1506"/>
                  </a:cubicBezTo>
                  <a:lnTo>
                    <a:pt x="10000" y="1536"/>
                  </a:lnTo>
                  <a:cubicBezTo>
                    <a:pt x="9915" y="1747"/>
                    <a:pt x="8690" y="7189"/>
                    <a:pt x="8803" y="8012"/>
                  </a:cubicBezTo>
                  <a:cubicBezTo>
                    <a:pt x="8916" y="8835"/>
                    <a:pt x="10296" y="7893"/>
                    <a:pt x="10681" y="6477"/>
                  </a:cubicBezTo>
                  <a:cubicBezTo>
                    <a:pt x="10638" y="11327"/>
                    <a:pt x="10064" y="9323"/>
                    <a:pt x="9936" y="9910"/>
                  </a:cubicBezTo>
                  <a:cubicBezTo>
                    <a:pt x="9808" y="10497"/>
                    <a:pt x="9915" y="10000"/>
                    <a:pt x="9915" y="10000"/>
                  </a:cubicBezTo>
                  <a:lnTo>
                    <a:pt x="9872" y="10000"/>
                  </a:lnTo>
                  <a:lnTo>
                    <a:pt x="0" y="9849"/>
                  </a:lnTo>
                  <a:cubicBezTo>
                    <a:pt x="556" y="8916"/>
                    <a:pt x="3013" y="4367"/>
                    <a:pt x="2842" y="51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F65BAC81-01F9-4B97-A133-4E616E13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21" y="5375394"/>
              <a:ext cx="2117725" cy="882650"/>
            </a:xfrm>
            <a:custGeom>
              <a:avLst/>
              <a:gdLst>
                <a:gd name="T0" fmla="*/ 782 w 846"/>
                <a:gd name="T1" fmla="*/ 123 h 352"/>
                <a:gd name="T2" fmla="*/ 725 w 846"/>
                <a:gd name="T3" fmla="*/ 155 h 352"/>
                <a:gd name="T4" fmla="*/ 729 w 846"/>
                <a:gd name="T5" fmla="*/ 78 h 352"/>
                <a:gd name="T6" fmla="*/ 643 w 846"/>
                <a:gd name="T7" fmla="*/ 102 h 352"/>
                <a:gd name="T8" fmla="*/ 633 w 846"/>
                <a:gd name="T9" fmla="*/ 134 h 352"/>
                <a:gd name="T10" fmla="*/ 623 w 846"/>
                <a:gd name="T11" fmla="*/ 108 h 352"/>
                <a:gd name="T12" fmla="*/ 599 w 846"/>
                <a:gd name="T13" fmla="*/ 138 h 352"/>
                <a:gd name="T14" fmla="*/ 578 w 846"/>
                <a:gd name="T15" fmla="*/ 109 h 352"/>
                <a:gd name="T16" fmla="*/ 562 w 846"/>
                <a:gd name="T17" fmla="*/ 118 h 352"/>
                <a:gd name="T18" fmla="*/ 562 w 846"/>
                <a:gd name="T19" fmla="*/ 7 h 352"/>
                <a:gd name="T20" fmla="*/ 491 w 846"/>
                <a:gd name="T21" fmla="*/ 116 h 352"/>
                <a:gd name="T22" fmla="*/ 485 w 846"/>
                <a:gd name="T23" fmla="*/ 77 h 352"/>
                <a:gd name="T24" fmla="*/ 401 w 846"/>
                <a:gd name="T25" fmla="*/ 162 h 352"/>
                <a:gd name="T26" fmla="*/ 383 w 846"/>
                <a:gd name="T27" fmla="*/ 129 h 352"/>
                <a:gd name="T28" fmla="*/ 364 w 846"/>
                <a:gd name="T29" fmla="*/ 155 h 352"/>
                <a:gd name="T30" fmla="*/ 368 w 846"/>
                <a:gd name="T31" fmla="*/ 108 h 352"/>
                <a:gd name="T32" fmla="*/ 354 w 846"/>
                <a:gd name="T33" fmla="*/ 89 h 352"/>
                <a:gd name="T34" fmla="*/ 328 w 846"/>
                <a:gd name="T35" fmla="*/ 136 h 352"/>
                <a:gd name="T36" fmla="*/ 314 w 846"/>
                <a:gd name="T37" fmla="*/ 137 h 352"/>
                <a:gd name="T38" fmla="*/ 299 w 846"/>
                <a:gd name="T39" fmla="*/ 160 h 352"/>
                <a:gd name="T40" fmla="*/ 303 w 846"/>
                <a:gd name="T41" fmla="*/ 114 h 352"/>
                <a:gd name="T42" fmla="*/ 291 w 846"/>
                <a:gd name="T43" fmla="*/ 95 h 352"/>
                <a:gd name="T44" fmla="*/ 259 w 846"/>
                <a:gd name="T45" fmla="*/ 158 h 352"/>
                <a:gd name="T46" fmla="*/ 245 w 846"/>
                <a:gd name="T47" fmla="*/ 107 h 352"/>
                <a:gd name="T48" fmla="*/ 234 w 846"/>
                <a:gd name="T49" fmla="*/ 110 h 352"/>
                <a:gd name="T50" fmla="*/ 212 w 846"/>
                <a:gd name="T51" fmla="*/ 37 h 352"/>
                <a:gd name="T52" fmla="*/ 187 w 846"/>
                <a:gd name="T53" fmla="*/ 102 h 352"/>
                <a:gd name="T54" fmla="*/ 156 w 846"/>
                <a:gd name="T55" fmla="*/ 61 h 352"/>
                <a:gd name="T56" fmla="*/ 146 w 846"/>
                <a:gd name="T57" fmla="*/ 50 h 352"/>
                <a:gd name="T58" fmla="*/ 113 w 846"/>
                <a:gd name="T59" fmla="*/ 141 h 352"/>
                <a:gd name="T60" fmla="*/ 98 w 846"/>
                <a:gd name="T61" fmla="*/ 141 h 352"/>
                <a:gd name="T62" fmla="*/ 32 w 846"/>
                <a:gd name="T63" fmla="*/ 345 h 352"/>
                <a:gd name="T64" fmla="*/ 93 w 846"/>
                <a:gd name="T65" fmla="*/ 301 h 352"/>
                <a:gd name="T66" fmla="*/ 118 w 846"/>
                <a:gd name="T67" fmla="*/ 334 h 352"/>
                <a:gd name="T68" fmla="*/ 140 w 846"/>
                <a:gd name="T69" fmla="*/ 319 h 352"/>
                <a:gd name="T70" fmla="*/ 157 w 846"/>
                <a:gd name="T71" fmla="*/ 330 h 352"/>
                <a:gd name="T72" fmla="*/ 181 w 846"/>
                <a:gd name="T73" fmla="*/ 321 h 352"/>
                <a:gd name="T74" fmla="*/ 190 w 846"/>
                <a:gd name="T75" fmla="*/ 323 h 352"/>
                <a:gd name="T76" fmla="*/ 202 w 846"/>
                <a:gd name="T77" fmla="*/ 318 h 352"/>
                <a:gd name="T78" fmla="*/ 212 w 846"/>
                <a:gd name="T79" fmla="*/ 327 h 352"/>
                <a:gd name="T80" fmla="*/ 234 w 846"/>
                <a:gd name="T81" fmla="*/ 319 h 352"/>
                <a:gd name="T82" fmla="*/ 243 w 846"/>
                <a:gd name="T83" fmla="*/ 327 h 352"/>
                <a:gd name="T84" fmla="*/ 266 w 846"/>
                <a:gd name="T85" fmla="*/ 314 h 352"/>
                <a:gd name="T86" fmla="*/ 276 w 846"/>
                <a:gd name="T87" fmla="*/ 322 h 352"/>
                <a:gd name="T88" fmla="*/ 297 w 846"/>
                <a:gd name="T89" fmla="*/ 313 h 352"/>
                <a:gd name="T90" fmla="*/ 306 w 846"/>
                <a:gd name="T91" fmla="*/ 321 h 352"/>
                <a:gd name="T92" fmla="*/ 334 w 846"/>
                <a:gd name="T93" fmla="*/ 303 h 352"/>
                <a:gd name="T94" fmla="*/ 357 w 846"/>
                <a:gd name="T95" fmla="*/ 314 h 352"/>
                <a:gd name="T96" fmla="*/ 380 w 846"/>
                <a:gd name="T97" fmla="*/ 303 h 352"/>
                <a:gd name="T98" fmla="*/ 396 w 846"/>
                <a:gd name="T99" fmla="*/ 350 h 352"/>
                <a:gd name="T100" fmla="*/ 434 w 846"/>
                <a:gd name="T101" fmla="*/ 314 h 352"/>
                <a:gd name="T102" fmla="*/ 458 w 846"/>
                <a:gd name="T103" fmla="*/ 343 h 352"/>
                <a:gd name="T104" fmla="*/ 504 w 846"/>
                <a:gd name="T105" fmla="*/ 316 h 352"/>
                <a:gd name="T106" fmla="*/ 511 w 846"/>
                <a:gd name="T107" fmla="*/ 323 h 352"/>
                <a:gd name="T108" fmla="*/ 541 w 846"/>
                <a:gd name="T109" fmla="*/ 314 h 352"/>
                <a:gd name="T110" fmla="*/ 569 w 846"/>
                <a:gd name="T111" fmla="*/ 320 h 352"/>
                <a:gd name="T112" fmla="*/ 608 w 846"/>
                <a:gd name="T113" fmla="*/ 309 h 352"/>
                <a:gd name="T114" fmla="*/ 626 w 846"/>
                <a:gd name="T115" fmla="*/ 321 h 352"/>
                <a:gd name="T116" fmla="*/ 674 w 846"/>
                <a:gd name="T117" fmla="*/ 303 h 352"/>
                <a:gd name="T118" fmla="*/ 683 w 846"/>
                <a:gd name="T119" fmla="*/ 332 h 352"/>
                <a:gd name="T120" fmla="*/ 782 w 846"/>
                <a:gd name="T121" fmla="*/ 12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6" h="352">
                  <a:moveTo>
                    <a:pt x="782" y="123"/>
                  </a:moveTo>
                  <a:cubicBezTo>
                    <a:pt x="760" y="121"/>
                    <a:pt x="741" y="134"/>
                    <a:pt x="725" y="155"/>
                  </a:cubicBezTo>
                  <a:cubicBezTo>
                    <a:pt x="728" y="126"/>
                    <a:pt x="729" y="99"/>
                    <a:pt x="729" y="78"/>
                  </a:cubicBezTo>
                  <a:cubicBezTo>
                    <a:pt x="729" y="0"/>
                    <a:pt x="668" y="21"/>
                    <a:pt x="643" y="102"/>
                  </a:cubicBezTo>
                  <a:cubicBezTo>
                    <a:pt x="640" y="112"/>
                    <a:pt x="636" y="123"/>
                    <a:pt x="633" y="134"/>
                  </a:cubicBezTo>
                  <a:cubicBezTo>
                    <a:pt x="629" y="121"/>
                    <a:pt x="625" y="111"/>
                    <a:pt x="623" y="108"/>
                  </a:cubicBezTo>
                  <a:cubicBezTo>
                    <a:pt x="617" y="113"/>
                    <a:pt x="609" y="124"/>
                    <a:pt x="599" y="138"/>
                  </a:cubicBezTo>
                  <a:cubicBezTo>
                    <a:pt x="596" y="119"/>
                    <a:pt x="589" y="108"/>
                    <a:pt x="578" y="109"/>
                  </a:cubicBezTo>
                  <a:cubicBezTo>
                    <a:pt x="573" y="110"/>
                    <a:pt x="567" y="113"/>
                    <a:pt x="562" y="118"/>
                  </a:cubicBezTo>
                  <a:cubicBezTo>
                    <a:pt x="569" y="57"/>
                    <a:pt x="569" y="7"/>
                    <a:pt x="562" y="7"/>
                  </a:cubicBezTo>
                  <a:cubicBezTo>
                    <a:pt x="550" y="8"/>
                    <a:pt x="519" y="56"/>
                    <a:pt x="491" y="116"/>
                  </a:cubicBezTo>
                  <a:cubicBezTo>
                    <a:pt x="494" y="91"/>
                    <a:pt x="492" y="75"/>
                    <a:pt x="485" y="77"/>
                  </a:cubicBezTo>
                  <a:cubicBezTo>
                    <a:pt x="444" y="90"/>
                    <a:pt x="417" y="123"/>
                    <a:pt x="401" y="162"/>
                  </a:cubicBezTo>
                  <a:cubicBezTo>
                    <a:pt x="397" y="142"/>
                    <a:pt x="391" y="128"/>
                    <a:pt x="383" y="129"/>
                  </a:cubicBezTo>
                  <a:cubicBezTo>
                    <a:pt x="379" y="129"/>
                    <a:pt x="372" y="139"/>
                    <a:pt x="364" y="155"/>
                  </a:cubicBezTo>
                  <a:cubicBezTo>
                    <a:pt x="366" y="137"/>
                    <a:pt x="367" y="121"/>
                    <a:pt x="368" y="108"/>
                  </a:cubicBezTo>
                  <a:cubicBezTo>
                    <a:pt x="372" y="46"/>
                    <a:pt x="366" y="69"/>
                    <a:pt x="354" y="89"/>
                  </a:cubicBezTo>
                  <a:cubicBezTo>
                    <a:pt x="344" y="106"/>
                    <a:pt x="335" y="122"/>
                    <a:pt x="328" y="136"/>
                  </a:cubicBezTo>
                  <a:cubicBezTo>
                    <a:pt x="328" y="107"/>
                    <a:pt x="323" y="123"/>
                    <a:pt x="314" y="137"/>
                  </a:cubicBezTo>
                  <a:cubicBezTo>
                    <a:pt x="309" y="145"/>
                    <a:pt x="304" y="153"/>
                    <a:pt x="299" y="160"/>
                  </a:cubicBezTo>
                  <a:cubicBezTo>
                    <a:pt x="301" y="143"/>
                    <a:pt x="302" y="127"/>
                    <a:pt x="303" y="114"/>
                  </a:cubicBezTo>
                  <a:cubicBezTo>
                    <a:pt x="309" y="52"/>
                    <a:pt x="302" y="75"/>
                    <a:pt x="291" y="95"/>
                  </a:cubicBezTo>
                  <a:cubicBezTo>
                    <a:pt x="278" y="118"/>
                    <a:pt x="267" y="139"/>
                    <a:pt x="259" y="158"/>
                  </a:cubicBezTo>
                  <a:cubicBezTo>
                    <a:pt x="262" y="143"/>
                    <a:pt x="271" y="109"/>
                    <a:pt x="245" y="107"/>
                  </a:cubicBezTo>
                  <a:cubicBezTo>
                    <a:pt x="241" y="106"/>
                    <a:pt x="237" y="108"/>
                    <a:pt x="234" y="110"/>
                  </a:cubicBezTo>
                  <a:cubicBezTo>
                    <a:pt x="230" y="68"/>
                    <a:pt x="222" y="36"/>
                    <a:pt x="212" y="37"/>
                  </a:cubicBezTo>
                  <a:cubicBezTo>
                    <a:pt x="207" y="37"/>
                    <a:pt x="197" y="64"/>
                    <a:pt x="187" y="102"/>
                  </a:cubicBezTo>
                  <a:cubicBezTo>
                    <a:pt x="180" y="52"/>
                    <a:pt x="166" y="49"/>
                    <a:pt x="156" y="61"/>
                  </a:cubicBezTo>
                  <a:cubicBezTo>
                    <a:pt x="153" y="54"/>
                    <a:pt x="150" y="50"/>
                    <a:pt x="146" y="50"/>
                  </a:cubicBezTo>
                  <a:cubicBezTo>
                    <a:pt x="140" y="50"/>
                    <a:pt x="125" y="91"/>
                    <a:pt x="113" y="141"/>
                  </a:cubicBezTo>
                  <a:cubicBezTo>
                    <a:pt x="108" y="140"/>
                    <a:pt x="103" y="140"/>
                    <a:pt x="98" y="141"/>
                  </a:cubicBezTo>
                  <a:cubicBezTo>
                    <a:pt x="0" y="154"/>
                    <a:pt x="3" y="340"/>
                    <a:pt x="32" y="345"/>
                  </a:cubicBezTo>
                  <a:cubicBezTo>
                    <a:pt x="51" y="348"/>
                    <a:pt x="74" y="329"/>
                    <a:pt x="93" y="301"/>
                  </a:cubicBezTo>
                  <a:cubicBezTo>
                    <a:pt x="96" y="322"/>
                    <a:pt x="103" y="335"/>
                    <a:pt x="118" y="334"/>
                  </a:cubicBezTo>
                  <a:cubicBezTo>
                    <a:pt x="127" y="333"/>
                    <a:pt x="134" y="328"/>
                    <a:pt x="140" y="319"/>
                  </a:cubicBezTo>
                  <a:cubicBezTo>
                    <a:pt x="147" y="326"/>
                    <a:pt x="154" y="330"/>
                    <a:pt x="157" y="330"/>
                  </a:cubicBezTo>
                  <a:cubicBezTo>
                    <a:pt x="167" y="331"/>
                    <a:pt x="175" y="327"/>
                    <a:pt x="181" y="321"/>
                  </a:cubicBezTo>
                  <a:cubicBezTo>
                    <a:pt x="184" y="322"/>
                    <a:pt x="187" y="323"/>
                    <a:pt x="190" y="323"/>
                  </a:cubicBezTo>
                  <a:cubicBezTo>
                    <a:pt x="195" y="322"/>
                    <a:pt x="199" y="321"/>
                    <a:pt x="202" y="318"/>
                  </a:cubicBezTo>
                  <a:cubicBezTo>
                    <a:pt x="205" y="324"/>
                    <a:pt x="208" y="327"/>
                    <a:pt x="212" y="327"/>
                  </a:cubicBezTo>
                  <a:cubicBezTo>
                    <a:pt x="221" y="328"/>
                    <a:pt x="228" y="325"/>
                    <a:pt x="234" y="319"/>
                  </a:cubicBezTo>
                  <a:cubicBezTo>
                    <a:pt x="237" y="324"/>
                    <a:pt x="241" y="327"/>
                    <a:pt x="243" y="327"/>
                  </a:cubicBezTo>
                  <a:cubicBezTo>
                    <a:pt x="252" y="328"/>
                    <a:pt x="260" y="323"/>
                    <a:pt x="266" y="314"/>
                  </a:cubicBezTo>
                  <a:cubicBezTo>
                    <a:pt x="270" y="319"/>
                    <a:pt x="274" y="321"/>
                    <a:pt x="276" y="322"/>
                  </a:cubicBezTo>
                  <a:cubicBezTo>
                    <a:pt x="285" y="322"/>
                    <a:pt x="291" y="319"/>
                    <a:pt x="297" y="313"/>
                  </a:cubicBezTo>
                  <a:cubicBezTo>
                    <a:pt x="300" y="318"/>
                    <a:pt x="304" y="321"/>
                    <a:pt x="306" y="321"/>
                  </a:cubicBezTo>
                  <a:cubicBezTo>
                    <a:pt x="318" y="322"/>
                    <a:pt x="327" y="315"/>
                    <a:pt x="334" y="303"/>
                  </a:cubicBezTo>
                  <a:cubicBezTo>
                    <a:pt x="339" y="311"/>
                    <a:pt x="346" y="315"/>
                    <a:pt x="357" y="314"/>
                  </a:cubicBezTo>
                  <a:cubicBezTo>
                    <a:pt x="366" y="314"/>
                    <a:pt x="374" y="310"/>
                    <a:pt x="380" y="303"/>
                  </a:cubicBezTo>
                  <a:cubicBezTo>
                    <a:pt x="382" y="330"/>
                    <a:pt x="388" y="348"/>
                    <a:pt x="396" y="350"/>
                  </a:cubicBezTo>
                  <a:cubicBezTo>
                    <a:pt x="408" y="352"/>
                    <a:pt x="421" y="337"/>
                    <a:pt x="434" y="314"/>
                  </a:cubicBezTo>
                  <a:cubicBezTo>
                    <a:pt x="435" y="332"/>
                    <a:pt x="443" y="343"/>
                    <a:pt x="458" y="343"/>
                  </a:cubicBezTo>
                  <a:cubicBezTo>
                    <a:pt x="476" y="344"/>
                    <a:pt x="491" y="333"/>
                    <a:pt x="504" y="316"/>
                  </a:cubicBezTo>
                  <a:cubicBezTo>
                    <a:pt x="505" y="320"/>
                    <a:pt x="508" y="323"/>
                    <a:pt x="511" y="323"/>
                  </a:cubicBezTo>
                  <a:cubicBezTo>
                    <a:pt x="522" y="324"/>
                    <a:pt x="532" y="320"/>
                    <a:pt x="541" y="314"/>
                  </a:cubicBezTo>
                  <a:cubicBezTo>
                    <a:pt x="547" y="319"/>
                    <a:pt x="556" y="322"/>
                    <a:pt x="569" y="320"/>
                  </a:cubicBezTo>
                  <a:cubicBezTo>
                    <a:pt x="585" y="319"/>
                    <a:pt x="597" y="315"/>
                    <a:pt x="608" y="309"/>
                  </a:cubicBezTo>
                  <a:cubicBezTo>
                    <a:pt x="612" y="316"/>
                    <a:pt x="618" y="321"/>
                    <a:pt x="626" y="321"/>
                  </a:cubicBezTo>
                  <a:cubicBezTo>
                    <a:pt x="646" y="322"/>
                    <a:pt x="661" y="315"/>
                    <a:pt x="674" y="303"/>
                  </a:cubicBezTo>
                  <a:cubicBezTo>
                    <a:pt x="674" y="320"/>
                    <a:pt x="676" y="331"/>
                    <a:pt x="683" y="332"/>
                  </a:cubicBezTo>
                  <a:cubicBezTo>
                    <a:pt x="748" y="341"/>
                    <a:pt x="846" y="130"/>
                    <a:pt x="782" y="123"/>
                  </a:cubicBezTo>
                  <a:close/>
                </a:path>
              </a:pathLst>
            </a:custGeom>
            <a:solidFill>
              <a:srgbClr val="E5C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708197D8-2298-4BC7-A2E0-EF2DC99BD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09" y="5664319"/>
              <a:ext cx="2146300" cy="809625"/>
            </a:xfrm>
            <a:custGeom>
              <a:avLst/>
              <a:gdLst>
                <a:gd name="T0" fmla="*/ 789 w 857"/>
                <a:gd name="T1" fmla="*/ 113 h 323"/>
                <a:gd name="T2" fmla="*/ 741 w 857"/>
                <a:gd name="T3" fmla="*/ 141 h 323"/>
                <a:gd name="T4" fmla="*/ 722 w 857"/>
                <a:gd name="T5" fmla="*/ 71 h 323"/>
                <a:gd name="T6" fmla="*/ 641 w 857"/>
                <a:gd name="T7" fmla="*/ 94 h 323"/>
                <a:gd name="T8" fmla="*/ 641 w 857"/>
                <a:gd name="T9" fmla="*/ 123 h 323"/>
                <a:gd name="T10" fmla="*/ 623 w 857"/>
                <a:gd name="T11" fmla="*/ 100 h 323"/>
                <a:gd name="T12" fmla="*/ 607 w 857"/>
                <a:gd name="T13" fmla="*/ 127 h 323"/>
                <a:gd name="T14" fmla="*/ 577 w 857"/>
                <a:gd name="T15" fmla="*/ 101 h 323"/>
                <a:gd name="T16" fmla="*/ 564 w 857"/>
                <a:gd name="T17" fmla="*/ 109 h 323"/>
                <a:gd name="T18" fmla="*/ 532 w 857"/>
                <a:gd name="T19" fmla="*/ 8 h 323"/>
                <a:gd name="T20" fmla="*/ 491 w 857"/>
                <a:gd name="T21" fmla="*/ 107 h 323"/>
                <a:gd name="T22" fmla="*/ 473 w 857"/>
                <a:gd name="T23" fmla="*/ 73 h 323"/>
                <a:gd name="T24" fmla="*/ 412 w 857"/>
                <a:gd name="T25" fmla="*/ 150 h 323"/>
                <a:gd name="T26" fmla="*/ 383 w 857"/>
                <a:gd name="T27" fmla="*/ 120 h 323"/>
                <a:gd name="T28" fmla="*/ 372 w 857"/>
                <a:gd name="T29" fmla="*/ 144 h 323"/>
                <a:gd name="T30" fmla="*/ 362 w 857"/>
                <a:gd name="T31" fmla="*/ 101 h 323"/>
                <a:gd name="T32" fmla="*/ 343 w 857"/>
                <a:gd name="T33" fmla="*/ 84 h 323"/>
                <a:gd name="T34" fmla="*/ 330 w 857"/>
                <a:gd name="T35" fmla="*/ 127 h 323"/>
                <a:gd name="T36" fmla="*/ 316 w 857"/>
                <a:gd name="T37" fmla="*/ 128 h 323"/>
                <a:gd name="T38" fmla="*/ 308 w 857"/>
                <a:gd name="T39" fmla="*/ 149 h 323"/>
                <a:gd name="T40" fmla="*/ 298 w 857"/>
                <a:gd name="T41" fmla="*/ 107 h 323"/>
                <a:gd name="T42" fmla="*/ 280 w 857"/>
                <a:gd name="T43" fmla="*/ 90 h 323"/>
                <a:gd name="T44" fmla="*/ 266 w 857"/>
                <a:gd name="T45" fmla="*/ 147 h 323"/>
                <a:gd name="T46" fmla="*/ 237 w 857"/>
                <a:gd name="T47" fmla="*/ 101 h 323"/>
                <a:gd name="T48" fmla="*/ 226 w 857"/>
                <a:gd name="T49" fmla="*/ 104 h 323"/>
                <a:gd name="T50" fmla="*/ 183 w 857"/>
                <a:gd name="T51" fmla="*/ 37 h 323"/>
                <a:gd name="T52" fmla="*/ 176 w 857"/>
                <a:gd name="T53" fmla="*/ 96 h 323"/>
                <a:gd name="T54" fmla="*/ 132 w 857"/>
                <a:gd name="T55" fmla="*/ 60 h 323"/>
                <a:gd name="T56" fmla="*/ 119 w 857"/>
                <a:gd name="T57" fmla="*/ 50 h 323"/>
                <a:gd name="T58" fmla="*/ 112 w 857"/>
                <a:gd name="T59" fmla="*/ 133 h 323"/>
                <a:gd name="T60" fmla="*/ 96 w 857"/>
                <a:gd name="T61" fmla="*/ 133 h 323"/>
                <a:gd name="T62" fmla="*/ 88 w 857"/>
                <a:gd name="T63" fmla="*/ 319 h 323"/>
                <a:gd name="T64" fmla="*/ 137 w 857"/>
                <a:gd name="T65" fmla="*/ 279 h 323"/>
                <a:gd name="T66" fmla="*/ 173 w 857"/>
                <a:gd name="T67" fmla="*/ 308 h 323"/>
                <a:gd name="T68" fmla="*/ 191 w 857"/>
                <a:gd name="T69" fmla="*/ 295 h 323"/>
                <a:gd name="T70" fmla="*/ 211 w 857"/>
                <a:gd name="T71" fmla="*/ 305 h 323"/>
                <a:gd name="T72" fmla="*/ 233 w 857"/>
                <a:gd name="T73" fmla="*/ 296 h 323"/>
                <a:gd name="T74" fmla="*/ 243 w 857"/>
                <a:gd name="T75" fmla="*/ 298 h 323"/>
                <a:gd name="T76" fmla="*/ 254 w 857"/>
                <a:gd name="T77" fmla="*/ 294 h 323"/>
                <a:gd name="T78" fmla="*/ 266 w 857"/>
                <a:gd name="T79" fmla="*/ 302 h 323"/>
                <a:gd name="T80" fmla="*/ 287 w 857"/>
                <a:gd name="T81" fmla="*/ 294 h 323"/>
                <a:gd name="T82" fmla="*/ 298 w 857"/>
                <a:gd name="T83" fmla="*/ 301 h 323"/>
                <a:gd name="T84" fmla="*/ 318 w 857"/>
                <a:gd name="T85" fmla="*/ 289 h 323"/>
                <a:gd name="T86" fmla="*/ 330 w 857"/>
                <a:gd name="T87" fmla="*/ 296 h 323"/>
                <a:gd name="T88" fmla="*/ 349 w 857"/>
                <a:gd name="T89" fmla="*/ 288 h 323"/>
                <a:gd name="T90" fmla="*/ 361 w 857"/>
                <a:gd name="T91" fmla="*/ 295 h 323"/>
                <a:gd name="T92" fmla="*/ 384 w 857"/>
                <a:gd name="T93" fmla="*/ 279 h 323"/>
                <a:gd name="T94" fmla="*/ 411 w 857"/>
                <a:gd name="T95" fmla="*/ 289 h 323"/>
                <a:gd name="T96" fmla="*/ 431 w 857"/>
                <a:gd name="T97" fmla="*/ 279 h 323"/>
                <a:gd name="T98" fmla="*/ 460 w 857"/>
                <a:gd name="T99" fmla="*/ 321 h 323"/>
                <a:gd name="T100" fmla="*/ 489 w 857"/>
                <a:gd name="T101" fmla="*/ 288 h 323"/>
                <a:gd name="T102" fmla="*/ 522 w 857"/>
                <a:gd name="T103" fmla="*/ 315 h 323"/>
                <a:gd name="T104" fmla="*/ 561 w 857"/>
                <a:gd name="T105" fmla="*/ 289 h 323"/>
                <a:gd name="T106" fmla="*/ 571 w 857"/>
                <a:gd name="T107" fmla="*/ 296 h 323"/>
                <a:gd name="T108" fmla="*/ 599 w 857"/>
                <a:gd name="T109" fmla="*/ 288 h 323"/>
                <a:gd name="T110" fmla="*/ 629 w 857"/>
                <a:gd name="T111" fmla="*/ 293 h 323"/>
                <a:gd name="T112" fmla="*/ 665 w 857"/>
                <a:gd name="T113" fmla="*/ 283 h 323"/>
                <a:gd name="T114" fmla="*/ 688 w 857"/>
                <a:gd name="T115" fmla="*/ 294 h 323"/>
                <a:gd name="T116" fmla="*/ 731 w 857"/>
                <a:gd name="T117" fmla="*/ 277 h 323"/>
                <a:gd name="T118" fmla="*/ 749 w 857"/>
                <a:gd name="T119" fmla="*/ 303 h 323"/>
                <a:gd name="T120" fmla="*/ 789 w 857"/>
                <a:gd name="T121" fmla="*/ 11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7" h="323">
                  <a:moveTo>
                    <a:pt x="789" y="113"/>
                  </a:moveTo>
                  <a:cubicBezTo>
                    <a:pt x="767" y="111"/>
                    <a:pt x="751" y="123"/>
                    <a:pt x="741" y="141"/>
                  </a:cubicBezTo>
                  <a:cubicBezTo>
                    <a:pt x="735" y="115"/>
                    <a:pt x="728" y="90"/>
                    <a:pt x="722" y="71"/>
                  </a:cubicBezTo>
                  <a:cubicBezTo>
                    <a:pt x="700" y="0"/>
                    <a:pt x="644" y="20"/>
                    <a:pt x="641" y="94"/>
                  </a:cubicBezTo>
                  <a:cubicBezTo>
                    <a:pt x="641" y="103"/>
                    <a:pt x="641" y="113"/>
                    <a:pt x="641" y="123"/>
                  </a:cubicBezTo>
                  <a:cubicBezTo>
                    <a:pt x="632" y="111"/>
                    <a:pt x="626" y="103"/>
                    <a:pt x="623" y="100"/>
                  </a:cubicBezTo>
                  <a:cubicBezTo>
                    <a:pt x="619" y="104"/>
                    <a:pt x="613" y="114"/>
                    <a:pt x="607" y="127"/>
                  </a:cubicBezTo>
                  <a:cubicBezTo>
                    <a:pt x="598" y="110"/>
                    <a:pt x="588" y="100"/>
                    <a:pt x="577" y="101"/>
                  </a:cubicBezTo>
                  <a:cubicBezTo>
                    <a:pt x="572" y="101"/>
                    <a:pt x="568" y="104"/>
                    <a:pt x="564" y="109"/>
                  </a:cubicBezTo>
                  <a:cubicBezTo>
                    <a:pt x="553" y="53"/>
                    <a:pt x="538" y="8"/>
                    <a:pt x="532" y="8"/>
                  </a:cubicBezTo>
                  <a:cubicBezTo>
                    <a:pt x="519" y="9"/>
                    <a:pt x="502" y="53"/>
                    <a:pt x="491" y="107"/>
                  </a:cubicBezTo>
                  <a:cubicBezTo>
                    <a:pt x="486" y="85"/>
                    <a:pt x="480" y="70"/>
                    <a:pt x="473" y="73"/>
                  </a:cubicBezTo>
                  <a:cubicBezTo>
                    <a:pt x="435" y="84"/>
                    <a:pt x="417" y="114"/>
                    <a:pt x="412" y="150"/>
                  </a:cubicBezTo>
                  <a:cubicBezTo>
                    <a:pt x="402" y="132"/>
                    <a:pt x="391" y="119"/>
                    <a:pt x="383" y="120"/>
                  </a:cubicBezTo>
                  <a:cubicBezTo>
                    <a:pt x="380" y="120"/>
                    <a:pt x="376" y="129"/>
                    <a:pt x="372" y="144"/>
                  </a:cubicBezTo>
                  <a:cubicBezTo>
                    <a:pt x="369" y="127"/>
                    <a:pt x="365" y="113"/>
                    <a:pt x="362" y="101"/>
                  </a:cubicBezTo>
                  <a:cubicBezTo>
                    <a:pt x="349" y="45"/>
                    <a:pt x="349" y="66"/>
                    <a:pt x="343" y="84"/>
                  </a:cubicBezTo>
                  <a:cubicBezTo>
                    <a:pt x="337" y="100"/>
                    <a:pt x="333" y="114"/>
                    <a:pt x="330" y="127"/>
                  </a:cubicBezTo>
                  <a:cubicBezTo>
                    <a:pt x="322" y="101"/>
                    <a:pt x="321" y="115"/>
                    <a:pt x="316" y="128"/>
                  </a:cubicBezTo>
                  <a:cubicBezTo>
                    <a:pt x="313" y="135"/>
                    <a:pt x="310" y="142"/>
                    <a:pt x="308" y="149"/>
                  </a:cubicBezTo>
                  <a:cubicBezTo>
                    <a:pt x="304" y="133"/>
                    <a:pt x="301" y="119"/>
                    <a:pt x="298" y="107"/>
                  </a:cubicBezTo>
                  <a:cubicBezTo>
                    <a:pt x="286" y="51"/>
                    <a:pt x="286" y="72"/>
                    <a:pt x="280" y="90"/>
                  </a:cubicBezTo>
                  <a:cubicBezTo>
                    <a:pt x="273" y="111"/>
                    <a:pt x="269" y="130"/>
                    <a:pt x="266" y="147"/>
                  </a:cubicBezTo>
                  <a:cubicBezTo>
                    <a:pt x="264" y="134"/>
                    <a:pt x="264" y="103"/>
                    <a:pt x="237" y="101"/>
                  </a:cubicBezTo>
                  <a:cubicBezTo>
                    <a:pt x="233" y="100"/>
                    <a:pt x="229" y="102"/>
                    <a:pt x="226" y="104"/>
                  </a:cubicBezTo>
                  <a:cubicBezTo>
                    <a:pt x="210" y="66"/>
                    <a:pt x="193" y="37"/>
                    <a:pt x="183" y="37"/>
                  </a:cubicBezTo>
                  <a:cubicBezTo>
                    <a:pt x="178" y="38"/>
                    <a:pt x="176" y="62"/>
                    <a:pt x="176" y="96"/>
                  </a:cubicBezTo>
                  <a:cubicBezTo>
                    <a:pt x="155" y="52"/>
                    <a:pt x="140" y="49"/>
                    <a:pt x="132" y="60"/>
                  </a:cubicBezTo>
                  <a:cubicBezTo>
                    <a:pt x="127" y="53"/>
                    <a:pt x="123" y="50"/>
                    <a:pt x="119" y="50"/>
                  </a:cubicBezTo>
                  <a:cubicBezTo>
                    <a:pt x="114" y="50"/>
                    <a:pt x="110" y="87"/>
                    <a:pt x="112" y="133"/>
                  </a:cubicBezTo>
                  <a:cubicBezTo>
                    <a:pt x="107" y="132"/>
                    <a:pt x="102" y="132"/>
                    <a:pt x="96" y="133"/>
                  </a:cubicBezTo>
                  <a:cubicBezTo>
                    <a:pt x="0" y="146"/>
                    <a:pt x="57" y="314"/>
                    <a:pt x="88" y="319"/>
                  </a:cubicBezTo>
                  <a:cubicBezTo>
                    <a:pt x="108" y="322"/>
                    <a:pt x="125" y="304"/>
                    <a:pt x="137" y="279"/>
                  </a:cubicBezTo>
                  <a:cubicBezTo>
                    <a:pt x="146" y="298"/>
                    <a:pt x="158" y="309"/>
                    <a:pt x="173" y="308"/>
                  </a:cubicBezTo>
                  <a:cubicBezTo>
                    <a:pt x="181" y="308"/>
                    <a:pt x="187" y="303"/>
                    <a:pt x="191" y="295"/>
                  </a:cubicBezTo>
                  <a:cubicBezTo>
                    <a:pt x="200" y="301"/>
                    <a:pt x="208" y="305"/>
                    <a:pt x="211" y="305"/>
                  </a:cubicBezTo>
                  <a:cubicBezTo>
                    <a:pt x="221" y="305"/>
                    <a:pt x="228" y="302"/>
                    <a:pt x="233" y="296"/>
                  </a:cubicBezTo>
                  <a:cubicBezTo>
                    <a:pt x="236" y="298"/>
                    <a:pt x="239" y="298"/>
                    <a:pt x="243" y="298"/>
                  </a:cubicBezTo>
                  <a:cubicBezTo>
                    <a:pt x="247" y="297"/>
                    <a:pt x="251" y="296"/>
                    <a:pt x="254" y="294"/>
                  </a:cubicBezTo>
                  <a:cubicBezTo>
                    <a:pt x="258" y="299"/>
                    <a:pt x="262" y="302"/>
                    <a:pt x="266" y="302"/>
                  </a:cubicBezTo>
                  <a:cubicBezTo>
                    <a:pt x="276" y="302"/>
                    <a:pt x="282" y="299"/>
                    <a:pt x="287" y="294"/>
                  </a:cubicBezTo>
                  <a:cubicBezTo>
                    <a:pt x="291" y="299"/>
                    <a:pt x="296" y="301"/>
                    <a:pt x="298" y="301"/>
                  </a:cubicBezTo>
                  <a:cubicBezTo>
                    <a:pt x="307" y="302"/>
                    <a:pt x="314" y="297"/>
                    <a:pt x="318" y="289"/>
                  </a:cubicBezTo>
                  <a:cubicBezTo>
                    <a:pt x="323" y="294"/>
                    <a:pt x="328" y="296"/>
                    <a:pt x="330" y="296"/>
                  </a:cubicBezTo>
                  <a:cubicBezTo>
                    <a:pt x="339" y="297"/>
                    <a:pt x="345" y="294"/>
                    <a:pt x="349" y="288"/>
                  </a:cubicBezTo>
                  <a:cubicBezTo>
                    <a:pt x="354" y="293"/>
                    <a:pt x="359" y="295"/>
                    <a:pt x="361" y="295"/>
                  </a:cubicBezTo>
                  <a:cubicBezTo>
                    <a:pt x="373" y="296"/>
                    <a:pt x="380" y="290"/>
                    <a:pt x="384" y="279"/>
                  </a:cubicBezTo>
                  <a:cubicBezTo>
                    <a:pt x="391" y="286"/>
                    <a:pt x="400" y="290"/>
                    <a:pt x="411" y="289"/>
                  </a:cubicBezTo>
                  <a:cubicBezTo>
                    <a:pt x="420" y="288"/>
                    <a:pt x="427" y="285"/>
                    <a:pt x="431" y="279"/>
                  </a:cubicBezTo>
                  <a:cubicBezTo>
                    <a:pt x="441" y="303"/>
                    <a:pt x="452" y="320"/>
                    <a:pt x="460" y="321"/>
                  </a:cubicBezTo>
                  <a:cubicBezTo>
                    <a:pt x="473" y="323"/>
                    <a:pt x="483" y="309"/>
                    <a:pt x="489" y="288"/>
                  </a:cubicBezTo>
                  <a:cubicBezTo>
                    <a:pt x="496" y="304"/>
                    <a:pt x="507" y="314"/>
                    <a:pt x="522" y="315"/>
                  </a:cubicBezTo>
                  <a:cubicBezTo>
                    <a:pt x="540" y="315"/>
                    <a:pt x="553" y="306"/>
                    <a:pt x="561" y="289"/>
                  </a:cubicBezTo>
                  <a:cubicBezTo>
                    <a:pt x="564" y="293"/>
                    <a:pt x="567" y="296"/>
                    <a:pt x="571" y="296"/>
                  </a:cubicBezTo>
                  <a:cubicBezTo>
                    <a:pt x="582" y="296"/>
                    <a:pt x="591" y="293"/>
                    <a:pt x="599" y="288"/>
                  </a:cubicBezTo>
                  <a:cubicBezTo>
                    <a:pt x="606" y="292"/>
                    <a:pt x="616" y="294"/>
                    <a:pt x="629" y="293"/>
                  </a:cubicBezTo>
                  <a:cubicBezTo>
                    <a:pt x="644" y="292"/>
                    <a:pt x="656" y="288"/>
                    <a:pt x="665" y="283"/>
                  </a:cubicBezTo>
                  <a:cubicBezTo>
                    <a:pt x="671" y="289"/>
                    <a:pt x="678" y="293"/>
                    <a:pt x="688" y="294"/>
                  </a:cubicBezTo>
                  <a:cubicBezTo>
                    <a:pt x="707" y="294"/>
                    <a:pt x="721" y="288"/>
                    <a:pt x="731" y="277"/>
                  </a:cubicBezTo>
                  <a:cubicBezTo>
                    <a:pt x="735" y="292"/>
                    <a:pt x="742" y="303"/>
                    <a:pt x="749" y="303"/>
                  </a:cubicBezTo>
                  <a:cubicBezTo>
                    <a:pt x="817" y="310"/>
                    <a:pt x="857" y="118"/>
                    <a:pt x="789" y="113"/>
                  </a:cubicBezTo>
                  <a:close/>
                </a:path>
              </a:pathLst>
            </a:custGeom>
            <a:solidFill>
              <a:srgbClr val="D6B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5" name="Freeform 15">
              <a:extLst>
                <a:ext uri="{FF2B5EF4-FFF2-40B4-BE49-F238E27FC236}">
                  <a16:creationId xmlns:a16="http://schemas.microsoft.com/office/drawing/2014/main" id="{808BB486-48A5-4E32-93D2-DC25C558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409" y="6237406"/>
              <a:ext cx="949325" cy="268288"/>
            </a:xfrm>
            <a:custGeom>
              <a:avLst/>
              <a:gdLst>
                <a:gd name="T0" fmla="*/ 379 w 379"/>
                <a:gd name="T1" fmla="*/ 31 h 107"/>
                <a:gd name="T2" fmla="*/ 350 w 379"/>
                <a:gd name="T3" fmla="*/ 71 h 107"/>
                <a:gd name="T4" fmla="*/ 356 w 379"/>
                <a:gd name="T5" fmla="*/ 41 h 107"/>
                <a:gd name="T6" fmla="*/ 338 w 379"/>
                <a:gd name="T7" fmla="*/ 69 h 107"/>
                <a:gd name="T8" fmla="*/ 351 w 379"/>
                <a:gd name="T9" fmla="*/ 28 h 107"/>
                <a:gd name="T10" fmla="*/ 329 w 379"/>
                <a:gd name="T11" fmla="*/ 56 h 107"/>
                <a:gd name="T12" fmla="*/ 313 w 379"/>
                <a:gd name="T13" fmla="*/ 19 h 107"/>
                <a:gd name="T14" fmla="*/ 303 w 379"/>
                <a:gd name="T15" fmla="*/ 86 h 107"/>
                <a:gd name="T16" fmla="*/ 309 w 379"/>
                <a:gd name="T17" fmla="*/ 40 h 107"/>
                <a:gd name="T18" fmla="*/ 277 w 379"/>
                <a:gd name="T19" fmla="*/ 90 h 107"/>
                <a:gd name="T20" fmla="*/ 290 w 379"/>
                <a:gd name="T21" fmla="*/ 45 h 107"/>
                <a:gd name="T22" fmla="*/ 269 w 379"/>
                <a:gd name="T23" fmla="*/ 80 h 107"/>
                <a:gd name="T24" fmla="*/ 268 w 379"/>
                <a:gd name="T25" fmla="*/ 80 h 107"/>
                <a:gd name="T26" fmla="*/ 275 w 379"/>
                <a:gd name="T27" fmla="*/ 24 h 107"/>
                <a:gd name="T28" fmla="*/ 262 w 379"/>
                <a:gd name="T29" fmla="*/ 69 h 107"/>
                <a:gd name="T30" fmla="*/ 249 w 379"/>
                <a:gd name="T31" fmla="*/ 22 h 107"/>
                <a:gd name="T32" fmla="*/ 256 w 379"/>
                <a:gd name="T33" fmla="*/ 79 h 107"/>
                <a:gd name="T34" fmla="*/ 256 w 379"/>
                <a:gd name="T35" fmla="*/ 79 h 107"/>
                <a:gd name="T36" fmla="*/ 235 w 379"/>
                <a:gd name="T37" fmla="*/ 44 h 107"/>
                <a:gd name="T38" fmla="*/ 248 w 379"/>
                <a:gd name="T39" fmla="*/ 89 h 107"/>
                <a:gd name="T40" fmla="*/ 218 w 379"/>
                <a:gd name="T41" fmla="*/ 39 h 107"/>
                <a:gd name="T42" fmla="*/ 223 w 379"/>
                <a:gd name="T43" fmla="*/ 85 h 107"/>
                <a:gd name="T44" fmla="*/ 214 w 379"/>
                <a:gd name="T45" fmla="*/ 17 h 107"/>
                <a:gd name="T46" fmla="*/ 200 w 379"/>
                <a:gd name="T47" fmla="*/ 55 h 107"/>
                <a:gd name="T48" fmla="*/ 179 w 379"/>
                <a:gd name="T49" fmla="*/ 26 h 107"/>
                <a:gd name="T50" fmla="*/ 192 w 379"/>
                <a:gd name="T51" fmla="*/ 67 h 107"/>
                <a:gd name="T52" fmla="*/ 175 w 379"/>
                <a:gd name="T53" fmla="*/ 40 h 107"/>
                <a:gd name="T54" fmla="*/ 180 w 379"/>
                <a:gd name="T55" fmla="*/ 70 h 107"/>
                <a:gd name="T56" fmla="*/ 154 w 379"/>
                <a:gd name="T57" fmla="*/ 30 h 107"/>
                <a:gd name="T58" fmla="*/ 154 w 379"/>
                <a:gd name="T59" fmla="*/ 30 h 107"/>
                <a:gd name="T60" fmla="*/ 169 w 379"/>
                <a:gd name="T61" fmla="*/ 87 h 107"/>
                <a:gd name="T62" fmla="*/ 154 w 379"/>
                <a:gd name="T63" fmla="*/ 61 h 107"/>
                <a:gd name="T64" fmla="*/ 154 w 379"/>
                <a:gd name="T65" fmla="*/ 73 h 107"/>
                <a:gd name="T66" fmla="*/ 134 w 379"/>
                <a:gd name="T67" fmla="*/ 0 h 107"/>
                <a:gd name="T68" fmla="*/ 133 w 379"/>
                <a:gd name="T69" fmla="*/ 77 h 107"/>
                <a:gd name="T70" fmla="*/ 105 w 379"/>
                <a:gd name="T71" fmla="*/ 34 h 107"/>
                <a:gd name="T72" fmla="*/ 118 w 379"/>
                <a:gd name="T73" fmla="*/ 89 h 107"/>
                <a:gd name="T74" fmla="*/ 80 w 379"/>
                <a:gd name="T75" fmla="*/ 32 h 107"/>
                <a:gd name="T76" fmla="*/ 82 w 379"/>
                <a:gd name="T77" fmla="*/ 86 h 107"/>
                <a:gd name="T78" fmla="*/ 76 w 379"/>
                <a:gd name="T79" fmla="*/ 5 h 107"/>
                <a:gd name="T80" fmla="*/ 53 w 379"/>
                <a:gd name="T81" fmla="*/ 54 h 107"/>
                <a:gd name="T82" fmla="*/ 29 w 379"/>
                <a:gd name="T83" fmla="*/ 25 h 107"/>
                <a:gd name="T84" fmla="*/ 42 w 379"/>
                <a:gd name="T85" fmla="*/ 69 h 107"/>
                <a:gd name="T86" fmla="*/ 23 w 379"/>
                <a:gd name="T87" fmla="*/ 41 h 107"/>
                <a:gd name="T88" fmla="*/ 28 w 379"/>
                <a:gd name="T89" fmla="*/ 73 h 107"/>
                <a:gd name="T90" fmla="*/ 0 w 379"/>
                <a:gd name="T91" fmla="*/ 34 h 107"/>
                <a:gd name="T92" fmla="*/ 0 w 379"/>
                <a:gd name="T93" fmla="*/ 34 h 107"/>
                <a:gd name="T94" fmla="*/ 16 w 379"/>
                <a:gd name="T95" fmla="*/ 90 h 107"/>
                <a:gd name="T96" fmla="*/ 0 w 379"/>
                <a:gd name="T97" fmla="*/ 66 h 107"/>
                <a:gd name="T98" fmla="*/ 0 w 379"/>
                <a:gd name="T99" fmla="*/ 106 h 107"/>
                <a:gd name="T100" fmla="*/ 0 w 379"/>
                <a:gd name="T101" fmla="*/ 107 h 107"/>
                <a:gd name="T102" fmla="*/ 1 w 379"/>
                <a:gd name="T103" fmla="*/ 107 h 107"/>
                <a:gd name="T104" fmla="*/ 183 w 379"/>
                <a:gd name="T105" fmla="*/ 107 h 107"/>
                <a:gd name="T106" fmla="*/ 180 w 379"/>
                <a:gd name="T107" fmla="*/ 104 h 107"/>
                <a:gd name="T108" fmla="*/ 236 w 379"/>
                <a:gd name="T109" fmla="*/ 104 h 107"/>
                <a:gd name="T110" fmla="*/ 235 w 379"/>
                <a:gd name="T111" fmla="*/ 105 h 107"/>
                <a:gd name="T112" fmla="*/ 378 w 379"/>
                <a:gd name="T113" fmla="*/ 105 h 107"/>
                <a:gd name="T114" fmla="*/ 379 w 379"/>
                <a:gd name="T115" fmla="*/ 105 h 107"/>
                <a:gd name="T116" fmla="*/ 379 w 379"/>
                <a:gd name="T117" fmla="*/ 105 h 107"/>
                <a:gd name="T118" fmla="*/ 379 w 379"/>
                <a:gd name="T119" fmla="*/ 62 h 107"/>
                <a:gd name="T120" fmla="*/ 362 w 379"/>
                <a:gd name="T121" fmla="*/ 88 h 107"/>
                <a:gd name="T122" fmla="*/ 379 w 379"/>
                <a:gd name="T123" fmla="*/ 3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107">
                  <a:moveTo>
                    <a:pt x="379" y="31"/>
                  </a:moveTo>
                  <a:cubicBezTo>
                    <a:pt x="370" y="38"/>
                    <a:pt x="358" y="58"/>
                    <a:pt x="350" y="71"/>
                  </a:cubicBezTo>
                  <a:cubicBezTo>
                    <a:pt x="356" y="57"/>
                    <a:pt x="356" y="41"/>
                    <a:pt x="356" y="41"/>
                  </a:cubicBezTo>
                  <a:cubicBezTo>
                    <a:pt x="352" y="56"/>
                    <a:pt x="338" y="69"/>
                    <a:pt x="338" y="69"/>
                  </a:cubicBezTo>
                  <a:cubicBezTo>
                    <a:pt x="338" y="51"/>
                    <a:pt x="351" y="28"/>
                    <a:pt x="351" y="28"/>
                  </a:cubicBezTo>
                  <a:cubicBezTo>
                    <a:pt x="336" y="39"/>
                    <a:pt x="330" y="50"/>
                    <a:pt x="329" y="56"/>
                  </a:cubicBezTo>
                  <a:cubicBezTo>
                    <a:pt x="333" y="33"/>
                    <a:pt x="313" y="19"/>
                    <a:pt x="313" y="19"/>
                  </a:cubicBezTo>
                  <a:cubicBezTo>
                    <a:pt x="340" y="52"/>
                    <a:pt x="303" y="86"/>
                    <a:pt x="303" y="86"/>
                  </a:cubicBezTo>
                  <a:cubicBezTo>
                    <a:pt x="322" y="63"/>
                    <a:pt x="309" y="40"/>
                    <a:pt x="309" y="40"/>
                  </a:cubicBezTo>
                  <a:cubicBezTo>
                    <a:pt x="318" y="65"/>
                    <a:pt x="277" y="90"/>
                    <a:pt x="277" y="90"/>
                  </a:cubicBezTo>
                  <a:cubicBezTo>
                    <a:pt x="298" y="74"/>
                    <a:pt x="290" y="45"/>
                    <a:pt x="290" y="45"/>
                  </a:cubicBezTo>
                  <a:cubicBezTo>
                    <a:pt x="292" y="64"/>
                    <a:pt x="272" y="78"/>
                    <a:pt x="269" y="80"/>
                  </a:cubicBezTo>
                  <a:cubicBezTo>
                    <a:pt x="268" y="80"/>
                    <a:pt x="268" y="80"/>
                    <a:pt x="268" y="80"/>
                  </a:cubicBezTo>
                  <a:cubicBezTo>
                    <a:pt x="286" y="52"/>
                    <a:pt x="275" y="24"/>
                    <a:pt x="275" y="24"/>
                  </a:cubicBezTo>
                  <a:cubicBezTo>
                    <a:pt x="276" y="39"/>
                    <a:pt x="270" y="55"/>
                    <a:pt x="262" y="69"/>
                  </a:cubicBezTo>
                  <a:cubicBezTo>
                    <a:pt x="254" y="54"/>
                    <a:pt x="248" y="38"/>
                    <a:pt x="249" y="22"/>
                  </a:cubicBezTo>
                  <a:cubicBezTo>
                    <a:pt x="249" y="22"/>
                    <a:pt x="239" y="51"/>
                    <a:pt x="256" y="79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3" y="78"/>
                    <a:pt x="234" y="63"/>
                    <a:pt x="235" y="44"/>
                  </a:cubicBezTo>
                  <a:cubicBezTo>
                    <a:pt x="235" y="44"/>
                    <a:pt x="228" y="73"/>
                    <a:pt x="248" y="89"/>
                  </a:cubicBezTo>
                  <a:cubicBezTo>
                    <a:pt x="248" y="89"/>
                    <a:pt x="210" y="64"/>
                    <a:pt x="218" y="39"/>
                  </a:cubicBezTo>
                  <a:cubicBezTo>
                    <a:pt x="218" y="39"/>
                    <a:pt x="206" y="62"/>
                    <a:pt x="223" y="85"/>
                  </a:cubicBezTo>
                  <a:cubicBezTo>
                    <a:pt x="223" y="85"/>
                    <a:pt x="190" y="50"/>
                    <a:pt x="214" y="17"/>
                  </a:cubicBezTo>
                  <a:cubicBezTo>
                    <a:pt x="214" y="17"/>
                    <a:pt x="196" y="32"/>
                    <a:pt x="200" y="55"/>
                  </a:cubicBezTo>
                  <a:cubicBezTo>
                    <a:pt x="199" y="49"/>
                    <a:pt x="194" y="38"/>
                    <a:pt x="179" y="26"/>
                  </a:cubicBezTo>
                  <a:cubicBezTo>
                    <a:pt x="179" y="26"/>
                    <a:pt x="191" y="49"/>
                    <a:pt x="192" y="67"/>
                  </a:cubicBezTo>
                  <a:cubicBezTo>
                    <a:pt x="192" y="67"/>
                    <a:pt x="178" y="54"/>
                    <a:pt x="175" y="40"/>
                  </a:cubicBezTo>
                  <a:cubicBezTo>
                    <a:pt x="175" y="40"/>
                    <a:pt x="175" y="55"/>
                    <a:pt x="180" y="70"/>
                  </a:cubicBezTo>
                  <a:cubicBezTo>
                    <a:pt x="174" y="56"/>
                    <a:pt x="162" y="37"/>
                    <a:pt x="154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5" y="32"/>
                    <a:pt x="175" y="70"/>
                    <a:pt x="169" y="87"/>
                  </a:cubicBezTo>
                  <a:cubicBezTo>
                    <a:pt x="169" y="87"/>
                    <a:pt x="159" y="73"/>
                    <a:pt x="154" y="6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40" y="53"/>
                    <a:pt x="128" y="26"/>
                    <a:pt x="134" y="0"/>
                  </a:cubicBezTo>
                  <a:cubicBezTo>
                    <a:pt x="134" y="0"/>
                    <a:pt x="110" y="43"/>
                    <a:pt x="133" y="77"/>
                  </a:cubicBezTo>
                  <a:cubicBezTo>
                    <a:pt x="133" y="77"/>
                    <a:pt x="100" y="61"/>
                    <a:pt x="105" y="34"/>
                  </a:cubicBezTo>
                  <a:cubicBezTo>
                    <a:pt x="105" y="34"/>
                    <a:pt x="90" y="71"/>
                    <a:pt x="118" y="89"/>
                  </a:cubicBezTo>
                  <a:cubicBezTo>
                    <a:pt x="118" y="89"/>
                    <a:pt x="65" y="63"/>
                    <a:pt x="80" y="32"/>
                  </a:cubicBezTo>
                  <a:cubicBezTo>
                    <a:pt x="80" y="32"/>
                    <a:pt x="60" y="62"/>
                    <a:pt x="82" y="86"/>
                  </a:cubicBezTo>
                  <a:cubicBezTo>
                    <a:pt x="82" y="86"/>
                    <a:pt x="40" y="50"/>
                    <a:pt x="76" y="5"/>
                  </a:cubicBezTo>
                  <a:cubicBezTo>
                    <a:pt x="76" y="5"/>
                    <a:pt x="50" y="27"/>
                    <a:pt x="53" y="54"/>
                  </a:cubicBezTo>
                  <a:cubicBezTo>
                    <a:pt x="52" y="48"/>
                    <a:pt x="46" y="35"/>
                    <a:pt x="29" y="25"/>
                  </a:cubicBezTo>
                  <a:cubicBezTo>
                    <a:pt x="29" y="25"/>
                    <a:pt x="42" y="49"/>
                    <a:pt x="42" y="69"/>
                  </a:cubicBezTo>
                  <a:cubicBezTo>
                    <a:pt x="42" y="69"/>
                    <a:pt x="26" y="56"/>
                    <a:pt x="23" y="41"/>
                  </a:cubicBezTo>
                  <a:cubicBezTo>
                    <a:pt x="23" y="41"/>
                    <a:pt x="23" y="58"/>
                    <a:pt x="28" y="73"/>
                  </a:cubicBezTo>
                  <a:cubicBezTo>
                    <a:pt x="21" y="59"/>
                    <a:pt x="9" y="4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6"/>
                    <a:pt x="22" y="73"/>
                    <a:pt x="16" y="90"/>
                  </a:cubicBezTo>
                  <a:cubicBezTo>
                    <a:pt x="16" y="90"/>
                    <a:pt x="5" y="78"/>
                    <a:pt x="0" y="6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2" y="106"/>
                    <a:pt x="181" y="105"/>
                    <a:pt x="180" y="104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236" y="104"/>
                    <a:pt x="235" y="105"/>
                    <a:pt x="235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74" y="74"/>
                    <a:pt x="362" y="88"/>
                    <a:pt x="362" y="88"/>
                  </a:cubicBezTo>
                  <a:cubicBezTo>
                    <a:pt x="356" y="71"/>
                    <a:pt x="378" y="33"/>
                    <a:pt x="379" y="31"/>
                  </a:cubicBezTo>
                  <a:close/>
                </a:path>
              </a:pathLst>
            </a:custGeom>
            <a:solidFill>
              <a:srgbClr val="CEC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6" name="Freeform 16">
              <a:extLst>
                <a:ext uri="{FF2B5EF4-FFF2-40B4-BE49-F238E27FC236}">
                  <a16:creationId xmlns:a16="http://schemas.microsoft.com/office/drawing/2014/main" id="{4459A821-27ED-4A53-A76C-1A5A4CE30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65" y="6145330"/>
              <a:ext cx="1114425" cy="371475"/>
            </a:xfrm>
            <a:custGeom>
              <a:avLst/>
              <a:gdLst>
                <a:gd name="T0" fmla="*/ 445 w 445"/>
                <a:gd name="T1" fmla="*/ 43 h 148"/>
                <a:gd name="T2" fmla="*/ 411 w 445"/>
                <a:gd name="T3" fmla="*/ 99 h 148"/>
                <a:gd name="T4" fmla="*/ 419 w 445"/>
                <a:gd name="T5" fmla="*/ 57 h 148"/>
                <a:gd name="T6" fmla="*/ 397 w 445"/>
                <a:gd name="T7" fmla="*/ 95 h 148"/>
                <a:gd name="T8" fmla="*/ 413 w 445"/>
                <a:gd name="T9" fmla="*/ 38 h 148"/>
                <a:gd name="T10" fmla="*/ 386 w 445"/>
                <a:gd name="T11" fmla="*/ 78 h 148"/>
                <a:gd name="T12" fmla="*/ 368 w 445"/>
                <a:gd name="T13" fmla="*/ 26 h 148"/>
                <a:gd name="T14" fmla="*/ 356 w 445"/>
                <a:gd name="T15" fmla="*/ 120 h 148"/>
                <a:gd name="T16" fmla="*/ 363 w 445"/>
                <a:gd name="T17" fmla="*/ 56 h 148"/>
                <a:gd name="T18" fmla="*/ 325 w 445"/>
                <a:gd name="T19" fmla="*/ 126 h 148"/>
                <a:gd name="T20" fmla="*/ 341 w 445"/>
                <a:gd name="T21" fmla="*/ 63 h 148"/>
                <a:gd name="T22" fmla="*/ 316 w 445"/>
                <a:gd name="T23" fmla="*/ 111 h 148"/>
                <a:gd name="T24" fmla="*/ 315 w 445"/>
                <a:gd name="T25" fmla="*/ 111 h 148"/>
                <a:gd name="T26" fmla="*/ 323 w 445"/>
                <a:gd name="T27" fmla="*/ 33 h 148"/>
                <a:gd name="T28" fmla="*/ 308 w 445"/>
                <a:gd name="T29" fmla="*/ 95 h 148"/>
                <a:gd name="T30" fmla="*/ 293 w 445"/>
                <a:gd name="T31" fmla="*/ 31 h 148"/>
                <a:gd name="T32" fmla="*/ 300 w 445"/>
                <a:gd name="T33" fmla="*/ 109 h 148"/>
                <a:gd name="T34" fmla="*/ 300 w 445"/>
                <a:gd name="T35" fmla="*/ 110 h 148"/>
                <a:gd name="T36" fmla="*/ 276 w 445"/>
                <a:gd name="T37" fmla="*/ 61 h 148"/>
                <a:gd name="T38" fmla="*/ 291 w 445"/>
                <a:gd name="T39" fmla="*/ 124 h 148"/>
                <a:gd name="T40" fmla="*/ 257 w 445"/>
                <a:gd name="T41" fmla="*/ 54 h 148"/>
                <a:gd name="T42" fmla="*/ 263 w 445"/>
                <a:gd name="T43" fmla="*/ 118 h 148"/>
                <a:gd name="T44" fmla="*/ 252 w 445"/>
                <a:gd name="T45" fmla="*/ 24 h 148"/>
                <a:gd name="T46" fmla="*/ 235 w 445"/>
                <a:gd name="T47" fmla="*/ 76 h 148"/>
                <a:gd name="T48" fmla="*/ 211 w 445"/>
                <a:gd name="T49" fmla="*/ 36 h 148"/>
                <a:gd name="T50" fmla="*/ 225 w 445"/>
                <a:gd name="T51" fmla="*/ 94 h 148"/>
                <a:gd name="T52" fmla="*/ 205 w 445"/>
                <a:gd name="T53" fmla="*/ 55 h 148"/>
                <a:gd name="T54" fmla="*/ 212 w 445"/>
                <a:gd name="T55" fmla="*/ 97 h 148"/>
                <a:gd name="T56" fmla="*/ 181 w 445"/>
                <a:gd name="T57" fmla="*/ 41 h 148"/>
                <a:gd name="T58" fmla="*/ 181 w 445"/>
                <a:gd name="T59" fmla="*/ 42 h 148"/>
                <a:gd name="T60" fmla="*/ 199 w 445"/>
                <a:gd name="T61" fmla="*/ 120 h 148"/>
                <a:gd name="T62" fmla="*/ 181 w 445"/>
                <a:gd name="T63" fmla="*/ 85 h 148"/>
                <a:gd name="T64" fmla="*/ 181 w 445"/>
                <a:gd name="T65" fmla="*/ 102 h 148"/>
                <a:gd name="T66" fmla="*/ 158 w 445"/>
                <a:gd name="T67" fmla="*/ 0 h 148"/>
                <a:gd name="T68" fmla="*/ 157 w 445"/>
                <a:gd name="T69" fmla="*/ 106 h 148"/>
                <a:gd name="T70" fmla="*/ 124 w 445"/>
                <a:gd name="T71" fmla="*/ 47 h 148"/>
                <a:gd name="T72" fmla="*/ 138 w 445"/>
                <a:gd name="T73" fmla="*/ 124 h 148"/>
                <a:gd name="T74" fmla="*/ 94 w 445"/>
                <a:gd name="T75" fmla="*/ 44 h 148"/>
                <a:gd name="T76" fmla="*/ 96 w 445"/>
                <a:gd name="T77" fmla="*/ 119 h 148"/>
                <a:gd name="T78" fmla="*/ 90 w 445"/>
                <a:gd name="T79" fmla="*/ 6 h 148"/>
                <a:gd name="T80" fmla="*/ 63 w 445"/>
                <a:gd name="T81" fmla="*/ 75 h 148"/>
                <a:gd name="T82" fmla="*/ 34 w 445"/>
                <a:gd name="T83" fmla="*/ 34 h 148"/>
                <a:gd name="T84" fmla="*/ 49 w 445"/>
                <a:gd name="T85" fmla="*/ 96 h 148"/>
                <a:gd name="T86" fmla="*/ 27 w 445"/>
                <a:gd name="T87" fmla="*/ 57 h 148"/>
                <a:gd name="T88" fmla="*/ 33 w 445"/>
                <a:gd name="T89" fmla="*/ 101 h 148"/>
                <a:gd name="T90" fmla="*/ 0 w 445"/>
                <a:gd name="T91" fmla="*/ 47 h 148"/>
                <a:gd name="T92" fmla="*/ 0 w 445"/>
                <a:gd name="T93" fmla="*/ 47 h 148"/>
                <a:gd name="T94" fmla="*/ 18 w 445"/>
                <a:gd name="T95" fmla="*/ 125 h 148"/>
                <a:gd name="T96" fmla="*/ 0 w 445"/>
                <a:gd name="T97" fmla="*/ 92 h 148"/>
                <a:gd name="T98" fmla="*/ 0 w 445"/>
                <a:gd name="T99" fmla="*/ 147 h 148"/>
                <a:gd name="T100" fmla="*/ 0 w 445"/>
                <a:gd name="T101" fmla="*/ 148 h 148"/>
                <a:gd name="T102" fmla="*/ 1 w 445"/>
                <a:gd name="T103" fmla="*/ 148 h 148"/>
                <a:gd name="T104" fmla="*/ 215 w 445"/>
                <a:gd name="T105" fmla="*/ 148 h 148"/>
                <a:gd name="T106" fmla="*/ 212 w 445"/>
                <a:gd name="T107" fmla="*/ 144 h 148"/>
                <a:gd name="T108" fmla="*/ 277 w 445"/>
                <a:gd name="T109" fmla="*/ 144 h 148"/>
                <a:gd name="T110" fmla="*/ 276 w 445"/>
                <a:gd name="T111" fmla="*/ 146 h 148"/>
                <a:gd name="T112" fmla="*/ 444 w 445"/>
                <a:gd name="T113" fmla="*/ 146 h 148"/>
                <a:gd name="T114" fmla="*/ 445 w 445"/>
                <a:gd name="T115" fmla="*/ 146 h 148"/>
                <a:gd name="T116" fmla="*/ 445 w 445"/>
                <a:gd name="T117" fmla="*/ 145 h 148"/>
                <a:gd name="T118" fmla="*/ 445 w 445"/>
                <a:gd name="T119" fmla="*/ 86 h 148"/>
                <a:gd name="T120" fmla="*/ 426 w 445"/>
                <a:gd name="T121" fmla="*/ 122 h 148"/>
                <a:gd name="T122" fmla="*/ 445 w 445"/>
                <a:gd name="T123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148">
                  <a:moveTo>
                    <a:pt x="445" y="43"/>
                  </a:moveTo>
                  <a:cubicBezTo>
                    <a:pt x="435" y="53"/>
                    <a:pt x="420" y="80"/>
                    <a:pt x="411" y="99"/>
                  </a:cubicBezTo>
                  <a:cubicBezTo>
                    <a:pt x="418" y="78"/>
                    <a:pt x="419" y="57"/>
                    <a:pt x="419" y="57"/>
                  </a:cubicBezTo>
                  <a:cubicBezTo>
                    <a:pt x="414" y="77"/>
                    <a:pt x="397" y="95"/>
                    <a:pt x="397" y="95"/>
                  </a:cubicBezTo>
                  <a:cubicBezTo>
                    <a:pt x="397" y="70"/>
                    <a:pt x="413" y="38"/>
                    <a:pt x="413" y="38"/>
                  </a:cubicBezTo>
                  <a:cubicBezTo>
                    <a:pt x="394" y="54"/>
                    <a:pt x="388" y="70"/>
                    <a:pt x="386" y="78"/>
                  </a:cubicBezTo>
                  <a:cubicBezTo>
                    <a:pt x="391" y="46"/>
                    <a:pt x="368" y="26"/>
                    <a:pt x="368" y="26"/>
                  </a:cubicBezTo>
                  <a:cubicBezTo>
                    <a:pt x="400" y="71"/>
                    <a:pt x="356" y="120"/>
                    <a:pt x="356" y="120"/>
                  </a:cubicBezTo>
                  <a:cubicBezTo>
                    <a:pt x="379" y="88"/>
                    <a:pt x="363" y="56"/>
                    <a:pt x="363" y="56"/>
                  </a:cubicBezTo>
                  <a:cubicBezTo>
                    <a:pt x="374" y="90"/>
                    <a:pt x="325" y="126"/>
                    <a:pt x="325" y="126"/>
                  </a:cubicBezTo>
                  <a:cubicBezTo>
                    <a:pt x="351" y="102"/>
                    <a:pt x="341" y="63"/>
                    <a:pt x="341" y="63"/>
                  </a:cubicBezTo>
                  <a:cubicBezTo>
                    <a:pt x="343" y="89"/>
                    <a:pt x="320" y="108"/>
                    <a:pt x="316" y="111"/>
                  </a:cubicBezTo>
                  <a:cubicBezTo>
                    <a:pt x="315" y="111"/>
                    <a:pt x="315" y="111"/>
                    <a:pt x="315" y="111"/>
                  </a:cubicBezTo>
                  <a:cubicBezTo>
                    <a:pt x="337" y="72"/>
                    <a:pt x="323" y="33"/>
                    <a:pt x="323" y="33"/>
                  </a:cubicBezTo>
                  <a:cubicBezTo>
                    <a:pt x="325" y="53"/>
                    <a:pt x="317" y="76"/>
                    <a:pt x="308" y="95"/>
                  </a:cubicBezTo>
                  <a:cubicBezTo>
                    <a:pt x="299" y="75"/>
                    <a:pt x="292" y="52"/>
                    <a:pt x="293" y="31"/>
                  </a:cubicBezTo>
                  <a:cubicBezTo>
                    <a:pt x="293" y="31"/>
                    <a:pt x="280" y="71"/>
                    <a:pt x="300" y="109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298" y="108"/>
                    <a:pt x="275" y="88"/>
                    <a:pt x="276" y="61"/>
                  </a:cubicBezTo>
                  <a:cubicBezTo>
                    <a:pt x="276" y="61"/>
                    <a:pt x="268" y="101"/>
                    <a:pt x="291" y="124"/>
                  </a:cubicBezTo>
                  <a:cubicBezTo>
                    <a:pt x="291" y="124"/>
                    <a:pt x="247" y="88"/>
                    <a:pt x="257" y="54"/>
                  </a:cubicBezTo>
                  <a:cubicBezTo>
                    <a:pt x="257" y="54"/>
                    <a:pt x="242" y="86"/>
                    <a:pt x="263" y="118"/>
                  </a:cubicBezTo>
                  <a:cubicBezTo>
                    <a:pt x="263" y="118"/>
                    <a:pt x="223" y="70"/>
                    <a:pt x="252" y="24"/>
                  </a:cubicBezTo>
                  <a:cubicBezTo>
                    <a:pt x="252" y="24"/>
                    <a:pt x="231" y="44"/>
                    <a:pt x="235" y="76"/>
                  </a:cubicBezTo>
                  <a:cubicBezTo>
                    <a:pt x="233" y="68"/>
                    <a:pt x="228" y="52"/>
                    <a:pt x="211" y="36"/>
                  </a:cubicBezTo>
                  <a:cubicBezTo>
                    <a:pt x="211" y="36"/>
                    <a:pt x="225" y="68"/>
                    <a:pt x="225" y="94"/>
                  </a:cubicBezTo>
                  <a:cubicBezTo>
                    <a:pt x="225" y="94"/>
                    <a:pt x="210" y="75"/>
                    <a:pt x="205" y="55"/>
                  </a:cubicBezTo>
                  <a:cubicBezTo>
                    <a:pt x="205" y="55"/>
                    <a:pt x="206" y="76"/>
                    <a:pt x="212" y="97"/>
                  </a:cubicBezTo>
                  <a:cubicBezTo>
                    <a:pt x="204" y="78"/>
                    <a:pt x="191" y="51"/>
                    <a:pt x="181" y="41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2" y="44"/>
                    <a:pt x="205" y="97"/>
                    <a:pt x="199" y="120"/>
                  </a:cubicBezTo>
                  <a:cubicBezTo>
                    <a:pt x="199" y="120"/>
                    <a:pt x="187" y="101"/>
                    <a:pt x="181" y="85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64" y="73"/>
                    <a:pt x="150" y="36"/>
                    <a:pt x="158" y="0"/>
                  </a:cubicBezTo>
                  <a:cubicBezTo>
                    <a:pt x="158" y="0"/>
                    <a:pt x="129" y="60"/>
                    <a:pt x="157" y="106"/>
                  </a:cubicBezTo>
                  <a:cubicBezTo>
                    <a:pt x="157" y="106"/>
                    <a:pt x="118" y="84"/>
                    <a:pt x="124" y="47"/>
                  </a:cubicBezTo>
                  <a:cubicBezTo>
                    <a:pt x="124" y="47"/>
                    <a:pt x="106" y="99"/>
                    <a:pt x="138" y="124"/>
                  </a:cubicBezTo>
                  <a:cubicBezTo>
                    <a:pt x="138" y="124"/>
                    <a:pt x="77" y="87"/>
                    <a:pt x="94" y="44"/>
                  </a:cubicBezTo>
                  <a:cubicBezTo>
                    <a:pt x="94" y="44"/>
                    <a:pt x="71" y="85"/>
                    <a:pt x="96" y="119"/>
                  </a:cubicBezTo>
                  <a:cubicBezTo>
                    <a:pt x="96" y="119"/>
                    <a:pt x="47" y="70"/>
                    <a:pt x="90" y="6"/>
                  </a:cubicBezTo>
                  <a:cubicBezTo>
                    <a:pt x="90" y="6"/>
                    <a:pt x="59" y="38"/>
                    <a:pt x="63" y="75"/>
                  </a:cubicBezTo>
                  <a:cubicBezTo>
                    <a:pt x="61" y="66"/>
                    <a:pt x="54" y="49"/>
                    <a:pt x="34" y="34"/>
                  </a:cubicBezTo>
                  <a:cubicBezTo>
                    <a:pt x="34" y="34"/>
                    <a:pt x="50" y="68"/>
                    <a:pt x="49" y="96"/>
                  </a:cubicBezTo>
                  <a:cubicBezTo>
                    <a:pt x="49" y="96"/>
                    <a:pt x="31" y="78"/>
                    <a:pt x="27" y="57"/>
                  </a:cubicBezTo>
                  <a:cubicBezTo>
                    <a:pt x="27" y="57"/>
                    <a:pt x="27" y="80"/>
                    <a:pt x="33" y="101"/>
                  </a:cubicBezTo>
                  <a:cubicBezTo>
                    <a:pt x="25" y="82"/>
                    <a:pt x="11" y="5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50"/>
                    <a:pt x="26" y="102"/>
                    <a:pt x="18" y="125"/>
                  </a:cubicBezTo>
                  <a:cubicBezTo>
                    <a:pt x="18" y="125"/>
                    <a:pt x="6" y="108"/>
                    <a:pt x="0" y="9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4" y="147"/>
                    <a:pt x="213" y="146"/>
                    <a:pt x="212" y="144"/>
                  </a:cubicBezTo>
                  <a:cubicBezTo>
                    <a:pt x="277" y="144"/>
                    <a:pt x="277" y="144"/>
                    <a:pt x="277" y="144"/>
                  </a:cubicBezTo>
                  <a:cubicBezTo>
                    <a:pt x="277" y="145"/>
                    <a:pt x="276" y="146"/>
                    <a:pt x="276" y="146"/>
                  </a:cubicBezTo>
                  <a:cubicBezTo>
                    <a:pt x="444" y="146"/>
                    <a:pt x="444" y="146"/>
                    <a:pt x="444" y="146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5" y="145"/>
                    <a:pt x="445" y="145"/>
                    <a:pt x="445" y="145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39" y="103"/>
                    <a:pt x="426" y="122"/>
                    <a:pt x="426" y="122"/>
                  </a:cubicBezTo>
                  <a:cubicBezTo>
                    <a:pt x="419" y="99"/>
                    <a:pt x="444" y="46"/>
                    <a:pt x="445" y="4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9" name="Freeform 19">
              <a:extLst>
                <a:ext uri="{FF2B5EF4-FFF2-40B4-BE49-F238E27FC236}">
                  <a16:creationId xmlns:a16="http://schemas.microsoft.com/office/drawing/2014/main" id="{9B28C5C6-E80F-4E80-A551-4FAD00603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859" y="5899269"/>
              <a:ext cx="1251359" cy="848154"/>
            </a:xfrm>
            <a:custGeom>
              <a:avLst/>
              <a:gdLst>
                <a:gd name="T0" fmla="*/ 133 w 468"/>
                <a:gd name="T1" fmla="*/ 17 h 332"/>
                <a:gd name="T2" fmla="*/ 108 w 468"/>
                <a:gd name="T3" fmla="*/ 234 h 332"/>
                <a:gd name="T4" fmla="*/ 182 w 468"/>
                <a:gd name="T5" fmla="*/ 101 h 332"/>
                <a:gd name="T6" fmla="*/ 136 w 468"/>
                <a:gd name="T7" fmla="*/ 272 h 332"/>
                <a:gd name="T8" fmla="*/ 241 w 468"/>
                <a:gd name="T9" fmla="*/ 82 h 332"/>
                <a:gd name="T10" fmla="*/ 221 w 468"/>
                <a:gd name="T11" fmla="*/ 258 h 332"/>
                <a:gd name="T12" fmla="*/ 257 w 468"/>
                <a:gd name="T13" fmla="*/ 0 h 332"/>
                <a:gd name="T14" fmla="*/ 305 w 468"/>
                <a:gd name="T15" fmla="*/ 143 h 332"/>
                <a:gd name="T16" fmla="*/ 379 w 468"/>
                <a:gd name="T17" fmla="*/ 36 h 332"/>
                <a:gd name="T18" fmla="*/ 334 w 468"/>
                <a:gd name="T19" fmla="*/ 192 h 332"/>
                <a:gd name="T20" fmla="*/ 395 w 468"/>
                <a:gd name="T21" fmla="*/ 87 h 332"/>
                <a:gd name="T22" fmla="*/ 373 w 468"/>
                <a:gd name="T23" fmla="*/ 201 h 332"/>
                <a:gd name="T24" fmla="*/ 468 w 468"/>
                <a:gd name="T25" fmla="*/ 50 h 332"/>
                <a:gd name="T26" fmla="*/ 468 w 468"/>
                <a:gd name="T27" fmla="*/ 51 h 332"/>
                <a:gd name="T28" fmla="*/ 412 w 468"/>
                <a:gd name="T29" fmla="*/ 266 h 332"/>
                <a:gd name="T30" fmla="*/ 467 w 468"/>
                <a:gd name="T31" fmla="*/ 168 h 332"/>
                <a:gd name="T32" fmla="*/ 465 w 468"/>
                <a:gd name="T33" fmla="*/ 329 h 332"/>
                <a:gd name="T34" fmla="*/ 464 w 468"/>
                <a:gd name="T35" fmla="*/ 332 h 332"/>
                <a:gd name="T36" fmla="*/ 462 w 468"/>
                <a:gd name="T37" fmla="*/ 332 h 332"/>
                <a:gd name="T38" fmla="*/ 0 w 468"/>
                <a:gd name="T39" fmla="*/ 327 h 332"/>
                <a:gd name="T40" fmla="*/ 133 w 468"/>
                <a:gd name="T41" fmla="*/ 17 h 332"/>
                <a:gd name="connsiteX0" fmla="*/ 2842 w 10681"/>
                <a:gd name="connsiteY0" fmla="*/ 512 h 10196"/>
                <a:gd name="connsiteX1" fmla="*/ 2308 w 10681"/>
                <a:gd name="connsiteY1" fmla="*/ 7048 h 10196"/>
                <a:gd name="connsiteX2" fmla="*/ 3889 w 10681"/>
                <a:gd name="connsiteY2" fmla="*/ 3042 h 10196"/>
                <a:gd name="connsiteX3" fmla="*/ 2906 w 10681"/>
                <a:gd name="connsiteY3" fmla="*/ 8193 h 10196"/>
                <a:gd name="connsiteX4" fmla="*/ 5150 w 10681"/>
                <a:gd name="connsiteY4" fmla="*/ 2470 h 10196"/>
                <a:gd name="connsiteX5" fmla="*/ 4722 w 10681"/>
                <a:gd name="connsiteY5" fmla="*/ 7771 h 10196"/>
                <a:gd name="connsiteX6" fmla="*/ 5491 w 10681"/>
                <a:gd name="connsiteY6" fmla="*/ 0 h 10196"/>
                <a:gd name="connsiteX7" fmla="*/ 6517 w 10681"/>
                <a:gd name="connsiteY7" fmla="*/ 4307 h 10196"/>
                <a:gd name="connsiteX8" fmla="*/ 8098 w 10681"/>
                <a:gd name="connsiteY8" fmla="*/ 1084 h 10196"/>
                <a:gd name="connsiteX9" fmla="*/ 7137 w 10681"/>
                <a:gd name="connsiteY9" fmla="*/ 5783 h 10196"/>
                <a:gd name="connsiteX10" fmla="*/ 8440 w 10681"/>
                <a:gd name="connsiteY10" fmla="*/ 2620 h 10196"/>
                <a:gd name="connsiteX11" fmla="*/ 7970 w 10681"/>
                <a:gd name="connsiteY11" fmla="*/ 6054 h 10196"/>
                <a:gd name="connsiteX12" fmla="*/ 10000 w 10681"/>
                <a:gd name="connsiteY12" fmla="*/ 1506 h 10196"/>
                <a:gd name="connsiteX13" fmla="*/ 10000 w 10681"/>
                <a:gd name="connsiteY13" fmla="*/ 1536 h 10196"/>
                <a:gd name="connsiteX14" fmla="*/ 8803 w 10681"/>
                <a:gd name="connsiteY14" fmla="*/ 8012 h 10196"/>
                <a:gd name="connsiteX15" fmla="*/ 10681 w 10681"/>
                <a:gd name="connsiteY15" fmla="*/ 6477 h 10196"/>
                <a:gd name="connsiteX16" fmla="*/ 9936 w 10681"/>
                <a:gd name="connsiteY16" fmla="*/ 9910 h 10196"/>
                <a:gd name="connsiteX17" fmla="*/ 9915 w 10681"/>
                <a:gd name="connsiteY17" fmla="*/ 10000 h 10196"/>
                <a:gd name="connsiteX18" fmla="*/ 9872 w 10681"/>
                <a:gd name="connsiteY18" fmla="*/ 10000 h 10196"/>
                <a:gd name="connsiteX19" fmla="*/ 0 w 10681"/>
                <a:gd name="connsiteY19" fmla="*/ 9849 h 10196"/>
                <a:gd name="connsiteX20" fmla="*/ 2842 w 10681"/>
                <a:gd name="connsiteY20" fmla="*/ 512 h 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81" h="10196">
                  <a:moveTo>
                    <a:pt x="2842" y="512"/>
                  </a:moveTo>
                  <a:cubicBezTo>
                    <a:pt x="2842" y="512"/>
                    <a:pt x="3632" y="3886"/>
                    <a:pt x="2308" y="7048"/>
                  </a:cubicBezTo>
                  <a:cubicBezTo>
                    <a:pt x="2308" y="7048"/>
                    <a:pt x="3974" y="5392"/>
                    <a:pt x="3889" y="3042"/>
                  </a:cubicBezTo>
                  <a:cubicBezTo>
                    <a:pt x="3889" y="3042"/>
                    <a:pt x="4402" y="6325"/>
                    <a:pt x="2906" y="8193"/>
                  </a:cubicBezTo>
                  <a:cubicBezTo>
                    <a:pt x="2906" y="8193"/>
                    <a:pt x="5769" y="5331"/>
                    <a:pt x="5150" y="2470"/>
                  </a:cubicBezTo>
                  <a:cubicBezTo>
                    <a:pt x="5150" y="2470"/>
                    <a:pt x="6068" y="5151"/>
                    <a:pt x="4722" y="7771"/>
                  </a:cubicBezTo>
                  <a:cubicBezTo>
                    <a:pt x="4722" y="7771"/>
                    <a:pt x="7308" y="3795"/>
                    <a:pt x="5491" y="0"/>
                  </a:cubicBezTo>
                  <a:cubicBezTo>
                    <a:pt x="5491" y="0"/>
                    <a:pt x="6816" y="1657"/>
                    <a:pt x="6517" y="4307"/>
                  </a:cubicBezTo>
                  <a:cubicBezTo>
                    <a:pt x="6624" y="3675"/>
                    <a:pt x="7009" y="2380"/>
                    <a:pt x="8098" y="1084"/>
                  </a:cubicBezTo>
                  <a:cubicBezTo>
                    <a:pt x="8098" y="1084"/>
                    <a:pt x="7179" y="3705"/>
                    <a:pt x="7137" y="5783"/>
                  </a:cubicBezTo>
                  <a:cubicBezTo>
                    <a:pt x="7137" y="5783"/>
                    <a:pt x="8162" y="4277"/>
                    <a:pt x="8440" y="2620"/>
                  </a:cubicBezTo>
                  <a:cubicBezTo>
                    <a:pt x="8440" y="2620"/>
                    <a:pt x="8397" y="4398"/>
                    <a:pt x="7970" y="6054"/>
                  </a:cubicBezTo>
                  <a:cubicBezTo>
                    <a:pt x="8504" y="4548"/>
                    <a:pt x="9359" y="2259"/>
                    <a:pt x="10000" y="1506"/>
                  </a:cubicBezTo>
                  <a:lnTo>
                    <a:pt x="10000" y="1536"/>
                  </a:lnTo>
                  <a:cubicBezTo>
                    <a:pt x="9915" y="1747"/>
                    <a:pt x="8690" y="7189"/>
                    <a:pt x="8803" y="8012"/>
                  </a:cubicBezTo>
                  <a:cubicBezTo>
                    <a:pt x="8916" y="8835"/>
                    <a:pt x="10296" y="7893"/>
                    <a:pt x="10681" y="6477"/>
                  </a:cubicBezTo>
                  <a:cubicBezTo>
                    <a:pt x="10638" y="11327"/>
                    <a:pt x="10064" y="9323"/>
                    <a:pt x="9936" y="9910"/>
                  </a:cubicBezTo>
                  <a:cubicBezTo>
                    <a:pt x="9808" y="10497"/>
                    <a:pt x="9915" y="10000"/>
                    <a:pt x="9915" y="10000"/>
                  </a:cubicBezTo>
                  <a:lnTo>
                    <a:pt x="9872" y="10000"/>
                  </a:lnTo>
                  <a:lnTo>
                    <a:pt x="0" y="9849"/>
                  </a:lnTo>
                  <a:cubicBezTo>
                    <a:pt x="556" y="8916"/>
                    <a:pt x="3013" y="4367"/>
                    <a:pt x="2842" y="51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52EBEC37-71E7-4534-9147-E6251FC0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984" y="5878631"/>
              <a:ext cx="1066800" cy="833438"/>
            </a:xfrm>
            <a:custGeom>
              <a:avLst/>
              <a:gdLst>
                <a:gd name="T0" fmla="*/ 311 w 426"/>
                <a:gd name="T1" fmla="*/ 20 h 332"/>
                <a:gd name="T2" fmla="*/ 329 w 426"/>
                <a:gd name="T3" fmla="*/ 237 h 332"/>
                <a:gd name="T4" fmla="*/ 264 w 426"/>
                <a:gd name="T5" fmla="*/ 102 h 332"/>
                <a:gd name="T6" fmla="*/ 302 w 426"/>
                <a:gd name="T7" fmla="*/ 274 h 332"/>
                <a:gd name="T8" fmla="*/ 210 w 426"/>
                <a:gd name="T9" fmla="*/ 82 h 332"/>
                <a:gd name="T10" fmla="*/ 225 w 426"/>
                <a:gd name="T11" fmla="*/ 258 h 332"/>
                <a:gd name="T12" fmla="*/ 197 w 426"/>
                <a:gd name="T13" fmla="*/ 0 h 332"/>
                <a:gd name="T14" fmla="*/ 151 w 426"/>
                <a:gd name="T15" fmla="*/ 141 h 332"/>
                <a:gd name="T16" fmla="*/ 84 w 426"/>
                <a:gd name="T17" fmla="*/ 33 h 332"/>
                <a:gd name="T18" fmla="*/ 123 w 426"/>
                <a:gd name="T19" fmla="*/ 190 h 332"/>
                <a:gd name="T20" fmla="*/ 69 w 426"/>
                <a:gd name="T21" fmla="*/ 84 h 332"/>
                <a:gd name="T22" fmla="*/ 86 w 426"/>
                <a:gd name="T23" fmla="*/ 198 h 332"/>
                <a:gd name="T24" fmla="*/ 3 w 426"/>
                <a:gd name="T25" fmla="*/ 46 h 332"/>
                <a:gd name="T26" fmla="*/ 3 w 426"/>
                <a:gd name="T27" fmla="*/ 46 h 332"/>
                <a:gd name="T28" fmla="*/ 50 w 426"/>
                <a:gd name="T29" fmla="*/ 262 h 332"/>
                <a:gd name="T30" fmla="*/ 2 w 426"/>
                <a:gd name="T31" fmla="*/ 164 h 332"/>
                <a:gd name="T32" fmla="*/ 0 w 426"/>
                <a:gd name="T33" fmla="*/ 325 h 332"/>
                <a:gd name="T34" fmla="*/ 1 w 426"/>
                <a:gd name="T35" fmla="*/ 328 h 332"/>
                <a:gd name="T36" fmla="*/ 3 w 426"/>
                <a:gd name="T37" fmla="*/ 328 h 332"/>
                <a:gd name="T38" fmla="*/ 426 w 426"/>
                <a:gd name="T39" fmla="*/ 332 h 332"/>
                <a:gd name="T40" fmla="*/ 311 w 426"/>
                <a:gd name="T41" fmla="*/ 2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6" h="332">
                  <a:moveTo>
                    <a:pt x="311" y="20"/>
                  </a:moveTo>
                  <a:cubicBezTo>
                    <a:pt x="311" y="20"/>
                    <a:pt x="275" y="130"/>
                    <a:pt x="329" y="237"/>
                  </a:cubicBezTo>
                  <a:cubicBezTo>
                    <a:pt x="329" y="237"/>
                    <a:pt x="259" y="180"/>
                    <a:pt x="264" y="102"/>
                  </a:cubicBezTo>
                  <a:cubicBezTo>
                    <a:pt x="264" y="102"/>
                    <a:pt x="239" y="210"/>
                    <a:pt x="302" y="274"/>
                  </a:cubicBezTo>
                  <a:cubicBezTo>
                    <a:pt x="302" y="274"/>
                    <a:pt x="182" y="176"/>
                    <a:pt x="210" y="82"/>
                  </a:cubicBezTo>
                  <a:cubicBezTo>
                    <a:pt x="210" y="82"/>
                    <a:pt x="169" y="170"/>
                    <a:pt x="225" y="258"/>
                  </a:cubicBezTo>
                  <a:cubicBezTo>
                    <a:pt x="225" y="258"/>
                    <a:pt x="117" y="124"/>
                    <a:pt x="197" y="0"/>
                  </a:cubicBezTo>
                  <a:cubicBezTo>
                    <a:pt x="197" y="0"/>
                    <a:pt x="139" y="54"/>
                    <a:pt x="151" y="141"/>
                  </a:cubicBezTo>
                  <a:cubicBezTo>
                    <a:pt x="146" y="120"/>
                    <a:pt x="131" y="77"/>
                    <a:pt x="84" y="33"/>
                  </a:cubicBezTo>
                  <a:cubicBezTo>
                    <a:pt x="84" y="33"/>
                    <a:pt x="122" y="120"/>
                    <a:pt x="123" y="190"/>
                  </a:cubicBezTo>
                  <a:cubicBezTo>
                    <a:pt x="123" y="190"/>
                    <a:pt x="80" y="139"/>
                    <a:pt x="69" y="84"/>
                  </a:cubicBezTo>
                  <a:cubicBezTo>
                    <a:pt x="69" y="84"/>
                    <a:pt x="70" y="142"/>
                    <a:pt x="86" y="198"/>
                  </a:cubicBezTo>
                  <a:cubicBezTo>
                    <a:pt x="65" y="147"/>
                    <a:pt x="30" y="71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6" y="54"/>
                    <a:pt x="68" y="199"/>
                    <a:pt x="50" y="262"/>
                  </a:cubicBezTo>
                  <a:cubicBezTo>
                    <a:pt x="50" y="262"/>
                    <a:pt x="17" y="210"/>
                    <a:pt x="2" y="16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" y="328"/>
                    <a:pt x="1" y="328"/>
                    <a:pt x="1" y="328"/>
                  </a:cubicBezTo>
                  <a:cubicBezTo>
                    <a:pt x="3" y="328"/>
                    <a:pt x="3" y="328"/>
                    <a:pt x="3" y="328"/>
                  </a:cubicBezTo>
                  <a:cubicBezTo>
                    <a:pt x="426" y="332"/>
                    <a:pt x="426" y="332"/>
                    <a:pt x="426" y="332"/>
                  </a:cubicBezTo>
                  <a:cubicBezTo>
                    <a:pt x="403" y="300"/>
                    <a:pt x="300" y="147"/>
                    <a:pt x="311" y="2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1" name="Freeform 21">
              <a:extLst>
                <a:ext uri="{FF2B5EF4-FFF2-40B4-BE49-F238E27FC236}">
                  <a16:creationId xmlns:a16="http://schemas.microsoft.com/office/drawing/2014/main" id="{28F3D315-BE42-4B5B-BC1E-56BDCCAE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384" y="5704006"/>
              <a:ext cx="1479550" cy="1025525"/>
            </a:xfrm>
            <a:custGeom>
              <a:avLst/>
              <a:gdLst>
                <a:gd name="T0" fmla="*/ 437 w 591"/>
                <a:gd name="T1" fmla="*/ 0 h 409"/>
                <a:gd name="T2" fmla="*/ 431 w 591"/>
                <a:gd name="T3" fmla="*/ 292 h 409"/>
                <a:gd name="T4" fmla="*/ 343 w 591"/>
                <a:gd name="T5" fmla="*/ 130 h 409"/>
                <a:gd name="T6" fmla="*/ 380 w 591"/>
                <a:gd name="T7" fmla="*/ 341 h 409"/>
                <a:gd name="T8" fmla="*/ 261 w 591"/>
                <a:gd name="T9" fmla="*/ 119 h 409"/>
                <a:gd name="T10" fmla="*/ 266 w 591"/>
                <a:gd name="T11" fmla="*/ 327 h 409"/>
                <a:gd name="T12" fmla="*/ 250 w 591"/>
                <a:gd name="T13" fmla="*/ 16 h 409"/>
                <a:gd name="T14" fmla="*/ 174 w 591"/>
                <a:gd name="T15" fmla="*/ 203 h 409"/>
                <a:gd name="T16" fmla="*/ 96 w 591"/>
                <a:gd name="T17" fmla="*/ 92 h 409"/>
                <a:gd name="T18" fmla="*/ 136 w 591"/>
                <a:gd name="T19" fmla="*/ 261 h 409"/>
                <a:gd name="T20" fmla="*/ 76 w 591"/>
                <a:gd name="T21" fmla="*/ 153 h 409"/>
                <a:gd name="T22" fmla="*/ 93 w 591"/>
                <a:gd name="T23" fmla="*/ 273 h 409"/>
                <a:gd name="T24" fmla="*/ 3 w 591"/>
                <a:gd name="T25" fmla="*/ 125 h 409"/>
                <a:gd name="T26" fmla="*/ 3 w 591"/>
                <a:gd name="T27" fmla="*/ 125 h 409"/>
                <a:gd name="T28" fmla="*/ 51 w 591"/>
                <a:gd name="T29" fmla="*/ 340 h 409"/>
                <a:gd name="T30" fmla="*/ 2 w 591"/>
                <a:gd name="T31" fmla="*/ 248 h 409"/>
                <a:gd name="T32" fmla="*/ 0 w 591"/>
                <a:gd name="T33" fmla="*/ 400 h 409"/>
                <a:gd name="T34" fmla="*/ 1 w 591"/>
                <a:gd name="T35" fmla="*/ 403 h 409"/>
                <a:gd name="T36" fmla="*/ 3 w 591"/>
                <a:gd name="T37" fmla="*/ 403 h 409"/>
                <a:gd name="T38" fmla="*/ 591 w 591"/>
                <a:gd name="T39" fmla="*/ 409 h 409"/>
                <a:gd name="T40" fmla="*/ 437 w 591"/>
                <a:gd name="T4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1" h="409">
                  <a:moveTo>
                    <a:pt x="437" y="0"/>
                  </a:moveTo>
                  <a:cubicBezTo>
                    <a:pt x="437" y="0"/>
                    <a:pt x="356" y="165"/>
                    <a:pt x="431" y="292"/>
                  </a:cubicBezTo>
                  <a:cubicBezTo>
                    <a:pt x="431" y="292"/>
                    <a:pt x="324" y="231"/>
                    <a:pt x="343" y="130"/>
                  </a:cubicBezTo>
                  <a:cubicBezTo>
                    <a:pt x="343" y="130"/>
                    <a:pt x="291" y="270"/>
                    <a:pt x="380" y="341"/>
                  </a:cubicBezTo>
                  <a:cubicBezTo>
                    <a:pt x="380" y="341"/>
                    <a:pt x="213" y="238"/>
                    <a:pt x="261" y="119"/>
                  </a:cubicBezTo>
                  <a:cubicBezTo>
                    <a:pt x="261" y="119"/>
                    <a:pt x="197" y="232"/>
                    <a:pt x="266" y="327"/>
                  </a:cubicBezTo>
                  <a:cubicBezTo>
                    <a:pt x="266" y="327"/>
                    <a:pt x="132" y="189"/>
                    <a:pt x="250" y="16"/>
                  </a:cubicBezTo>
                  <a:cubicBezTo>
                    <a:pt x="250" y="16"/>
                    <a:pt x="165" y="102"/>
                    <a:pt x="174" y="203"/>
                  </a:cubicBezTo>
                  <a:cubicBezTo>
                    <a:pt x="169" y="179"/>
                    <a:pt x="152" y="132"/>
                    <a:pt x="96" y="92"/>
                  </a:cubicBezTo>
                  <a:cubicBezTo>
                    <a:pt x="96" y="92"/>
                    <a:pt x="139" y="184"/>
                    <a:pt x="136" y="261"/>
                  </a:cubicBezTo>
                  <a:cubicBezTo>
                    <a:pt x="136" y="261"/>
                    <a:pt x="88" y="211"/>
                    <a:pt x="76" y="153"/>
                  </a:cubicBezTo>
                  <a:cubicBezTo>
                    <a:pt x="76" y="153"/>
                    <a:pt x="76" y="217"/>
                    <a:pt x="93" y="273"/>
                  </a:cubicBezTo>
                  <a:cubicBezTo>
                    <a:pt x="70" y="223"/>
                    <a:pt x="32" y="147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7" y="133"/>
                    <a:pt x="72" y="276"/>
                    <a:pt x="51" y="340"/>
                  </a:cubicBezTo>
                  <a:cubicBezTo>
                    <a:pt x="51" y="340"/>
                    <a:pt x="17" y="292"/>
                    <a:pt x="2" y="248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591" y="409"/>
                    <a:pt x="591" y="409"/>
                    <a:pt x="591" y="409"/>
                  </a:cubicBezTo>
                  <a:cubicBezTo>
                    <a:pt x="554" y="368"/>
                    <a:pt x="397" y="181"/>
                    <a:pt x="437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4E6355C-7143-400C-981A-D1B6F0AB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15" y="6634810"/>
              <a:ext cx="6959007" cy="245312"/>
            </a:xfrm>
            <a:custGeom>
              <a:avLst/>
              <a:gdLst>
                <a:gd name="connsiteX0" fmla="*/ 6300300 w 6824319"/>
                <a:gd name="connsiteY0" fmla="*/ 260 h 223442"/>
                <a:gd name="connsiteX1" fmla="*/ 6824319 w 6824319"/>
                <a:gd name="connsiteY1" fmla="*/ 23082 h 223442"/>
                <a:gd name="connsiteX2" fmla="*/ 5828870 w 6824319"/>
                <a:gd name="connsiteY2" fmla="*/ 198360 h 223442"/>
                <a:gd name="connsiteX3" fmla="*/ 5587615 w 6824319"/>
                <a:gd name="connsiteY3" fmla="*/ 223442 h 223442"/>
                <a:gd name="connsiteX4" fmla="*/ 0 w 6824319"/>
                <a:gd name="connsiteY4" fmla="*/ 223442 h 223442"/>
                <a:gd name="connsiteX5" fmla="*/ 14895 w 6824319"/>
                <a:gd name="connsiteY5" fmla="*/ 219683 h 223442"/>
                <a:gd name="connsiteX6" fmla="*/ 3698985 w 6824319"/>
                <a:gd name="connsiteY6" fmla="*/ 23082 h 223442"/>
                <a:gd name="connsiteX7" fmla="*/ 6300300 w 6824319"/>
                <a:gd name="connsiteY7" fmla="*/ 260 h 223442"/>
                <a:gd name="connsiteX0" fmla="*/ 6300300 w 6957669"/>
                <a:gd name="connsiteY0" fmla="*/ 9 h 235826"/>
                <a:gd name="connsiteX1" fmla="*/ 6957669 w 6957669"/>
                <a:gd name="connsiteY1" fmla="*/ 232381 h 235826"/>
                <a:gd name="connsiteX2" fmla="*/ 5828870 w 6957669"/>
                <a:gd name="connsiteY2" fmla="*/ 198109 h 235826"/>
                <a:gd name="connsiteX3" fmla="*/ 5587615 w 6957669"/>
                <a:gd name="connsiteY3" fmla="*/ 223191 h 235826"/>
                <a:gd name="connsiteX4" fmla="*/ 0 w 6957669"/>
                <a:gd name="connsiteY4" fmla="*/ 223191 h 235826"/>
                <a:gd name="connsiteX5" fmla="*/ 14895 w 6957669"/>
                <a:gd name="connsiteY5" fmla="*/ 219432 h 235826"/>
                <a:gd name="connsiteX6" fmla="*/ 3698985 w 6957669"/>
                <a:gd name="connsiteY6" fmla="*/ 22831 h 235826"/>
                <a:gd name="connsiteX7" fmla="*/ 6300300 w 6957669"/>
                <a:gd name="connsiteY7" fmla="*/ 9 h 235826"/>
                <a:gd name="connsiteX0" fmla="*/ 6300300 w 6959007"/>
                <a:gd name="connsiteY0" fmla="*/ 9 h 245312"/>
                <a:gd name="connsiteX1" fmla="*/ 6957669 w 6959007"/>
                <a:gd name="connsiteY1" fmla="*/ 232381 h 245312"/>
                <a:gd name="connsiteX2" fmla="*/ 6145735 w 6959007"/>
                <a:gd name="connsiteY2" fmla="*/ 213665 h 245312"/>
                <a:gd name="connsiteX3" fmla="*/ 5828870 w 6959007"/>
                <a:gd name="connsiteY3" fmla="*/ 198109 h 245312"/>
                <a:gd name="connsiteX4" fmla="*/ 5587615 w 6959007"/>
                <a:gd name="connsiteY4" fmla="*/ 223191 h 245312"/>
                <a:gd name="connsiteX5" fmla="*/ 0 w 6959007"/>
                <a:gd name="connsiteY5" fmla="*/ 223191 h 245312"/>
                <a:gd name="connsiteX6" fmla="*/ 14895 w 6959007"/>
                <a:gd name="connsiteY6" fmla="*/ 219432 h 245312"/>
                <a:gd name="connsiteX7" fmla="*/ 3698985 w 6959007"/>
                <a:gd name="connsiteY7" fmla="*/ 22831 h 245312"/>
                <a:gd name="connsiteX8" fmla="*/ 6300300 w 6959007"/>
                <a:gd name="connsiteY8" fmla="*/ 9 h 2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9007" h="245312">
                  <a:moveTo>
                    <a:pt x="6300300" y="9"/>
                  </a:moveTo>
                  <a:cubicBezTo>
                    <a:pt x="6632742" y="-1513"/>
                    <a:pt x="6983430" y="196772"/>
                    <a:pt x="6957669" y="232381"/>
                  </a:cubicBezTo>
                  <a:cubicBezTo>
                    <a:pt x="6931908" y="267990"/>
                    <a:pt x="6333868" y="219377"/>
                    <a:pt x="6145735" y="213665"/>
                  </a:cubicBezTo>
                  <a:cubicBezTo>
                    <a:pt x="5957602" y="207953"/>
                    <a:pt x="5879027" y="191759"/>
                    <a:pt x="5828870" y="198109"/>
                  </a:cubicBezTo>
                  <a:lnTo>
                    <a:pt x="5587615" y="223191"/>
                  </a:lnTo>
                  <a:lnTo>
                    <a:pt x="0" y="223191"/>
                  </a:lnTo>
                  <a:lnTo>
                    <a:pt x="14895" y="219432"/>
                  </a:lnTo>
                  <a:cubicBezTo>
                    <a:pt x="423903" y="155371"/>
                    <a:pt x="2156352" y="22831"/>
                    <a:pt x="3698985" y="22831"/>
                  </a:cubicBezTo>
                  <a:lnTo>
                    <a:pt x="6300300" y="9"/>
                  </a:lnTo>
                  <a:close/>
                </a:path>
              </a:pathLst>
            </a:custGeom>
            <a:solidFill>
              <a:srgbClr val="927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4" name="Freeform 24">
              <a:extLst>
                <a:ext uri="{FF2B5EF4-FFF2-40B4-BE49-F238E27FC236}">
                  <a16:creationId xmlns:a16="http://schemas.microsoft.com/office/drawing/2014/main" id="{DF2674C6-4346-481A-9036-EC3B1F26F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059" y="5786556"/>
              <a:ext cx="393700" cy="427038"/>
            </a:xfrm>
            <a:custGeom>
              <a:avLst/>
              <a:gdLst>
                <a:gd name="T0" fmla="*/ 121 w 157"/>
                <a:gd name="T1" fmla="*/ 9 h 170"/>
                <a:gd name="T2" fmla="*/ 102 w 157"/>
                <a:gd name="T3" fmla="*/ 103 h 170"/>
                <a:gd name="T4" fmla="*/ 0 w 157"/>
                <a:gd name="T5" fmla="*/ 163 h 170"/>
                <a:gd name="T6" fmla="*/ 4 w 157"/>
                <a:gd name="T7" fmla="*/ 170 h 170"/>
                <a:gd name="T8" fmla="*/ 118 w 157"/>
                <a:gd name="T9" fmla="*/ 119 h 170"/>
                <a:gd name="T10" fmla="*/ 144 w 157"/>
                <a:gd name="T11" fmla="*/ 0 h 170"/>
                <a:gd name="T12" fmla="*/ 121 w 157"/>
                <a:gd name="T13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70">
                  <a:moveTo>
                    <a:pt x="121" y="9"/>
                  </a:moveTo>
                  <a:cubicBezTo>
                    <a:pt x="125" y="32"/>
                    <a:pt x="119" y="86"/>
                    <a:pt x="102" y="103"/>
                  </a:cubicBezTo>
                  <a:cubicBezTo>
                    <a:pt x="85" y="121"/>
                    <a:pt x="0" y="163"/>
                    <a:pt x="0" y="163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0"/>
                    <a:pt x="96" y="142"/>
                    <a:pt x="118" y="119"/>
                  </a:cubicBezTo>
                  <a:cubicBezTo>
                    <a:pt x="157" y="78"/>
                    <a:pt x="144" y="0"/>
                    <a:pt x="144" y="0"/>
                  </a:cubicBezTo>
                  <a:lnTo>
                    <a:pt x="121" y="9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5" name="Freeform 25">
              <a:extLst>
                <a:ext uri="{FF2B5EF4-FFF2-40B4-BE49-F238E27FC236}">
                  <a16:creationId xmlns:a16="http://schemas.microsoft.com/office/drawing/2014/main" id="{15374A77-D459-4442-AC13-C3882115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496" y="6237406"/>
              <a:ext cx="177800" cy="73025"/>
            </a:xfrm>
            <a:custGeom>
              <a:avLst/>
              <a:gdLst>
                <a:gd name="T0" fmla="*/ 1 w 71"/>
                <a:gd name="T1" fmla="*/ 10 h 29"/>
                <a:gd name="T2" fmla="*/ 37 w 71"/>
                <a:gd name="T3" fmla="*/ 2 h 29"/>
                <a:gd name="T4" fmla="*/ 70 w 71"/>
                <a:gd name="T5" fmla="*/ 19 h 29"/>
                <a:gd name="T6" fmla="*/ 34 w 71"/>
                <a:gd name="T7" fmla="*/ 26 h 29"/>
                <a:gd name="T8" fmla="*/ 1 w 71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9">
                  <a:moveTo>
                    <a:pt x="1" y="10"/>
                  </a:moveTo>
                  <a:cubicBezTo>
                    <a:pt x="2" y="3"/>
                    <a:pt x="18" y="0"/>
                    <a:pt x="37" y="2"/>
                  </a:cubicBezTo>
                  <a:cubicBezTo>
                    <a:pt x="56" y="5"/>
                    <a:pt x="71" y="13"/>
                    <a:pt x="70" y="19"/>
                  </a:cubicBezTo>
                  <a:cubicBezTo>
                    <a:pt x="69" y="26"/>
                    <a:pt x="53" y="29"/>
                    <a:pt x="34" y="26"/>
                  </a:cubicBezTo>
                  <a:cubicBezTo>
                    <a:pt x="15" y="23"/>
                    <a:pt x="0" y="16"/>
                    <a:pt x="1" y="10"/>
                  </a:cubicBezTo>
                  <a:close/>
                </a:path>
              </a:pathLst>
            </a:custGeom>
            <a:solidFill>
              <a:srgbClr val="968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6" name="Freeform 26">
              <a:extLst>
                <a:ext uri="{FF2B5EF4-FFF2-40B4-BE49-F238E27FC236}">
                  <a16:creationId xmlns:a16="http://schemas.microsoft.com/office/drawing/2014/main" id="{426F97BB-DDE8-4687-82BF-8A01B27C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959" y="6227881"/>
              <a:ext cx="293688" cy="479425"/>
            </a:xfrm>
            <a:custGeom>
              <a:avLst/>
              <a:gdLst>
                <a:gd name="T0" fmla="*/ 182 w 185"/>
                <a:gd name="T1" fmla="*/ 302 h 302"/>
                <a:gd name="T2" fmla="*/ 8 w 185"/>
                <a:gd name="T3" fmla="*/ 302 h 302"/>
                <a:gd name="T4" fmla="*/ 0 w 185"/>
                <a:gd name="T5" fmla="*/ 287 h 302"/>
                <a:gd name="T6" fmla="*/ 66 w 185"/>
                <a:gd name="T7" fmla="*/ 2 h 302"/>
                <a:gd name="T8" fmla="*/ 185 w 185"/>
                <a:gd name="T9" fmla="*/ 0 h 302"/>
                <a:gd name="T10" fmla="*/ 182 w 185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302">
                  <a:moveTo>
                    <a:pt x="182" y="302"/>
                  </a:moveTo>
                  <a:lnTo>
                    <a:pt x="8" y="302"/>
                  </a:lnTo>
                  <a:lnTo>
                    <a:pt x="0" y="287"/>
                  </a:lnTo>
                  <a:lnTo>
                    <a:pt x="66" y="2"/>
                  </a:lnTo>
                  <a:lnTo>
                    <a:pt x="185" y="0"/>
                  </a:lnTo>
                  <a:lnTo>
                    <a:pt x="182" y="302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7" name="Freeform 27">
              <a:extLst>
                <a:ext uri="{FF2B5EF4-FFF2-40B4-BE49-F238E27FC236}">
                  <a16:creationId xmlns:a16="http://schemas.microsoft.com/office/drawing/2014/main" id="{D4C5ED3B-B7E8-46A5-BCFE-A38250839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34" y="6224706"/>
              <a:ext cx="157163" cy="482600"/>
            </a:xfrm>
            <a:custGeom>
              <a:avLst/>
              <a:gdLst>
                <a:gd name="T0" fmla="*/ 99 w 99"/>
                <a:gd name="T1" fmla="*/ 304 h 304"/>
                <a:gd name="T2" fmla="*/ 17 w 99"/>
                <a:gd name="T3" fmla="*/ 304 h 304"/>
                <a:gd name="T4" fmla="*/ 44 w 99"/>
                <a:gd name="T5" fmla="*/ 289 h 304"/>
                <a:gd name="T6" fmla="*/ 19 w 99"/>
                <a:gd name="T7" fmla="*/ 139 h 304"/>
                <a:gd name="T8" fmla="*/ 0 w 99"/>
                <a:gd name="T9" fmla="*/ 7 h 304"/>
                <a:gd name="T10" fmla="*/ 95 w 99"/>
                <a:gd name="T11" fmla="*/ 0 h 304"/>
                <a:gd name="T12" fmla="*/ 99 w 99"/>
                <a:gd name="T1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04">
                  <a:moveTo>
                    <a:pt x="99" y="304"/>
                  </a:moveTo>
                  <a:lnTo>
                    <a:pt x="17" y="304"/>
                  </a:lnTo>
                  <a:lnTo>
                    <a:pt x="44" y="289"/>
                  </a:lnTo>
                  <a:lnTo>
                    <a:pt x="19" y="139"/>
                  </a:lnTo>
                  <a:lnTo>
                    <a:pt x="0" y="7"/>
                  </a:lnTo>
                  <a:lnTo>
                    <a:pt x="95" y="0"/>
                  </a:lnTo>
                  <a:lnTo>
                    <a:pt x="99" y="304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8" name="Freeform 28">
              <a:extLst>
                <a:ext uri="{FF2B5EF4-FFF2-40B4-BE49-F238E27FC236}">
                  <a16:creationId xmlns:a16="http://schemas.microsoft.com/office/drawing/2014/main" id="{B845DEFA-2694-43F5-A3AE-1B3B3E867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296" y="6626344"/>
              <a:ext cx="523875" cy="80963"/>
            </a:xfrm>
            <a:custGeom>
              <a:avLst/>
              <a:gdLst>
                <a:gd name="T0" fmla="*/ 31 w 330"/>
                <a:gd name="T1" fmla="*/ 51 h 51"/>
                <a:gd name="T2" fmla="*/ 330 w 330"/>
                <a:gd name="T3" fmla="*/ 51 h 51"/>
                <a:gd name="T4" fmla="*/ 320 w 330"/>
                <a:gd name="T5" fmla="*/ 38 h 51"/>
                <a:gd name="T6" fmla="*/ 0 w 330"/>
                <a:gd name="T7" fmla="*/ 0 h 51"/>
                <a:gd name="T8" fmla="*/ 31 w 33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51">
                  <a:moveTo>
                    <a:pt x="31" y="51"/>
                  </a:moveTo>
                  <a:lnTo>
                    <a:pt x="330" y="51"/>
                  </a:lnTo>
                  <a:lnTo>
                    <a:pt x="320" y="38"/>
                  </a:lnTo>
                  <a:lnTo>
                    <a:pt x="0" y="0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CD7A2BCE-4A11-4115-967B-31CFEF7F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296" y="6626344"/>
              <a:ext cx="239713" cy="80963"/>
            </a:xfrm>
            <a:custGeom>
              <a:avLst/>
              <a:gdLst>
                <a:gd name="T0" fmla="*/ 93 w 96"/>
                <a:gd name="T1" fmla="*/ 11 h 32"/>
                <a:gd name="T2" fmla="*/ 90 w 96"/>
                <a:gd name="T3" fmla="*/ 20 h 32"/>
                <a:gd name="T4" fmla="*/ 96 w 96"/>
                <a:gd name="T5" fmla="*/ 32 h 32"/>
                <a:gd name="T6" fmla="*/ 20 w 96"/>
                <a:gd name="T7" fmla="*/ 32 h 32"/>
                <a:gd name="T8" fmla="*/ 0 w 96"/>
                <a:gd name="T9" fmla="*/ 0 h 32"/>
                <a:gd name="T10" fmla="*/ 93 w 96"/>
                <a:gd name="T1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93" y="11"/>
                  </a:moveTo>
                  <a:cubicBezTo>
                    <a:pt x="91" y="14"/>
                    <a:pt x="90" y="17"/>
                    <a:pt x="90" y="20"/>
                  </a:cubicBezTo>
                  <a:cubicBezTo>
                    <a:pt x="90" y="24"/>
                    <a:pt x="92" y="28"/>
                    <a:pt x="96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3" y="1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EAB442FA-6E89-42D9-8959-2E6716D2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009" y="6111994"/>
              <a:ext cx="539750" cy="595313"/>
            </a:xfrm>
            <a:custGeom>
              <a:avLst/>
              <a:gdLst>
                <a:gd name="T0" fmla="*/ 340 w 340"/>
                <a:gd name="T1" fmla="*/ 375 h 375"/>
                <a:gd name="T2" fmla="*/ 78 w 340"/>
                <a:gd name="T3" fmla="*/ 375 h 375"/>
                <a:gd name="T4" fmla="*/ 53 w 340"/>
                <a:gd name="T5" fmla="*/ 324 h 375"/>
                <a:gd name="T6" fmla="*/ 44 w 340"/>
                <a:gd name="T7" fmla="*/ 177 h 375"/>
                <a:gd name="T8" fmla="*/ 23 w 340"/>
                <a:gd name="T9" fmla="*/ 172 h 375"/>
                <a:gd name="T10" fmla="*/ 0 w 340"/>
                <a:gd name="T11" fmla="*/ 68 h 375"/>
                <a:gd name="T12" fmla="*/ 91 w 340"/>
                <a:gd name="T13" fmla="*/ 0 h 375"/>
                <a:gd name="T14" fmla="*/ 184 w 340"/>
                <a:gd name="T15" fmla="*/ 13 h 375"/>
                <a:gd name="T16" fmla="*/ 206 w 340"/>
                <a:gd name="T17" fmla="*/ 32 h 375"/>
                <a:gd name="T18" fmla="*/ 266 w 340"/>
                <a:gd name="T19" fmla="*/ 267 h 375"/>
                <a:gd name="T20" fmla="*/ 306 w 340"/>
                <a:gd name="T21" fmla="*/ 299 h 375"/>
                <a:gd name="T22" fmla="*/ 340 w 340"/>
                <a:gd name="T23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75">
                  <a:moveTo>
                    <a:pt x="340" y="375"/>
                  </a:moveTo>
                  <a:lnTo>
                    <a:pt x="78" y="375"/>
                  </a:lnTo>
                  <a:lnTo>
                    <a:pt x="53" y="324"/>
                  </a:lnTo>
                  <a:lnTo>
                    <a:pt x="44" y="177"/>
                  </a:lnTo>
                  <a:lnTo>
                    <a:pt x="23" y="172"/>
                  </a:lnTo>
                  <a:lnTo>
                    <a:pt x="0" y="68"/>
                  </a:lnTo>
                  <a:lnTo>
                    <a:pt x="91" y="0"/>
                  </a:lnTo>
                  <a:lnTo>
                    <a:pt x="184" y="13"/>
                  </a:lnTo>
                  <a:lnTo>
                    <a:pt x="206" y="32"/>
                  </a:lnTo>
                  <a:lnTo>
                    <a:pt x="266" y="267"/>
                  </a:lnTo>
                  <a:lnTo>
                    <a:pt x="306" y="299"/>
                  </a:lnTo>
                  <a:lnTo>
                    <a:pt x="340" y="375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1" name="Freeform 31">
              <a:extLst>
                <a:ext uri="{FF2B5EF4-FFF2-40B4-BE49-F238E27FC236}">
                  <a16:creationId xmlns:a16="http://schemas.microsoft.com/office/drawing/2014/main" id="{598DF404-120E-4D64-B2AF-8B15D857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034" y="6111994"/>
              <a:ext cx="593725" cy="595313"/>
            </a:xfrm>
            <a:custGeom>
              <a:avLst/>
              <a:gdLst>
                <a:gd name="T0" fmla="*/ 187 w 237"/>
                <a:gd name="T1" fmla="*/ 209 h 237"/>
                <a:gd name="T2" fmla="*/ 164 w 237"/>
                <a:gd name="T3" fmla="*/ 187 h 237"/>
                <a:gd name="T4" fmla="*/ 127 w 237"/>
                <a:gd name="T5" fmla="*/ 68 h 237"/>
                <a:gd name="T6" fmla="*/ 0 w 237"/>
                <a:gd name="T7" fmla="*/ 67 h 237"/>
                <a:gd name="T8" fmla="*/ 5 w 237"/>
                <a:gd name="T9" fmla="*/ 44 h 237"/>
                <a:gd name="T10" fmla="*/ 61 w 237"/>
                <a:gd name="T11" fmla="*/ 14 h 237"/>
                <a:gd name="T12" fmla="*/ 79 w 237"/>
                <a:gd name="T13" fmla="*/ 0 h 237"/>
                <a:gd name="T14" fmla="*/ 138 w 237"/>
                <a:gd name="T15" fmla="*/ 8 h 237"/>
                <a:gd name="T16" fmla="*/ 152 w 237"/>
                <a:gd name="T17" fmla="*/ 20 h 237"/>
                <a:gd name="T18" fmla="*/ 190 w 237"/>
                <a:gd name="T19" fmla="*/ 169 h 237"/>
                <a:gd name="T20" fmla="*/ 220 w 237"/>
                <a:gd name="T21" fmla="*/ 190 h 237"/>
                <a:gd name="T22" fmla="*/ 237 w 237"/>
                <a:gd name="T23" fmla="*/ 237 h 237"/>
                <a:gd name="T24" fmla="*/ 196 w 237"/>
                <a:gd name="T25" fmla="*/ 237 h 237"/>
                <a:gd name="T26" fmla="*/ 187 w 237"/>
                <a:gd name="T27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7" h="237">
                  <a:moveTo>
                    <a:pt x="187" y="209"/>
                  </a:moveTo>
                  <a:cubicBezTo>
                    <a:pt x="181" y="200"/>
                    <a:pt x="171" y="198"/>
                    <a:pt x="164" y="187"/>
                  </a:cubicBezTo>
                  <a:cubicBezTo>
                    <a:pt x="158" y="176"/>
                    <a:pt x="161" y="95"/>
                    <a:pt x="127" y="68"/>
                  </a:cubicBezTo>
                  <a:cubicBezTo>
                    <a:pt x="93" y="41"/>
                    <a:pt x="0" y="67"/>
                    <a:pt x="0" y="67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3" y="219"/>
                    <a:pt x="187" y="209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2" name="Freeform 32">
              <a:extLst>
                <a:ext uri="{FF2B5EF4-FFF2-40B4-BE49-F238E27FC236}">
                  <a16:creationId xmlns:a16="http://schemas.microsoft.com/office/drawing/2014/main" id="{7D4AD95A-6B11-48DF-AC80-CB8D6FEA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884" y="5677019"/>
              <a:ext cx="157163" cy="374650"/>
            </a:xfrm>
            <a:custGeom>
              <a:avLst/>
              <a:gdLst>
                <a:gd name="T0" fmla="*/ 58 w 63"/>
                <a:gd name="T1" fmla="*/ 150 h 150"/>
                <a:gd name="T2" fmla="*/ 31 w 63"/>
                <a:gd name="T3" fmla="*/ 7 h 150"/>
                <a:gd name="T4" fmla="*/ 0 w 63"/>
                <a:gd name="T5" fmla="*/ 118 h 150"/>
                <a:gd name="T6" fmla="*/ 58 w 63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50">
                  <a:moveTo>
                    <a:pt x="58" y="150"/>
                  </a:moveTo>
                  <a:cubicBezTo>
                    <a:pt x="63" y="116"/>
                    <a:pt x="62" y="14"/>
                    <a:pt x="31" y="7"/>
                  </a:cubicBezTo>
                  <a:cubicBezTo>
                    <a:pt x="1" y="0"/>
                    <a:pt x="0" y="118"/>
                    <a:pt x="0" y="118"/>
                  </a:cubicBezTo>
                  <a:lnTo>
                    <a:pt x="58" y="15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3" name="Freeform 33">
              <a:extLst>
                <a:ext uri="{FF2B5EF4-FFF2-40B4-BE49-F238E27FC236}">
                  <a16:creationId xmlns:a16="http://schemas.microsoft.com/office/drawing/2014/main" id="{8021F831-5BAD-4EFF-88C8-5B756048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71" y="5694481"/>
              <a:ext cx="130175" cy="357188"/>
            </a:xfrm>
            <a:custGeom>
              <a:avLst/>
              <a:gdLst>
                <a:gd name="T0" fmla="*/ 14 w 52"/>
                <a:gd name="T1" fmla="*/ 1 h 143"/>
                <a:gd name="T2" fmla="*/ 20 w 52"/>
                <a:gd name="T3" fmla="*/ 0 h 143"/>
                <a:gd name="T4" fmla="*/ 47 w 52"/>
                <a:gd name="T5" fmla="*/ 143 h 143"/>
                <a:gd name="T6" fmla="*/ 25 w 52"/>
                <a:gd name="T7" fmla="*/ 131 h 143"/>
                <a:gd name="T8" fmla="*/ 14 w 52"/>
                <a:gd name="T9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3">
                  <a:moveTo>
                    <a:pt x="14" y="1"/>
                  </a:moveTo>
                  <a:cubicBezTo>
                    <a:pt x="16" y="0"/>
                    <a:pt x="18" y="0"/>
                    <a:pt x="20" y="0"/>
                  </a:cubicBezTo>
                  <a:cubicBezTo>
                    <a:pt x="51" y="7"/>
                    <a:pt x="52" y="109"/>
                    <a:pt x="47" y="143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9" y="50"/>
                    <a:pt x="0" y="12"/>
                    <a:pt x="14" y="1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4" name="Freeform 34">
              <a:extLst>
                <a:ext uri="{FF2B5EF4-FFF2-40B4-BE49-F238E27FC236}">
                  <a16:creationId xmlns:a16="http://schemas.microsoft.com/office/drawing/2014/main" id="{6AA43052-05E9-4EEC-89FA-B8CF749D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709" y="5945306"/>
              <a:ext cx="155575" cy="117475"/>
            </a:xfrm>
            <a:custGeom>
              <a:avLst/>
              <a:gdLst>
                <a:gd name="T0" fmla="*/ 98 w 98"/>
                <a:gd name="T1" fmla="*/ 47 h 74"/>
                <a:gd name="T2" fmla="*/ 0 w 98"/>
                <a:gd name="T3" fmla="*/ 0 h 74"/>
                <a:gd name="T4" fmla="*/ 0 w 98"/>
                <a:gd name="T5" fmla="*/ 20 h 74"/>
                <a:gd name="T6" fmla="*/ 96 w 98"/>
                <a:gd name="T7" fmla="*/ 74 h 74"/>
                <a:gd name="T8" fmla="*/ 98 w 98"/>
                <a:gd name="T9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4">
                  <a:moveTo>
                    <a:pt x="98" y="47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96" y="74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5" name="Freeform 35">
              <a:extLst>
                <a:ext uri="{FF2B5EF4-FFF2-40B4-BE49-F238E27FC236}">
                  <a16:creationId xmlns:a16="http://schemas.microsoft.com/office/drawing/2014/main" id="{6FB15F1D-7DFA-4A6E-A9F5-71C79ADF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571" y="5608756"/>
              <a:ext cx="588963" cy="681038"/>
            </a:xfrm>
            <a:custGeom>
              <a:avLst/>
              <a:gdLst>
                <a:gd name="T0" fmla="*/ 235 w 235"/>
                <a:gd name="T1" fmla="*/ 272 h 272"/>
                <a:gd name="T2" fmla="*/ 111 w 235"/>
                <a:gd name="T3" fmla="*/ 250 h 272"/>
                <a:gd name="T4" fmla="*/ 58 w 235"/>
                <a:gd name="T5" fmla="*/ 256 h 272"/>
                <a:gd name="T6" fmla="*/ 49 w 235"/>
                <a:gd name="T7" fmla="*/ 174 h 272"/>
                <a:gd name="T8" fmla="*/ 1 w 235"/>
                <a:gd name="T9" fmla="*/ 44 h 272"/>
                <a:gd name="T10" fmla="*/ 85 w 235"/>
                <a:gd name="T11" fmla="*/ 16 h 272"/>
                <a:gd name="T12" fmla="*/ 235 w 235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72">
                  <a:moveTo>
                    <a:pt x="235" y="272"/>
                  </a:moveTo>
                  <a:cubicBezTo>
                    <a:pt x="232" y="266"/>
                    <a:pt x="157" y="233"/>
                    <a:pt x="111" y="250"/>
                  </a:cubicBezTo>
                  <a:cubicBezTo>
                    <a:pt x="93" y="256"/>
                    <a:pt x="63" y="264"/>
                    <a:pt x="58" y="256"/>
                  </a:cubicBezTo>
                  <a:cubicBezTo>
                    <a:pt x="56" y="251"/>
                    <a:pt x="67" y="209"/>
                    <a:pt x="49" y="174"/>
                  </a:cubicBezTo>
                  <a:cubicBezTo>
                    <a:pt x="36" y="148"/>
                    <a:pt x="2" y="90"/>
                    <a:pt x="1" y="44"/>
                  </a:cubicBezTo>
                  <a:cubicBezTo>
                    <a:pt x="0" y="31"/>
                    <a:pt x="62" y="0"/>
                    <a:pt x="85" y="16"/>
                  </a:cubicBezTo>
                  <a:cubicBezTo>
                    <a:pt x="118" y="40"/>
                    <a:pt x="224" y="135"/>
                    <a:pt x="235" y="272"/>
                  </a:cubicBezTo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6" name="Freeform 36">
              <a:extLst>
                <a:ext uri="{FF2B5EF4-FFF2-40B4-BE49-F238E27FC236}">
                  <a16:creationId xmlns:a16="http://schemas.microsoft.com/office/drawing/2014/main" id="{B1FB4954-20E9-4D25-ACCA-606DB1BA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84" y="5738931"/>
              <a:ext cx="198438" cy="501650"/>
            </a:xfrm>
            <a:custGeom>
              <a:avLst/>
              <a:gdLst>
                <a:gd name="T0" fmla="*/ 5 w 79"/>
                <a:gd name="T1" fmla="*/ 0 h 200"/>
                <a:gd name="T2" fmla="*/ 79 w 79"/>
                <a:gd name="T3" fmla="*/ 198 h 200"/>
                <a:gd name="T4" fmla="*/ 70 w 79"/>
                <a:gd name="T5" fmla="*/ 200 h 200"/>
                <a:gd name="T6" fmla="*/ 0 w 79"/>
                <a:gd name="T7" fmla="*/ 2 h 200"/>
                <a:gd name="T8" fmla="*/ 5 w 7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00">
                  <a:moveTo>
                    <a:pt x="5" y="0"/>
                  </a:moveTo>
                  <a:cubicBezTo>
                    <a:pt x="36" y="47"/>
                    <a:pt x="75" y="173"/>
                    <a:pt x="79" y="19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24" y="21"/>
                    <a:pt x="0" y="2"/>
                    <a:pt x="0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7" name="Freeform 37">
              <a:extLst>
                <a:ext uri="{FF2B5EF4-FFF2-40B4-BE49-F238E27FC236}">
                  <a16:creationId xmlns:a16="http://schemas.microsoft.com/office/drawing/2014/main" id="{EDA986F4-6D70-4705-AE25-9B3BEDE0D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496" y="5669081"/>
              <a:ext cx="128588" cy="112713"/>
            </a:xfrm>
            <a:custGeom>
              <a:avLst/>
              <a:gdLst>
                <a:gd name="T0" fmla="*/ 81 w 81"/>
                <a:gd name="T1" fmla="*/ 0 h 71"/>
                <a:gd name="T2" fmla="*/ 57 w 81"/>
                <a:gd name="T3" fmla="*/ 71 h 71"/>
                <a:gd name="T4" fmla="*/ 33 w 81"/>
                <a:gd name="T5" fmla="*/ 42 h 71"/>
                <a:gd name="T6" fmla="*/ 14 w 81"/>
                <a:gd name="T7" fmla="*/ 71 h 71"/>
                <a:gd name="T8" fmla="*/ 0 w 81"/>
                <a:gd name="T9" fmla="*/ 20 h 71"/>
                <a:gd name="T10" fmla="*/ 51 w 81"/>
                <a:gd name="T11" fmla="*/ 3 h 71"/>
                <a:gd name="T12" fmla="*/ 81 w 81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1">
                  <a:moveTo>
                    <a:pt x="81" y="0"/>
                  </a:moveTo>
                  <a:lnTo>
                    <a:pt x="57" y="71"/>
                  </a:lnTo>
                  <a:lnTo>
                    <a:pt x="33" y="42"/>
                  </a:lnTo>
                  <a:lnTo>
                    <a:pt x="14" y="71"/>
                  </a:lnTo>
                  <a:lnTo>
                    <a:pt x="0" y="20"/>
                  </a:lnTo>
                  <a:lnTo>
                    <a:pt x="51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8" name="Freeform 38">
              <a:extLst>
                <a:ext uri="{FF2B5EF4-FFF2-40B4-BE49-F238E27FC236}">
                  <a16:creationId xmlns:a16="http://schemas.microsoft.com/office/drawing/2014/main" id="{EEFAF18E-D3E3-4C95-9F55-E89E97BB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484" y="5704006"/>
              <a:ext cx="138113" cy="277813"/>
            </a:xfrm>
            <a:custGeom>
              <a:avLst/>
              <a:gdLst>
                <a:gd name="T0" fmla="*/ 6 w 55"/>
                <a:gd name="T1" fmla="*/ 15 h 111"/>
                <a:gd name="T2" fmla="*/ 4 w 55"/>
                <a:gd name="T3" fmla="*/ 11 h 111"/>
                <a:gd name="T4" fmla="*/ 8 w 55"/>
                <a:gd name="T5" fmla="*/ 1 h 111"/>
                <a:gd name="T6" fmla="*/ 16 w 55"/>
                <a:gd name="T7" fmla="*/ 8 h 111"/>
                <a:gd name="T8" fmla="*/ 16 w 55"/>
                <a:gd name="T9" fmla="*/ 12 h 111"/>
                <a:gd name="T10" fmla="*/ 44 w 55"/>
                <a:gd name="T11" fmla="*/ 54 h 111"/>
                <a:gd name="T12" fmla="*/ 55 w 55"/>
                <a:gd name="T13" fmla="*/ 103 h 111"/>
                <a:gd name="T14" fmla="*/ 22 w 55"/>
                <a:gd name="T15" fmla="*/ 64 h 111"/>
                <a:gd name="T16" fmla="*/ 13 w 55"/>
                <a:gd name="T17" fmla="*/ 18 h 111"/>
                <a:gd name="T18" fmla="*/ 12 w 55"/>
                <a:gd name="T19" fmla="*/ 18 h 111"/>
                <a:gd name="T20" fmla="*/ 10 w 55"/>
                <a:gd name="T21" fmla="*/ 18 h 111"/>
                <a:gd name="T22" fmla="*/ 16 w 55"/>
                <a:gd name="T23" fmla="*/ 65 h 111"/>
                <a:gd name="T24" fmla="*/ 10 w 55"/>
                <a:gd name="T25" fmla="*/ 111 h 111"/>
                <a:gd name="T26" fmla="*/ 1 w 55"/>
                <a:gd name="T27" fmla="*/ 67 h 111"/>
                <a:gd name="T28" fmla="*/ 6 w 55"/>
                <a:gd name="T29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111">
                  <a:moveTo>
                    <a:pt x="6" y="15"/>
                  </a:moveTo>
                  <a:cubicBezTo>
                    <a:pt x="5" y="14"/>
                    <a:pt x="5" y="12"/>
                    <a:pt x="4" y="11"/>
                  </a:cubicBezTo>
                  <a:cubicBezTo>
                    <a:pt x="3" y="6"/>
                    <a:pt x="5" y="1"/>
                    <a:pt x="8" y="1"/>
                  </a:cubicBezTo>
                  <a:cubicBezTo>
                    <a:pt x="11" y="0"/>
                    <a:pt x="15" y="3"/>
                    <a:pt x="16" y="8"/>
                  </a:cubicBezTo>
                  <a:cubicBezTo>
                    <a:pt x="16" y="9"/>
                    <a:pt x="16" y="11"/>
                    <a:pt x="16" y="12"/>
                  </a:cubicBezTo>
                  <a:cubicBezTo>
                    <a:pt x="25" y="23"/>
                    <a:pt x="41" y="43"/>
                    <a:pt x="44" y="54"/>
                  </a:cubicBezTo>
                  <a:cubicBezTo>
                    <a:pt x="49" y="70"/>
                    <a:pt x="55" y="103"/>
                    <a:pt x="55" y="103"/>
                  </a:cubicBezTo>
                  <a:cubicBezTo>
                    <a:pt x="37" y="90"/>
                    <a:pt x="21" y="72"/>
                    <a:pt x="22" y="64"/>
                  </a:cubicBezTo>
                  <a:cubicBezTo>
                    <a:pt x="23" y="58"/>
                    <a:pt x="17" y="33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2" y="34"/>
                    <a:pt x="15" y="60"/>
                    <a:pt x="16" y="65"/>
                  </a:cubicBezTo>
                  <a:cubicBezTo>
                    <a:pt x="19" y="73"/>
                    <a:pt x="19" y="94"/>
                    <a:pt x="10" y="111"/>
                  </a:cubicBezTo>
                  <a:cubicBezTo>
                    <a:pt x="10" y="111"/>
                    <a:pt x="2" y="83"/>
                    <a:pt x="1" y="67"/>
                  </a:cubicBezTo>
                  <a:cubicBezTo>
                    <a:pt x="0" y="55"/>
                    <a:pt x="2" y="28"/>
                    <a:pt x="6" y="15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9" name="Freeform 39">
              <a:extLst>
                <a:ext uri="{FF2B5EF4-FFF2-40B4-BE49-F238E27FC236}">
                  <a16:creationId xmlns:a16="http://schemas.microsoft.com/office/drawing/2014/main" id="{C582A001-6D33-4BEF-BDA8-832F2655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896" y="5626219"/>
              <a:ext cx="528638" cy="663575"/>
            </a:xfrm>
            <a:custGeom>
              <a:avLst/>
              <a:gdLst>
                <a:gd name="T0" fmla="*/ 38 w 211"/>
                <a:gd name="T1" fmla="*/ 54 h 265"/>
                <a:gd name="T2" fmla="*/ 0 w 211"/>
                <a:gd name="T3" fmla="*/ 17 h 265"/>
                <a:gd name="T4" fmla="*/ 61 w 211"/>
                <a:gd name="T5" fmla="*/ 9 h 265"/>
                <a:gd name="T6" fmla="*/ 211 w 211"/>
                <a:gd name="T7" fmla="*/ 265 h 265"/>
                <a:gd name="T8" fmla="*/ 118 w 211"/>
                <a:gd name="T9" fmla="*/ 238 h 265"/>
                <a:gd name="T10" fmla="*/ 38 w 211"/>
                <a:gd name="T11" fmla="*/ 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65">
                  <a:moveTo>
                    <a:pt x="38" y="54"/>
                  </a:moveTo>
                  <a:cubicBezTo>
                    <a:pt x="33" y="43"/>
                    <a:pt x="16" y="17"/>
                    <a:pt x="0" y="17"/>
                  </a:cubicBezTo>
                  <a:cubicBezTo>
                    <a:pt x="19" y="7"/>
                    <a:pt x="47" y="0"/>
                    <a:pt x="61" y="9"/>
                  </a:cubicBezTo>
                  <a:cubicBezTo>
                    <a:pt x="94" y="33"/>
                    <a:pt x="200" y="128"/>
                    <a:pt x="211" y="265"/>
                  </a:cubicBezTo>
                  <a:cubicBezTo>
                    <a:pt x="208" y="260"/>
                    <a:pt x="160" y="239"/>
                    <a:pt x="118" y="238"/>
                  </a:cubicBezTo>
                  <a:cubicBezTo>
                    <a:pt x="107" y="130"/>
                    <a:pt x="52" y="90"/>
                    <a:pt x="38" y="54"/>
                  </a:cubicBezTo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0" name="Freeform 40">
              <a:extLst>
                <a:ext uri="{FF2B5EF4-FFF2-40B4-BE49-F238E27FC236}">
                  <a16:creationId xmlns:a16="http://schemas.microsoft.com/office/drawing/2014/main" id="{21D26972-2B5D-4526-B9F5-ACF221428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396" y="5796081"/>
              <a:ext cx="376238" cy="406400"/>
            </a:xfrm>
            <a:custGeom>
              <a:avLst/>
              <a:gdLst>
                <a:gd name="T0" fmla="*/ 94 w 150"/>
                <a:gd name="T1" fmla="*/ 10 h 162"/>
                <a:gd name="T2" fmla="*/ 100 w 150"/>
                <a:gd name="T3" fmla="*/ 89 h 162"/>
                <a:gd name="T4" fmla="*/ 0 w 150"/>
                <a:gd name="T5" fmla="*/ 151 h 162"/>
                <a:gd name="T6" fmla="*/ 5 w 150"/>
                <a:gd name="T7" fmla="*/ 162 h 162"/>
                <a:gd name="T8" fmla="*/ 118 w 150"/>
                <a:gd name="T9" fmla="*/ 101 h 162"/>
                <a:gd name="T10" fmla="*/ 115 w 150"/>
                <a:gd name="T11" fmla="*/ 0 h 162"/>
                <a:gd name="T12" fmla="*/ 94 w 150"/>
                <a:gd name="T13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62">
                  <a:moveTo>
                    <a:pt x="94" y="10"/>
                  </a:moveTo>
                  <a:cubicBezTo>
                    <a:pt x="102" y="30"/>
                    <a:pt x="113" y="72"/>
                    <a:pt x="100" y="89"/>
                  </a:cubicBezTo>
                  <a:cubicBezTo>
                    <a:pt x="86" y="106"/>
                    <a:pt x="0" y="151"/>
                    <a:pt x="0" y="151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100" y="123"/>
                    <a:pt x="118" y="101"/>
                  </a:cubicBezTo>
                  <a:cubicBezTo>
                    <a:pt x="150" y="62"/>
                    <a:pt x="115" y="0"/>
                    <a:pt x="115" y="0"/>
                  </a:cubicBezTo>
                  <a:lnTo>
                    <a:pt x="94" y="1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1" name="Freeform 41">
              <a:extLst>
                <a:ext uri="{FF2B5EF4-FFF2-40B4-BE49-F238E27FC236}">
                  <a16:creationId xmlns:a16="http://schemas.microsoft.com/office/drawing/2014/main" id="{5B3CA75B-D8E7-4115-9435-30772E3E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046" y="5629394"/>
              <a:ext cx="265113" cy="285750"/>
            </a:xfrm>
            <a:custGeom>
              <a:avLst/>
              <a:gdLst>
                <a:gd name="T0" fmla="*/ 106 w 106"/>
                <a:gd name="T1" fmla="*/ 114 h 114"/>
                <a:gd name="T2" fmla="*/ 31 w 106"/>
                <a:gd name="T3" fmla="*/ 4 h 114"/>
                <a:gd name="T4" fmla="*/ 37 w 106"/>
                <a:gd name="T5" fmla="*/ 102 h 114"/>
                <a:gd name="T6" fmla="*/ 106 w 106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14">
                  <a:moveTo>
                    <a:pt x="106" y="114"/>
                  </a:moveTo>
                  <a:cubicBezTo>
                    <a:pt x="104" y="90"/>
                    <a:pt x="62" y="0"/>
                    <a:pt x="31" y="4"/>
                  </a:cubicBezTo>
                  <a:cubicBezTo>
                    <a:pt x="0" y="9"/>
                    <a:pt x="37" y="102"/>
                    <a:pt x="37" y="102"/>
                  </a:cubicBezTo>
                  <a:lnTo>
                    <a:pt x="106" y="114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2" name="Freeform 42">
              <a:extLst>
                <a:ext uri="{FF2B5EF4-FFF2-40B4-BE49-F238E27FC236}">
                  <a16:creationId xmlns:a16="http://schemas.microsoft.com/office/drawing/2014/main" id="{075A7007-265B-4747-BD1C-9F2E0180C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596" y="5635744"/>
              <a:ext cx="187325" cy="280988"/>
            </a:xfrm>
            <a:custGeom>
              <a:avLst/>
              <a:gdLst>
                <a:gd name="T0" fmla="*/ 0 w 75"/>
                <a:gd name="T1" fmla="*/ 1 h 112"/>
                <a:gd name="T2" fmla="*/ 75 w 75"/>
                <a:gd name="T3" fmla="*/ 112 h 112"/>
                <a:gd name="T4" fmla="*/ 56 w 75"/>
                <a:gd name="T5" fmla="*/ 108 h 112"/>
                <a:gd name="T6" fmla="*/ 0 w 75"/>
                <a:gd name="T7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2">
                  <a:moveTo>
                    <a:pt x="0" y="1"/>
                  </a:moveTo>
                  <a:cubicBezTo>
                    <a:pt x="30" y="0"/>
                    <a:pt x="74" y="88"/>
                    <a:pt x="75" y="11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1" y="74"/>
                    <a:pt x="26" y="2"/>
                    <a:pt x="0" y="1"/>
                  </a:cubicBezTo>
                  <a:close/>
                </a:path>
              </a:pathLst>
            </a:custGeom>
            <a:solidFill>
              <a:srgbClr val="C4A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3" name="Freeform 43">
              <a:extLst>
                <a:ext uri="{FF2B5EF4-FFF2-40B4-BE49-F238E27FC236}">
                  <a16:creationId xmlns:a16="http://schemas.microsoft.com/office/drawing/2014/main" id="{3F35D467-32B2-45ED-BD6F-CBD5F968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096" y="5556369"/>
              <a:ext cx="130175" cy="182563"/>
            </a:xfrm>
            <a:custGeom>
              <a:avLst/>
              <a:gdLst>
                <a:gd name="T0" fmla="*/ 52 w 52"/>
                <a:gd name="T1" fmla="*/ 32 h 73"/>
                <a:gd name="T2" fmla="*/ 36 w 52"/>
                <a:gd name="T3" fmla="*/ 0 h 73"/>
                <a:gd name="T4" fmla="*/ 0 w 52"/>
                <a:gd name="T5" fmla="*/ 13 h 73"/>
                <a:gd name="T6" fmla="*/ 16 w 52"/>
                <a:gd name="T7" fmla="*/ 50 h 73"/>
                <a:gd name="T8" fmla="*/ 52 w 52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3">
                  <a:moveTo>
                    <a:pt x="52" y="3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33" y="73"/>
                    <a:pt x="52" y="32"/>
                  </a:cubicBezTo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4" name="Freeform 44">
              <a:extLst>
                <a:ext uri="{FF2B5EF4-FFF2-40B4-BE49-F238E27FC236}">
                  <a16:creationId xmlns:a16="http://schemas.microsoft.com/office/drawing/2014/main" id="{984D50DD-65D9-452F-8E11-DC0795D8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421" y="5621456"/>
              <a:ext cx="95250" cy="125413"/>
            </a:xfrm>
            <a:custGeom>
              <a:avLst/>
              <a:gdLst>
                <a:gd name="T0" fmla="*/ 32 w 60"/>
                <a:gd name="T1" fmla="*/ 79 h 79"/>
                <a:gd name="T2" fmla="*/ 0 w 60"/>
                <a:gd name="T3" fmla="*/ 47 h 79"/>
                <a:gd name="T4" fmla="*/ 44 w 60"/>
                <a:gd name="T5" fmla="*/ 0 h 79"/>
                <a:gd name="T6" fmla="*/ 60 w 60"/>
                <a:gd name="T7" fmla="*/ 6 h 79"/>
                <a:gd name="T8" fmla="*/ 32 w 6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2" y="79"/>
                  </a:moveTo>
                  <a:lnTo>
                    <a:pt x="0" y="47"/>
                  </a:lnTo>
                  <a:lnTo>
                    <a:pt x="44" y="0"/>
                  </a:lnTo>
                  <a:lnTo>
                    <a:pt x="60" y="6"/>
                  </a:lnTo>
                  <a:lnTo>
                    <a:pt x="32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5" name="Freeform 45">
              <a:extLst>
                <a:ext uri="{FF2B5EF4-FFF2-40B4-BE49-F238E27FC236}">
                  <a16:creationId xmlns:a16="http://schemas.microsoft.com/office/drawing/2014/main" id="{73AFDCDE-2A9D-473C-BD11-32ABD5AE7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421" y="5621456"/>
              <a:ext cx="95250" cy="125413"/>
            </a:xfrm>
            <a:custGeom>
              <a:avLst/>
              <a:gdLst>
                <a:gd name="T0" fmla="*/ 32 w 60"/>
                <a:gd name="T1" fmla="*/ 79 h 79"/>
                <a:gd name="T2" fmla="*/ 0 w 60"/>
                <a:gd name="T3" fmla="*/ 47 h 79"/>
                <a:gd name="T4" fmla="*/ 44 w 60"/>
                <a:gd name="T5" fmla="*/ 0 h 79"/>
                <a:gd name="T6" fmla="*/ 60 w 60"/>
                <a:gd name="T7" fmla="*/ 6 h 79"/>
                <a:gd name="T8" fmla="*/ 32 w 6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2" y="79"/>
                  </a:moveTo>
                  <a:lnTo>
                    <a:pt x="0" y="47"/>
                  </a:lnTo>
                  <a:lnTo>
                    <a:pt x="44" y="0"/>
                  </a:lnTo>
                  <a:lnTo>
                    <a:pt x="60" y="6"/>
                  </a:lnTo>
                  <a:lnTo>
                    <a:pt x="32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6" name="Freeform 46">
              <a:extLst>
                <a:ext uri="{FF2B5EF4-FFF2-40B4-BE49-F238E27FC236}">
                  <a16:creationId xmlns:a16="http://schemas.microsoft.com/office/drawing/2014/main" id="{870A9253-2B0B-4A5B-BA60-318E6B8E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559" y="5661144"/>
              <a:ext cx="50800" cy="95250"/>
            </a:xfrm>
            <a:custGeom>
              <a:avLst/>
              <a:gdLst>
                <a:gd name="T0" fmla="*/ 16 w 32"/>
                <a:gd name="T1" fmla="*/ 60 h 60"/>
                <a:gd name="T2" fmla="*/ 32 w 32"/>
                <a:gd name="T3" fmla="*/ 21 h 60"/>
                <a:gd name="T4" fmla="*/ 7 w 32"/>
                <a:gd name="T5" fmla="*/ 0 h 60"/>
                <a:gd name="T6" fmla="*/ 0 w 32"/>
                <a:gd name="T7" fmla="*/ 14 h 60"/>
                <a:gd name="T8" fmla="*/ 16 w 3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32" y="21"/>
                  </a:lnTo>
                  <a:lnTo>
                    <a:pt x="7" y="0"/>
                  </a:lnTo>
                  <a:lnTo>
                    <a:pt x="0" y="14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7" name="Freeform 47">
              <a:extLst>
                <a:ext uri="{FF2B5EF4-FFF2-40B4-BE49-F238E27FC236}">
                  <a16:creationId xmlns:a16="http://schemas.microsoft.com/office/drawing/2014/main" id="{06DB4608-6C5B-4004-850B-DC09F11E0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559" y="5661144"/>
              <a:ext cx="50800" cy="95250"/>
            </a:xfrm>
            <a:custGeom>
              <a:avLst/>
              <a:gdLst>
                <a:gd name="T0" fmla="*/ 16 w 32"/>
                <a:gd name="T1" fmla="*/ 60 h 60"/>
                <a:gd name="T2" fmla="*/ 32 w 32"/>
                <a:gd name="T3" fmla="*/ 21 h 60"/>
                <a:gd name="T4" fmla="*/ 7 w 32"/>
                <a:gd name="T5" fmla="*/ 0 h 60"/>
                <a:gd name="T6" fmla="*/ 0 w 32"/>
                <a:gd name="T7" fmla="*/ 14 h 60"/>
                <a:gd name="T8" fmla="*/ 16 w 3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32" y="21"/>
                  </a:lnTo>
                  <a:lnTo>
                    <a:pt x="7" y="0"/>
                  </a:lnTo>
                  <a:lnTo>
                    <a:pt x="0" y="14"/>
                  </a:lnTo>
                  <a:lnTo>
                    <a:pt x="1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8" name="Freeform 48">
              <a:extLst>
                <a:ext uri="{FF2B5EF4-FFF2-40B4-BE49-F238E27FC236}">
                  <a16:creationId xmlns:a16="http://schemas.microsoft.com/office/drawing/2014/main" id="{628C207A-1E0B-40D9-A387-9EFED671A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34" y="6258044"/>
              <a:ext cx="47625" cy="31750"/>
            </a:xfrm>
            <a:custGeom>
              <a:avLst/>
              <a:gdLst>
                <a:gd name="T0" fmla="*/ 0 w 30"/>
                <a:gd name="T1" fmla="*/ 5 h 20"/>
                <a:gd name="T2" fmla="*/ 27 w 30"/>
                <a:gd name="T3" fmla="*/ 0 h 20"/>
                <a:gd name="T4" fmla="*/ 30 w 30"/>
                <a:gd name="T5" fmla="*/ 19 h 20"/>
                <a:gd name="T6" fmla="*/ 3 w 30"/>
                <a:gd name="T7" fmla="*/ 20 h 20"/>
                <a:gd name="T8" fmla="*/ 0 w 30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0" y="5"/>
                  </a:moveTo>
                  <a:lnTo>
                    <a:pt x="27" y="0"/>
                  </a:lnTo>
                  <a:lnTo>
                    <a:pt x="30" y="19"/>
                  </a:lnTo>
                  <a:lnTo>
                    <a:pt x="3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FD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9" name="Freeform 49">
              <a:extLst>
                <a:ext uri="{FF2B5EF4-FFF2-40B4-BE49-F238E27FC236}">
                  <a16:creationId xmlns:a16="http://schemas.microsoft.com/office/drawing/2014/main" id="{A2E7C6A9-0C5C-49A4-94CC-6FC423DF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609" y="6656506"/>
              <a:ext cx="149225" cy="50800"/>
            </a:xfrm>
            <a:custGeom>
              <a:avLst/>
              <a:gdLst>
                <a:gd name="T0" fmla="*/ 1 w 60"/>
                <a:gd name="T1" fmla="*/ 20 h 20"/>
                <a:gd name="T2" fmla="*/ 60 w 60"/>
                <a:gd name="T3" fmla="*/ 20 h 20"/>
                <a:gd name="T4" fmla="*/ 9 w 60"/>
                <a:gd name="T5" fmla="*/ 2 h 20"/>
                <a:gd name="T6" fmla="*/ 1 w 6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0">
                  <a:moveTo>
                    <a:pt x="1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18" y="0"/>
                    <a:pt x="9" y="2"/>
                  </a:cubicBezTo>
                  <a:cubicBezTo>
                    <a:pt x="0" y="5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0" name="Freeform 50">
              <a:extLst>
                <a:ext uri="{FF2B5EF4-FFF2-40B4-BE49-F238E27FC236}">
                  <a16:creationId xmlns:a16="http://schemas.microsoft.com/office/drawing/2014/main" id="{C9A824CB-5D94-435B-A787-5121AD78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84" y="5704006"/>
              <a:ext cx="85725" cy="215900"/>
            </a:xfrm>
            <a:custGeom>
              <a:avLst/>
              <a:gdLst>
                <a:gd name="T0" fmla="*/ 34 w 34"/>
                <a:gd name="T1" fmla="*/ 86 h 86"/>
                <a:gd name="T2" fmla="*/ 6 w 34"/>
                <a:gd name="T3" fmla="*/ 52 h 86"/>
                <a:gd name="T4" fmla="*/ 0 w 34"/>
                <a:gd name="T5" fmla="*/ 0 h 86"/>
                <a:gd name="T6" fmla="*/ 29 w 34"/>
                <a:gd name="T7" fmla="*/ 43 h 86"/>
                <a:gd name="T8" fmla="*/ 34 w 34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6">
                  <a:moveTo>
                    <a:pt x="34" y="86"/>
                  </a:moveTo>
                  <a:cubicBezTo>
                    <a:pt x="18" y="74"/>
                    <a:pt x="4" y="59"/>
                    <a:pt x="6" y="52"/>
                  </a:cubicBezTo>
                  <a:cubicBezTo>
                    <a:pt x="7" y="45"/>
                    <a:pt x="0" y="0"/>
                    <a:pt x="0" y="0"/>
                  </a:cubicBezTo>
                  <a:cubicBezTo>
                    <a:pt x="0" y="0"/>
                    <a:pt x="26" y="29"/>
                    <a:pt x="29" y="43"/>
                  </a:cubicBezTo>
                  <a:cubicBezTo>
                    <a:pt x="31" y="57"/>
                    <a:pt x="34" y="86"/>
                    <a:pt x="34" y="86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1" name="Freeform 51">
              <a:extLst>
                <a:ext uri="{FF2B5EF4-FFF2-40B4-BE49-F238E27FC236}">
                  <a16:creationId xmlns:a16="http://schemas.microsoft.com/office/drawing/2014/main" id="{9B2DFD48-4F35-451B-A287-120043A6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559" y="5704006"/>
              <a:ext cx="52388" cy="230188"/>
            </a:xfrm>
            <a:custGeom>
              <a:avLst/>
              <a:gdLst>
                <a:gd name="T0" fmla="*/ 1 w 21"/>
                <a:gd name="T1" fmla="*/ 92 h 92"/>
                <a:gd name="T2" fmla="*/ 19 w 21"/>
                <a:gd name="T3" fmla="*/ 53 h 92"/>
                <a:gd name="T4" fmla="*/ 18 w 21"/>
                <a:gd name="T5" fmla="*/ 0 h 92"/>
                <a:gd name="T6" fmla="*/ 1 w 21"/>
                <a:gd name="T7" fmla="*/ 49 h 92"/>
                <a:gd name="T8" fmla="*/ 1 w 2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2">
                  <a:moveTo>
                    <a:pt x="1" y="92"/>
                  </a:moveTo>
                  <a:cubicBezTo>
                    <a:pt x="12" y="77"/>
                    <a:pt x="21" y="59"/>
                    <a:pt x="19" y="53"/>
                  </a:cubicBezTo>
                  <a:cubicBezTo>
                    <a:pt x="17" y="46"/>
                    <a:pt x="18" y="0"/>
                    <a:pt x="18" y="0"/>
                  </a:cubicBezTo>
                  <a:cubicBezTo>
                    <a:pt x="18" y="0"/>
                    <a:pt x="1" y="34"/>
                    <a:pt x="1" y="49"/>
                  </a:cubicBezTo>
                  <a:cubicBezTo>
                    <a:pt x="0" y="63"/>
                    <a:pt x="1" y="92"/>
                    <a:pt x="1" y="92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2" name="Freeform 52">
              <a:extLst>
                <a:ext uri="{FF2B5EF4-FFF2-40B4-BE49-F238E27FC236}">
                  <a16:creationId xmlns:a16="http://schemas.microsoft.com/office/drawing/2014/main" id="{34691B21-B9BD-4399-9CF9-12C2B48D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21" y="5694481"/>
              <a:ext cx="33338" cy="41275"/>
            </a:xfrm>
            <a:custGeom>
              <a:avLst/>
              <a:gdLst>
                <a:gd name="T0" fmla="*/ 1 w 13"/>
                <a:gd name="T1" fmla="*/ 10 h 17"/>
                <a:gd name="T2" fmla="*/ 6 w 13"/>
                <a:gd name="T3" fmla="*/ 1 h 17"/>
                <a:gd name="T4" fmla="*/ 12 w 13"/>
                <a:gd name="T5" fmla="*/ 7 h 17"/>
                <a:gd name="T6" fmla="*/ 8 w 13"/>
                <a:gd name="T7" fmla="*/ 16 h 17"/>
                <a:gd name="T8" fmla="*/ 1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3" y="11"/>
                    <a:pt x="11" y="15"/>
                    <a:pt x="8" y="16"/>
                  </a:cubicBezTo>
                  <a:cubicBezTo>
                    <a:pt x="4" y="17"/>
                    <a:pt x="1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3" name="Freeform 53">
              <a:extLst>
                <a:ext uri="{FF2B5EF4-FFF2-40B4-BE49-F238E27FC236}">
                  <a16:creationId xmlns:a16="http://schemas.microsoft.com/office/drawing/2014/main" id="{D34CF88B-F96B-4441-94F8-A266932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971" y="6556494"/>
              <a:ext cx="119063" cy="150813"/>
            </a:xfrm>
            <a:custGeom>
              <a:avLst/>
              <a:gdLst>
                <a:gd name="T0" fmla="*/ 43 w 75"/>
                <a:gd name="T1" fmla="*/ 20 h 95"/>
                <a:gd name="T2" fmla="*/ 75 w 75"/>
                <a:gd name="T3" fmla="*/ 95 h 95"/>
                <a:gd name="T4" fmla="*/ 26 w 75"/>
                <a:gd name="T5" fmla="*/ 95 h 95"/>
                <a:gd name="T6" fmla="*/ 0 w 75"/>
                <a:gd name="T7" fmla="*/ 0 h 95"/>
                <a:gd name="T8" fmla="*/ 43 w 75"/>
                <a:gd name="T9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5">
                  <a:moveTo>
                    <a:pt x="43" y="20"/>
                  </a:moveTo>
                  <a:lnTo>
                    <a:pt x="75" y="95"/>
                  </a:lnTo>
                  <a:lnTo>
                    <a:pt x="26" y="95"/>
                  </a:lnTo>
                  <a:lnTo>
                    <a:pt x="0" y="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4" name="Freeform 54">
              <a:extLst>
                <a:ext uri="{FF2B5EF4-FFF2-40B4-BE49-F238E27FC236}">
                  <a16:creationId xmlns:a16="http://schemas.microsoft.com/office/drawing/2014/main" id="{CB605EB8-0129-444D-916A-23BEC54D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521" y="6358056"/>
              <a:ext cx="107950" cy="52388"/>
            </a:xfrm>
            <a:custGeom>
              <a:avLst/>
              <a:gdLst>
                <a:gd name="T0" fmla="*/ 0 w 68"/>
                <a:gd name="T1" fmla="*/ 17 h 33"/>
                <a:gd name="T2" fmla="*/ 21 w 68"/>
                <a:gd name="T3" fmla="*/ 17 h 33"/>
                <a:gd name="T4" fmla="*/ 68 w 68"/>
                <a:gd name="T5" fmla="*/ 0 h 33"/>
                <a:gd name="T6" fmla="*/ 13 w 68"/>
                <a:gd name="T7" fmla="*/ 33 h 33"/>
                <a:gd name="T8" fmla="*/ 0 w 68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3">
                  <a:moveTo>
                    <a:pt x="0" y="17"/>
                  </a:moveTo>
                  <a:lnTo>
                    <a:pt x="21" y="17"/>
                  </a:lnTo>
                  <a:lnTo>
                    <a:pt x="68" y="0"/>
                  </a:lnTo>
                  <a:lnTo>
                    <a:pt x="13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5" name="Freeform 55">
              <a:extLst>
                <a:ext uri="{FF2B5EF4-FFF2-40B4-BE49-F238E27FC236}">
                  <a16:creationId xmlns:a16="http://schemas.microsoft.com/office/drawing/2014/main" id="{0CB609A0-1A4E-4B85-B31E-C5F0D707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596" y="5861169"/>
              <a:ext cx="198438" cy="63500"/>
            </a:xfrm>
            <a:custGeom>
              <a:avLst/>
              <a:gdLst>
                <a:gd name="T0" fmla="*/ 125 w 125"/>
                <a:gd name="T1" fmla="*/ 40 h 40"/>
                <a:gd name="T2" fmla="*/ 117 w 125"/>
                <a:gd name="T3" fmla="*/ 11 h 40"/>
                <a:gd name="T4" fmla="*/ 0 w 125"/>
                <a:gd name="T5" fmla="*/ 0 h 40"/>
                <a:gd name="T6" fmla="*/ 7 w 125"/>
                <a:gd name="T7" fmla="*/ 24 h 40"/>
                <a:gd name="T8" fmla="*/ 125 w 1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125" y="40"/>
                  </a:moveTo>
                  <a:lnTo>
                    <a:pt x="117" y="11"/>
                  </a:lnTo>
                  <a:lnTo>
                    <a:pt x="0" y="0"/>
                  </a:lnTo>
                  <a:lnTo>
                    <a:pt x="7" y="24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6" name="Freeform 56">
              <a:extLst>
                <a:ext uri="{FF2B5EF4-FFF2-40B4-BE49-F238E27FC236}">
                  <a16:creationId xmlns:a16="http://schemas.microsoft.com/office/drawing/2014/main" id="{610F1499-7AD3-4AB3-AE0B-A28E69532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596" y="5861169"/>
              <a:ext cx="198438" cy="63500"/>
            </a:xfrm>
            <a:custGeom>
              <a:avLst/>
              <a:gdLst>
                <a:gd name="T0" fmla="*/ 125 w 125"/>
                <a:gd name="T1" fmla="*/ 40 h 40"/>
                <a:gd name="T2" fmla="*/ 117 w 125"/>
                <a:gd name="T3" fmla="*/ 11 h 40"/>
                <a:gd name="T4" fmla="*/ 0 w 125"/>
                <a:gd name="T5" fmla="*/ 0 h 40"/>
                <a:gd name="T6" fmla="*/ 7 w 125"/>
                <a:gd name="T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40">
                  <a:moveTo>
                    <a:pt x="125" y="40"/>
                  </a:moveTo>
                  <a:lnTo>
                    <a:pt x="117" y="11"/>
                  </a:lnTo>
                  <a:lnTo>
                    <a:pt x="0" y="0"/>
                  </a:lnTo>
                  <a:lnTo>
                    <a:pt x="7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7" name="Freeform 57">
              <a:extLst>
                <a:ext uri="{FF2B5EF4-FFF2-40B4-BE49-F238E27FC236}">
                  <a16:creationId xmlns:a16="http://schemas.microsoft.com/office/drawing/2014/main" id="{C40EAF5D-F8BC-44B4-99EE-461A05C19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421" y="5405556"/>
              <a:ext cx="214313" cy="268288"/>
            </a:xfrm>
            <a:custGeom>
              <a:avLst/>
              <a:gdLst>
                <a:gd name="T0" fmla="*/ 47 w 86"/>
                <a:gd name="T1" fmla="*/ 0 h 107"/>
                <a:gd name="T2" fmla="*/ 12 w 86"/>
                <a:gd name="T3" fmla="*/ 13 h 107"/>
                <a:gd name="T4" fmla="*/ 11 w 86"/>
                <a:gd name="T5" fmla="*/ 14 h 107"/>
                <a:gd name="T6" fmla="*/ 23 w 86"/>
                <a:gd name="T7" fmla="*/ 43 h 107"/>
                <a:gd name="T8" fmla="*/ 22 w 86"/>
                <a:gd name="T9" fmla="*/ 42 h 107"/>
                <a:gd name="T10" fmla="*/ 18 w 86"/>
                <a:gd name="T11" fmla="*/ 51 h 107"/>
                <a:gd name="T12" fmla="*/ 18 w 86"/>
                <a:gd name="T13" fmla="*/ 52 h 107"/>
                <a:gd name="T14" fmla="*/ 8 w 86"/>
                <a:gd name="T15" fmla="*/ 64 h 107"/>
                <a:gd name="T16" fmla="*/ 0 w 86"/>
                <a:gd name="T17" fmla="*/ 84 h 107"/>
                <a:gd name="T18" fmla="*/ 36 w 86"/>
                <a:gd name="T19" fmla="*/ 107 h 107"/>
                <a:gd name="T20" fmla="*/ 38 w 86"/>
                <a:gd name="T21" fmla="*/ 102 h 107"/>
                <a:gd name="T22" fmla="*/ 39 w 86"/>
                <a:gd name="T23" fmla="*/ 103 h 107"/>
                <a:gd name="T24" fmla="*/ 27 w 86"/>
                <a:gd name="T25" fmla="*/ 73 h 107"/>
                <a:gd name="T26" fmla="*/ 63 w 86"/>
                <a:gd name="T27" fmla="*/ 60 h 107"/>
                <a:gd name="T28" fmla="*/ 72 w 86"/>
                <a:gd name="T29" fmla="*/ 79 h 107"/>
                <a:gd name="T30" fmla="*/ 86 w 86"/>
                <a:gd name="T31" fmla="*/ 33 h 107"/>
                <a:gd name="T32" fmla="*/ 85 w 86"/>
                <a:gd name="T33" fmla="*/ 33 h 107"/>
                <a:gd name="T34" fmla="*/ 84 w 86"/>
                <a:gd name="T35" fmla="*/ 34 h 107"/>
                <a:gd name="T36" fmla="*/ 83 w 86"/>
                <a:gd name="T37" fmla="*/ 34 h 107"/>
                <a:gd name="T38" fmla="*/ 82 w 86"/>
                <a:gd name="T39" fmla="*/ 33 h 107"/>
                <a:gd name="T40" fmla="*/ 80 w 86"/>
                <a:gd name="T41" fmla="*/ 33 h 107"/>
                <a:gd name="T42" fmla="*/ 79 w 86"/>
                <a:gd name="T43" fmla="*/ 33 h 107"/>
                <a:gd name="T44" fmla="*/ 75 w 86"/>
                <a:gd name="T45" fmla="*/ 33 h 107"/>
                <a:gd name="T46" fmla="*/ 75 w 86"/>
                <a:gd name="T47" fmla="*/ 33 h 107"/>
                <a:gd name="T48" fmla="*/ 74 w 86"/>
                <a:gd name="T49" fmla="*/ 33 h 107"/>
                <a:gd name="T50" fmla="*/ 72 w 86"/>
                <a:gd name="T51" fmla="*/ 33 h 107"/>
                <a:gd name="T52" fmla="*/ 73 w 86"/>
                <a:gd name="T53" fmla="*/ 30 h 107"/>
                <a:gd name="T54" fmla="*/ 63 w 86"/>
                <a:gd name="T55" fmla="*/ 26 h 107"/>
                <a:gd name="T56" fmla="*/ 61 w 86"/>
                <a:gd name="T57" fmla="*/ 28 h 107"/>
                <a:gd name="T58" fmla="*/ 47 w 86"/>
                <a:gd name="T5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07">
                  <a:moveTo>
                    <a:pt x="47" y="0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2" y="56"/>
                    <a:pt x="8" y="61"/>
                    <a:pt x="8" y="64"/>
                  </a:cubicBezTo>
                  <a:cubicBezTo>
                    <a:pt x="5" y="69"/>
                    <a:pt x="2" y="76"/>
                    <a:pt x="0" y="84"/>
                  </a:cubicBezTo>
                  <a:cubicBezTo>
                    <a:pt x="8" y="96"/>
                    <a:pt x="20" y="105"/>
                    <a:pt x="36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6" y="64"/>
                    <a:pt x="79" y="46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4"/>
                    <a:pt x="84" y="34"/>
                    <a:pt x="84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2" y="33"/>
                    <a:pt x="82" y="33"/>
                  </a:cubicBezTo>
                  <a:cubicBezTo>
                    <a:pt x="81" y="33"/>
                    <a:pt x="80" y="33"/>
                    <a:pt x="80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6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4" y="33"/>
                    <a:pt x="74" y="33"/>
                  </a:cubicBezTo>
                  <a:cubicBezTo>
                    <a:pt x="73" y="33"/>
                    <a:pt x="73" y="33"/>
                    <a:pt x="72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504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8" name="Freeform 58">
              <a:extLst>
                <a:ext uri="{FF2B5EF4-FFF2-40B4-BE49-F238E27FC236}">
                  <a16:creationId xmlns:a16="http://schemas.microsoft.com/office/drawing/2014/main" id="{1EBEAF84-A828-48CF-BA96-3DCD2001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096" y="5556369"/>
              <a:ext cx="112713" cy="120650"/>
            </a:xfrm>
            <a:custGeom>
              <a:avLst/>
              <a:gdLst>
                <a:gd name="T0" fmla="*/ 36 w 45"/>
                <a:gd name="T1" fmla="*/ 0 h 48"/>
                <a:gd name="T2" fmla="*/ 0 w 45"/>
                <a:gd name="T3" fmla="*/ 13 h 48"/>
                <a:gd name="T4" fmla="*/ 12 w 45"/>
                <a:gd name="T5" fmla="*/ 43 h 48"/>
                <a:gd name="T6" fmla="*/ 18 w 45"/>
                <a:gd name="T7" fmla="*/ 48 h 48"/>
                <a:gd name="T8" fmla="*/ 22 w 45"/>
                <a:gd name="T9" fmla="*/ 48 h 48"/>
                <a:gd name="T10" fmla="*/ 45 w 45"/>
                <a:gd name="T11" fmla="*/ 19 h 48"/>
                <a:gd name="T12" fmla="*/ 36 w 4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3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36" y="46"/>
                    <a:pt x="41" y="34"/>
                    <a:pt x="45" y="19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D8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9" name="Freeform 59">
              <a:extLst>
                <a:ext uri="{FF2B5EF4-FFF2-40B4-BE49-F238E27FC236}">
                  <a16:creationId xmlns:a16="http://schemas.microsoft.com/office/drawing/2014/main" id="{4AB96FAB-FDC2-4294-8BAE-9B059DEE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909" y="5661144"/>
              <a:ext cx="22225" cy="15875"/>
            </a:xfrm>
            <a:custGeom>
              <a:avLst/>
              <a:gdLst>
                <a:gd name="T0" fmla="*/ 2 w 9"/>
                <a:gd name="T1" fmla="*/ 0 h 6"/>
                <a:gd name="T2" fmla="*/ 0 w 9"/>
                <a:gd name="T3" fmla="*/ 5 h 6"/>
                <a:gd name="T4" fmla="*/ 8 w 9"/>
                <a:gd name="T5" fmla="*/ 6 h 6"/>
                <a:gd name="T6" fmla="*/ 9 w 9"/>
                <a:gd name="T7" fmla="*/ 6 h 6"/>
                <a:gd name="T8" fmla="*/ 3 w 9"/>
                <a:gd name="T9" fmla="*/ 1 h 6"/>
                <a:gd name="T10" fmla="*/ 2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5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A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0" name="Freeform 60">
              <a:extLst>
                <a:ext uri="{FF2B5EF4-FFF2-40B4-BE49-F238E27FC236}">
                  <a16:creationId xmlns:a16="http://schemas.microsoft.com/office/drawing/2014/main" id="{69CF8609-F570-4008-B910-4C74C78F6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9" y="5116631"/>
              <a:ext cx="1370013" cy="381000"/>
            </a:xfrm>
            <a:custGeom>
              <a:avLst/>
              <a:gdLst>
                <a:gd name="T0" fmla="*/ 529 w 547"/>
                <a:gd name="T1" fmla="*/ 76 h 152"/>
                <a:gd name="T2" fmla="*/ 6 w 547"/>
                <a:gd name="T3" fmla="*/ 115 h 152"/>
                <a:gd name="T4" fmla="*/ 261 w 547"/>
                <a:gd name="T5" fmla="*/ 2 h 152"/>
                <a:gd name="T6" fmla="*/ 529 w 547"/>
                <a:gd name="T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152">
                  <a:moveTo>
                    <a:pt x="529" y="76"/>
                  </a:moveTo>
                  <a:cubicBezTo>
                    <a:pt x="547" y="132"/>
                    <a:pt x="0" y="152"/>
                    <a:pt x="6" y="115"/>
                  </a:cubicBezTo>
                  <a:cubicBezTo>
                    <a:pt x="8" y="97"/>
                    <a:pt x="167" y="4"/>
                    <a:pt x="261" y="2"/>
                  </a:cubicBezTo>
                  <a:cubicBezTo>
                    <a:pt x="341" y="0"/>
                    <a:pt x="521" y="53"/>
                    <a:pt x="529" y="76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1" name="Freeform 61">
              <a:extLst>
                <a:ext uri="{FF2B5EF4-FFF2-40B4-BE49-F238E27FC236}">
                  <a16:creationId xmlns:a16="http://schemas.microsoft.com/office/drawing/2014/main" id="{5C7409D4-307B-4A77-9FBA-08FCB74C9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96" y="4884856"/>
              <a:ext cx="684213" cy="708025"/>
            </a:xfrm>
            <a:custGeom>
              <a:avLst/>
              <a:gdLst>
                <a:gd name="T0" fmla="*/ 208 w 273"/>
                <a:gd name="T1" fmla="*/ 283 h 283"/>
                <a:gd name="T2" fmla="*/ 205 w 273"/>
                <a:gd name="T3" fmla="*/ 87 h 283"/>
                <a:gd name="T4" fmla="*/ 0 w 273"/>
                <a:gd name="T5" fmla="*/ 142 h 283"/>
                <a:gd name="T6" fmla="*/ 208 w 273"/>
                <a:gd name="T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283">
                  <a:moveTo>
                    <a:pt x="208" y="283"/>
                  </a:moveTo>
                  <a:cubicBezTo>
                    <a:pt x="242" y="256"/>
                    <a:pt x="273" y="134"/>
                    <a:pt x="205" y="87"/>
                  </a:cubicBezTo>
                  <a:cubicBezTo>
                    <a:pt x="79" y="0"/>
                    <a:pt x="0" y="142"/>
                    <a:pt x="0" y="142"/>
                  </a:cubicBezTo>
                  <a:lnTo>
                    <a:pt x="208" y="283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2" name="Freeform 62">
              <a:extLst>
                <a:ext uri="{FF2B5EF4-FFF2-40B4-BE49-F238E27FC236}">
                  <a16:creationId xmlns:a16="http://schemas.microsoft.com/office/drawing/2014/main" id="{A9240200-CA87-4E74-B326-722AF1FC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3184" y="5015031"/>
              <a:ext cx="574675" cy="663575"/>
            </a:xfrm>
            <a:custGeom>
              <a:avLst/>
              <a:gdLst>
                <a:gd name="T0" fmla="*/ 230 w 230"/>
                <a:gd name="T1" fmla="*/ 23 h 265"/>
                <a:gd name="T2" fmla="*/ 44 w 230"/>
                <a:gd name="T3" fmla="*/ 86 h 265"/>
                <a:gd name="T4" fmla="*/ 159 w 230"/>
                <a:gd name="T5" fmla="*/ 265 h 265"/>
                <a:gd name="T6" fmla="*/ 230 w 230"/>
                <a:gd name="T7" fmla="*/ 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65">
                  <a:moveTo>
                    <a:pt x="230" y="23"/>
                  </a:moveTo>
                  <a:cubicBezTo>
                    <a:pt x="193" y="0"/>
                    <a:pt x="68" y="8"/>
                    <a:pt x="44" y="86"/>
                  </a:cubicBezTo>
                  <a:cubicBezTo>
                    <a:pt x="0" y="234"/>
                    <a:pt x="159" y="265"/>
                    <a:pt x="159" y="265"/>
                  </a:cubicBezTo>
                  <a:lnTo>
                    <a:pt x="230" y="23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3" name="Freeform 63">
              <a:extLst>
                <a:ext uri="{FF2B5EF4-FFF2-40B4-BE49-F238E27FC236}">
                  <a16:creationId xmlns:a16="http://schemas.microsoft.com/office/drawing/2014/main" id="{BA7B91B0-1658-43F8-BBC3-9B4C3B40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246" y="5105519"/>
              <a:ext cx="649288" cy="677863"/>
            </a:xfrm>
            <a:custGeom>
              <a:avLst/>
              <a:gdLst>
                <a:gd name="T0" fmla="*/ 179 w 259"/>
                <a:gd name="T1" fmla="*/ 246 h 271"/>
                <a:gd name="T2" fmla="*/ 247 w 259"/>
                <a:gd name="T3" fmla="*/ 149 h 271"/>
                <a:gd name="T4" fmla="*/ 81 w 259"/>
                <a:gd name="T5" fmla="*/ 18 h 271"/>
                <a:gd name="T6" fmla="*/ 22 w 259"/>
                <a:gd name="T7" fmla="*/ 162 h 271"/>
                <a:gd name="T8" fmla="*/ 179 w 259"/>
                <a:gd name="T9" fmla="*/ 2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71">
                  <a:moveTo>
                    <a:pt x="179" y="246"/>
                  </a:moveTo>
                  <a:cubicBezTo>
                    <a:pt x="214" y="232"/>
                    <a:pt x="259" y="197"/>
                    <a:pt x="247" y="149"/>
                  </a:cubicBezTo>
                  <a:cubicBezTo>
                    <a:pt x="227" y="66"/>
                    <a:pt x="158" y="0"/>
                    <a:pt x="81" y="18"/>
                  </a:cubicBezTo>
                  <a:cubicBezTo>
                    <a:pt x="17" y="33"/>
                    <a:pt x="0" y="103"/>
                    <a:pt x="22" y="162"/>
                  </a:cubicBezTo>
                  <a:cubicBezTo>
                    <a:pt x="50" y="235"/>
                    <a:pt x="115" y="271"/>
                    <a:pt x="179" y="246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8" name="Freeform 68">
              <a:extLst>
                <a:ext uri="{FF2B5EF4-FFF2-40B4-BE49-F238E27FC236}">
                  <a16:creationId xmlns:a16="http://schemas.microsoft.com/office/drawing/2014/main" id="{915AE2E8-3D3D-4FBB-BF87-B1105D6C9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034" y="5603994"/>
              <a:ext cx="127000" cy="112713"/>
            </a:xfrm>
            <a:custGeom>
              <a:avLst/>
              <a:gdLst>
                <a:gd name="T0" fmla="*/ 40 w 51"/>
                <a:gd name="T1" fmla="*/ 4 h 45"/>
                <a:gd name="T2" fmla="*/ 37 w 51"/>
                <a:gd name="T3" fmla="*/ 1 h 45"/>
                <a:gd name="T4" fmla="*/ 33 w 51"/>
                <a:gd name="T5" fmla="*/ 1 h 45"/>
                <a:gd name="T6" fmla="*/ 1 w 51"/>
                <a:gd name="T7" fmla="*/ 22 h 45"/>
                <a:gd name="T8" fmla="*/ 0 w 51"/>
                <a:gd name="T9" fmla="*/ 24 h 45"/>
                <a:gd name="T10" fmla="*/ 2 w 51"/>
                <a:gd name="T11" fmla="*/ 27 h 45"/>
                <a:gd name="T12" fmla="*/ 36 w 51"/>
                <a:gd name="T13" fmla="*/ 38 h 45"/>
                <a:gd name="T14" fmla="*/ 40 w 51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5">
                  <a:moveTo>
                    <a:pt x="40" y="4"/>
                  </a:moveTo>
                  <a:cubicBezTo>
                    <a:pt x="39" y="3"/>
                    <a:pt x="38" y="1"/>
                    <a:pt x="37" y="1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1" y="27"/>
                    <a:pt x="2" y="27"/>
                  </a:cubicBezTo>
                  <a:cubicBezTo>
                    <a:pt x="8" y="33"/>
                    <a:pt x="22" y="45"/>
                    <a:pt x="36" y="38"/>
                  </a:cubicBezTo>
                  <a:cubicBezTo>
                    <a:pt x="51" y="30"/>
                    <a:pt x="44" y="12"/>
                    <a:pt x="40" y="4"/>
                  </a:cubicBezTo>
                  <a:close/>
                </a:path>
              </a:pathLst>
            </a:custGeom>
            <a:solidFill>
              <a:srgbClr val="542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9" name="Freeform 69">
              <a:extLst>
                <a:ext uri="{FF2B5EF4-FFF2-40B4-BE49-F238E27FC236}">
                  <a16:creationId xmlns:a16="http://schemas.microsoft.com/office/drawing/2014/main" id="{7E8002B6-A6B4-4B2A-8894-0027BDC2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796" y="5608756"/>
              <a:ext cx="119063" cy="90488"/>
            </a:xfrm>
            <a:custGeom>
              <a:avLst/>
              <a:gdLst>
                <a:gd name="T0" fmla="*/ 36 w 48"/>
                <a:gd name="T1" fmla="*/ 2 h 36"/>
                <a:gd name="T2" fmla="*/ 34 w 48"/>
                <a:gd name="T3" fmla="*/ 0 h 36"/>
                <a:gd name="T4" fmla="*/ 32 w 48"/>
                <a:gd name="T5" fmla="*/ 1 h 36"/>
                <a:gd name="T6" fmla="*/ 1 w 48"/>
                <a:gd name="T7" fmla="*/ 21 h 36"/>
                <a:gd name="T8" fmla="*/ 0 w 48"/>
                <a:gd name="T9" fmla="*/ 22 h 36"/>
                <a:gd name="T10" fmla="*/ 1 w 48"/>
                <a:gd name="T11" fmla="*/ 24 h 36"/>
                <a:gd name="T12" fmla="*/ 26 w 48"/>
                <a:gd name="T13" fmla="*/ 25 h 36"/>
                <a:gd name="T14" fmla="*/ 36 w 48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6">
                  <a:moveTo>
                    <a:pt x="36" y="2"/>
                  </a:moveTo>
                  <a:cubicBezTo>
                    <a:pt x="36" y="1"/>
                    <a:pt x="35" y="1"/>
                    <a:pt x="34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5" y="27"/>
                    <a:pt x="8" y="36"/>
                    <a:pt x="26" y="25"/>
                  </a:cubicBezTo>
                  <a:cubicBezTo>
                    <a:pt x="48" y="13"/>
                    <a:pt x="38" y="7"/>
                    <a:pt x="36" y="2"/>
                  </a:cubicBezTo>
                  <a:close/>
                </a:path>
              </a:pathLst>
            </a:custGeom>
            <a:solidFill>
              <a:srgbClr val="FF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9" name="Freeform 79">
              <a:extLst>
                <a:ext uri="{FF2B5EF4-FFF2-40B4-BE49-F238E27FC236}">
                  <a16:creationId xmlns:a16="http://schemas.microsoft.com/office/drawing/2014/main" id="{C522460F-1A60-45F2-8165-14D0EE06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759" y="5540494"/>
              <a:ext cx="139700" cy="107950"/>
            </a:xfrm>
            <a:custGeom>
              <a:avLst/>
              <a:gdLst>
                <a:gd name="T0" fmla="*/ 3 w 56"/>
                <a:gd name="T1" fmla="*/ 39 h 43"/>
                <a:gd name="T2" fmla="*/ 22 w 56"/>
                <a:gd name="T3" fmla="*/ 14 h 43"/>
                <a:gd name="T4" fmla="*/ 53 w 56"/>
                <a:gd name="T5" fmla="*/ 4 h 43"/>
                <a:gd name="T6" fmla="*/ 33 w 56"/>
                <a:gd name="T7" fmla="*/ 29 h 43"/>
                <a:gd name="T8" fmla="*/ 3 w 56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3" y="39"/>
                  </a:moveTo>
                  <a:cubicBezTo>
                    <a:pt x="0" y="35"/>
                    <a:pt x="9" y="24"/>
                    <a:pt x="22" y="14"/>
                  </a:cubicBezTo>
                  <a:cubicBezTo>
                    <a:pt x="36" y="5"/>
                    <a:pt x="49" y="0"/>
                    <a:pt x="53" y="4"/>
                  </a:cubicBezTo>
                  <a:cubicBezTo>
                    <a:pt x="56" y="8"/>
                    <a:pt x="47" y="19"/>
                    <a:pt x="33" y="29"/>
                  </a:cubicBezTo>
                  <a:cubicBezTo>
                    <a:pt x="20" y="39"/>
                    <a:pt x="6" y="43"/>
                    <a:pt x="3" y="3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1" name="Freeform 81">
              <a:extLst>
                <a:ext uri="{FF2B5EF4-FFF2-40B4-BE49-F238E27FC236}">
                  <a16:creationId xmlns:a16="http://schemas.microsoft.com/office/drawing/2014/main" id="{F6C4810C-E26A-47A7-9DFD-BD21BA09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1659" y="5167431"/>
              <a:ext cx="274638" cy="338138"/>
            </a:xfrm>
            <a:custGeom>
              <a:avLst/>
              <a:gdLst>
                <a:gd name="T0" fmla="*/ 67 w 110"/>
                <a:gd name="T1" fmla="*/ 135 h 135"/>
                <a:gd name="T2" fmla="*/ 0 w 110"/>
                <a:gd name="T3" fmla="*/ 7 h 135"/>
                <a:gd name="T4" fmla="*/ 42 w 110"/>
                <a:gd name="T5" fmla="*/ 0 h 135"/>
                <a:gd name="T6" fmla="*/ 90 w 110"/>
                <a:gd name="T7" fmla="*/ 83 h 135"/>
                <a:gd name="T8" fmla="*/ 67 w 11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35">
                  <a:moveTo>
                    <a:pt x="67" y="135"/>
                  </a:moveTo>
                  <a:cubicBezTo>
                    <a:pt x="51" y="116"/>
                    <a:pt x="23" y="20"/>
                    <a:pt x="0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110" y="67"/>
                    <a:pt x="90" y="83"/>
                  </a:cubicBezTo>
                  <a:cubicBezTo>
                    <a:pt x="75" y="95"/>
                    <a:pt x="67" y="135"/>
                    <a:pt x="67" y="13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2" name="Freeform 82">
              <a:extLst>
                <a:ext uri="{FF2B5EF4-FFF2-40B4-BE49-F238E27FC236}">
                  <a16:creationId xmlns:a16="http://schemas.microsoft.com/office/drawing/2014/main" id="{152A0AC9-31A6-417B-B6B2-DFBD7093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284" y="5324594"/>
              <a:ext cx="138113" cy="206375"/>
            </a:xfrm>
            <a:custGeom>
              <a:avLst/>
              <a:gdLst>
                <a:gd name="T0" fmla="*/ 31 w 55"/>
                <a:gd name="T1" fmla="*/ 74 h 82"/>
                <a:gd name="T2" fmla="*/ 32 w 55"/>
                <a:gd name="T3" fmla="*/ 19 h 82"/>
                <a:gd name="T4" fmla="*/ 3 w 55"/>
                <a:gd name="T5" fmla="*/ 62 h 82"/>
                <a:gd name="T6" fmla="*/ 31 w 55"/>
                <a:gd name="T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2">
                  <a:moveTo>
                    <a:pt x="31" y="74"/>
                  </a:moveTo>
                  <a:cubicBezTo>
                    <a:pt x="44" y="65"/>
                    <a:pt x="55" y="38"/>
                    <a:pt x="32" y="19"/>
                  </a:cubicBezTo>
                  <a:cubicBezTo>
                    <a:pt x="9" y="0"/>
                    <a:pt x="0" y="48"/>
                    <a:pt x="3" y="62"/>
                  </a:cubicBezTo>
                  <a:cubicBezTo>
                    <a:pt x="6" y="76"/>
                    <a:pt x="20" y="82"/>
                    <a:pt x="31" y="74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3" name="Freeform 83">
              <a:extLst>
                <a:ext uri="{FF2B5EF4-FFF2-40B4-BE49-F238E27FC236}">
                  <a16:creationId xmlns:a16="http://schemas.microsoft.com/office/drawing/2014/main" id="{0044BCC5-62BF-449A-9A23-AEE91641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509" y="5370631"/>
              <a:ext cx="85725" cy="127000"/>
            </a:xfrm>
            <a:custGeom>
              <a:avLst/>
              <a:gdLst>
                <a:gd name="T0" fmla="*/ 19 w 34"/>
                <a:gd name="T1" fmla="*/ 46 h 51"/>
                <a:gd name="T2" fmla="*/ 20 w 34"/>
                <a:gd name="T3" fmla="*/ 12 h 51"/>
                <a:gd name="T4" fmla="*/ 2 w 34"/>
                <a:gd name="T5" fmla="*/ 38 h 51"/>
                <a:gd name="T6" fmla="*/ 19 w 34"/>
                <a:gd name="T7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1">
                  <a:moveTo>
                    <a:pt x="19" y="46"/>
                  </a:moveTo>
                  <a:cubicBezTo>
                    <a:pt x="27" y="40"/>
                    <a:pt x="34" y="24"/>
                    <a:pt x="20" y="12"/>
                  </a:cubicBezTo>
                  <a:cubicBezTo>
                    <a:pt x="5" y="0"/>
                    <a:pt x="0" y="30"/>
                    <a:pt x="2" y="38"/>
                  </a:cubicBezTo>
                  <a:cubicBezTo>
                    <a:pt x="4" y="47"/>
                    <a:pt x="12" y="51"/>
                    <a:pt x="19" y="46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4" name="Freeform 84">
              <a:extLst>
                <a:ext uri="{FF2B5EF4-FFF2-40B4-BE49-F238E27FC236}">
                  <a16:creationId xmlns:a16="http://schemas.microsoft.com/office/drawing/2014/main" id="{2832ED80-BF7E-40E3-A497-EE2F5318D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446" y="5423019"/>
              <a:ext cx="55563" cy="80963"/>
            </a:xfrm>
            <a:custGeom>
              <a:avLst/>
              <a:gdLst>
                <a:gd name="T0" fmla="*/ 12 w 22"/>
                <a:gd name="T1" fmla="*/ 29 h 32"/>
                <a:gd name="T2" fmla="*/ 12 w 22"/>
                <a:gd name="T3" fmla="*/ 8 h 32"/>
                <a:gd name="T4" fmla="*/ 1 w 22"/>
                <a:gd name="T5" fmla="*/ 24 h 32"/>
                <a:gd name="T6" fmla="*/ 12 w 22"/>
                <a:gd name="T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2">
                  <a:moveTo>
                    <a:pt x="12" y="29"/>
                  </a:moveTo>
                  <a:cubicBezTo>
                    <a:pt x="17" y="26"/>
                    <a:pt x="22" y="15"/>
                    <a:pt x="12" y="8"/>
                  </a:cubicBezTo>
                  <a:cubicBezTo>
                    <a:pt x="3" y="0"/>
                    <a:pt x="0" y="19"/>
                    <a:pt x="1" y="24"/>
                  </a:cubicBezTo>
                  <a:cubicBezTo>
                    <a:pt x="2" y="30"/>
                    <a:pt x="8" y="32"/>
                    <a:pt x="12" y="2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5" name="Freeform 85">
              <a:extLst>
                <a:ext uri="{FF2B5EF4-FFF2-40B4-BE49-F238E27FC236}">
                  <a16:creationId xmlns:a16="http://schemas.microsoft.com/office/drawing/2014/main" id="{1070FE91-CEEE-4401-A4C5-5D86B463A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659" y="4834056"/>
              <a:ext cx="685800" cy="341313"/>
            </a:xfrm>
            <a:custGeom>
              <a:avLst/>
              <a:gdLst>
                <a:gd name="T0" fmla="*/ 142 w 274"/>
                <a:gd name="T1" fmla="*/ 6 h 136"/>
                <a:gd name="T2" fmla="*/ 274 w 274"/>
                <a:gd name="T3" fmla="*/ 123 h 136"/>
                <a:gd name="T4" fmla="*/ 0 w 274"/>
                <a:gd name="T5" fmla="*/ 136 h 136"/>
                <a:gd name="T6" fmla="*/ 142 w 274"/>
                <a:gd name="T7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136">
                  <a:moveTo>
                    <a:pt x="142" y="6"/>
                  </a:moveTo>
                  <a:cubicBezTo>
                    <a:pt x="191" y="13"/>
                    <a:pt x="258" y="101"/>
                    <a:pt x="27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1" y="19"/>
                    <a:pt x="94" y="0"/>
                    <a:pt x="142" y="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6" name="Freeform 86">
              <a:extLst>
                <a:ext uri="{FF2B5EF4-FFF2-40B4-BE49-F238E27FC236}">
                  <a16:creationId xmlns:a16="http://schemas.microsoft.com/office/drawing/2014/main" id="{81DE4E4E-BC58-4737-9286-D17924AF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971" y="4846756"/>
              <a:ext cx="598488" cy="325438"/>
            </a:xfrm>
            <a:custGeom>
              <a:avLst/>
              <a:gdLst>
                <a:gd name="T0" fmla="*/ 59 w 239"/>
                <a:gd name="T1" fmla="*/ 78 h 130"/>
                <a:gd name="T2" fmla="*/ 95 w 239"/>
                <a:gd name="T3" fmla="*/ 0 h 130"/>
                <a:gd name="T4" fmla="*/ 107 w 239"/>
                <a:gd name="T5" fmla="*/ 1 h 130"/>
                <a:gd name="T6" fmla="*/ 239 w 239"/>
                <a:gd name="T7" fmla="*/ 118 h 130"/>
                <a:gd name="T8" fmla="*/ 0 w 239"/>
                <a:gd name="T9" fmla="*/ 130 h 130"/>
                <a:gd name="T10" fmla="*/ 59 w 239"/>
                <a:gd name="T1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30">
                  <a:moveTo>
                    <a:pt x="59" y="78"/>
                  </a:moveTo>
                  <a:cubicBezTo>
                    <a:pt x="81" y="51"/>
                    <a:pt x="93" y="22"/>
                    <a:pt x="95" y="0"/>
                  </a:cubicBezTo>
                  <a:cubicBezTo>
                    <a:pt x="99" y="0"/>
                    <a:pt x="103" y="1"/>
                    <a:pt x="107" y="1"/>
                  </a:cubicBezTo>
                  <a:cubicBezTo>
                    <a:pt x="156" y="8"/>
                    <a:pt x="223" y="96"/>
                    <a:pt x="239" y="11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9" y="121"/>
                    <a:pt x="41" y="103"/>
                    <a:pt x="59" y="78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7" name="Freeform 87">
              <a:extLst>
                <a:ext uri="{FF2B5EF4-FFF2-40B4-BE49-F238E27FC236}">
                  <a16:creationId xmlns:a16="http://schemas.microsoft.com/office/drawing/2014/main" id="{D1FC4718-6253-406F-988A-6C856DC4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21" y="5057894"/>
              <a:ext cx="1308100" cy="350838"/>
            </a:xfrm>
            <a:custGeom>
              <a:avLst/>
              <a:gdLst>
                <a:gd name="T0" fmla="*/ 523 w 523"/>
                <a:gd name="T1" fmla="*/ 99 h 140"/>
                <a:gd name="T2" fmla="*/ 0 w 523"/>
                <a:gd name="T3" fmla="*/ 140 h 140"/>
                <a:gd name="T4" fmla="*/ 268 w 523"/>
                <a:gd name="T5" fmla="*/ 0 h 140"/>
                <a:gd name="T6" fmla="*/ 523 w 523"/>
                <a:gd name="T7" fmla="*/ 9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" h="140">
                  <a:moveTo>
                    <a:pt x="523" y="99"/>
                  </a:moveTo>
                  <a:cubicBezTo>
                    <a:pt x="385" y="48"/>
                    <a:pt x="193" y="8"/>
                    <a:pt x="0" y="140"/>
                  </a:cubicBezTo>
                  <a:cubicBezTo>
                    <a:pt x="10" y="109"/>
                    <a:pt x="119" y="14"/>
                    <a:pt x="268" y="0"/>
                  </a:cubicBezTo>
                  <a:cubicBezTo>
                    <a:pt x="384" y="0"/>
                    <a:pt x="517" y="81"/>
                    <a:pt x="523" y="99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8" name="Freeform 88">
              <a:extLst>
                <a:ext uri="{FF2B5EF4-FFF2-40B4-BE49-F238E27FC236}">
                  <a16:creationId xmlns:a16="http://schemas.microsoft.com/office/drawing/2014/main" id="{01A365A9-DE07-46BA-BF20-CCAEC0EA2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596" y="5045194"/>
              <a:ext cx="377825" cy="114300"/>
            </a:xfrm>
            <a:custGeom>
              <a:avLst/>
              <a:gdLst>
                <a:gd name="T0" fmla="*/ 151 w 151"/>
                <a:gd name="T1" fmla="*/ 20 h 46"/>
                <a:gd name="T2" fmla="*/ 0 w 151"/>
                <a:gd name="T3" fmla="*/ 46 h 46"/>
                <a:gd name="T4" fmla="*/ 6 w 151"/>
                <a:gd name="T5" fmla="*/ 33 h 46"/>
                <a:gd name="T6" fmla="*/ 139 w 151"/>
                <a:gd name="T7" fmla="*/ 0 h 46"/>
                <a:gd name="T8" fmla="*/ 151 w 151"/>
                <a:gd name="T9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6">
                  <a:moveTo>
                    <a:pt x="151" y="20"/>
                  </a:moveTo>
                  <a:cubicBezTo>
                    <a:pt x="123" y="14"/>
                    <a:pt x="68" y="21"/>
                    <a:pt x="0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51" y="20"/>
                  </a:lnTo>
                  <a:close/>
                </a:path>
              </a:pathLst>
            </a:custGeom>
            <a:solidFill>
              <a:srgbClr val="C6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9" name="Freeform 89">
              <a:extLst>
                <a:ext uri="{FF2B5EF4-FFF2-40B4-BE49-F238E27FC236}">
                  <a16:creationId xmlns:a16="http://schemas.microsoft.com/office/drawing/2014/main" id="{41F2B9BC-2AB2-47F1-8ADD-A689FDE0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596" y="5057894"/>
              <a:ext cx="746125" cy="247650"/>
            </a:xfrm>
            <a:custGeom>
              <a:avLst/>
              <a:gdLst>
                <a:gd name="T0" fmla="*/ 21 w 298"/>
                <a:gd name="T1" fmla="*/ 3 h 99"/>
                <a:gd name="T2" fmla="*/ 43 w 298"/>
                <a:gd name="T3" fmla="*/ 0 h 99"/>
                <a:gd name="T4" fmla="*/ 298 w 298"/>
                <a:gd name="T5" fmla="*/ 99 h 99"/>
                <a:gd name="T6" fmla="*/ 0 w 298"/>
                <a:gd name="T7" fmla="*/ 46 h 99"/>
                <a:gd name="T8" fmla="*/ 21 w 298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99">
                  <a:moveTo>
                    <a:pt x="21" y="3"/>
                  </a:moveTo>
                  <a:cubicBezTo>
                    <a:pt x="28" y="2"/>
                    <a:pt x="35" y="1"/>
                    <a:pt x="43" y="0"/>
                  </a:cubicBezTo>
                  <a:cubicBezTo>
                    <a:pt x="159" y="0"/>
                    <a:pt x="292" y="81"/>
                    <a:pt x="298" y="99"/>
                  </a:cubicBezTo>
                  <a:cubicBezTo>
                    <a:pt x="226" y="62"/>
                    <a:pt x="108" y="35"/>
                    <a:pt x="0" y="46"/>
                  </a:cubicBezTo>
                  <a:cubicBezTo>
                    <a:pt x="15" y="28"/>
                    <a:pt x="14" y="19"/>
                    <a:pt x="21" y="3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0" name="Freeform 90">
              <a:extLst>
                <a:ext uri="{FF2B5EF4-FFF2-40B4-BE49-F238E27FC236}">
                  <a16:creationId xmlns:a16="http://schemas.microsoft.com/office/drawing/2014/main" id="{DD88143A-27D6-4E4A-AEB2-D11AC9AF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659" y="4929306"/>
              <a:ext cx="671513" cy="230188"/>
            </a:xfrm>
            <a:custGeom>
              <a:avLst/>
              <a:gdLst>
                <a:gd name="T0" fmla="*/ 250 w 268"/>
                <a:gd name="T1" fmla="*/ 54 h 92"/>
                <a:gd name="T2" fmla="*/ 10 w 268"/>
                <a:gd name="T3" fmla="*/ 69 h 92"/>
                <a:gd name="T4" fmla="*/ 0 w 268"/>
                <a:gd name="T5" fmla="*/ 92 h 92"/>
                <a:gd name="T6" fmla="*/ 268 w 268"/>
                <a:gd name="T7" fmla="*/ 75 h 92"/>
                <a:gd name="T8" fmla="*/ 250 w 268"/>
                <a:gd name="T9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2">
                  <a:moveTo>
                    <a:pt x="250" y="54"/>
                  </a:moveTo>
                  <a:cubicBezTo>
                    <a:pt x="224" y="36"/>
                    <a:pt x="108" y="0"/>
                    <a:pt x="10" y="6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27" y="19"/>
                    <a:pt x="268" y="75"/>
                  </a:cubicBezTo>
                  <a:lnTo>
                    <a:pt x="250" y="54"/>
                  </a:lnTo>
                  <a:close/>
                </a:path>
              </a:pathLst>
            </a:custGeom>
            <a:solidFill>
              <a:srgbClr val="F7E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1" name="Freeform 91">
              <a:extLst>
                <a:ext uri="{FF2B5EF4-FFF2-40B4-BE49-F238E27FC236}">
                  <a16:creationId xmlns:a16="http://schemas.microsoft.com/office/drawing/2014/main" id="{84D2E139-3983-4904-BEBF-0EFB6F127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134" y="4984869"/>
              <a:ext cx="427038" cy="131763"/>
            </a:xfrm>
            <a:custGeom>
              <a:avLst/>
              <a:gdLst>
                <a:gd name="T0" fmla="*/ 13 w 170"/>
                <a:gd name="T1" fmla="*/ 8 h 53"/>
                <a:gd name="T2" fmla="*/ 152 w 170"/>
                <a:gd name="T3" fmla="*/ 32 h 53"/>
                <a:gd name="T4" fmla="*/ 170 w 170"/>
                <a:gd name="T5" fmla="*/ 53 h 53"/>
                <a:gd name="T6" fmla="*/ 0 w 170"/>
                <a:gd name="T7" fmla="*/ 37 h 53"/>
                <a:gd name="T8" fmla="*/ 13 w 170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3">
                  <a:moveTo>
                    <a:pt x="13" y="8"/>
                  </a:moveTo>
                  <a:cubicBezTo>
                    <a:pt x="78" y="0"/>
                    <a:pt x="135" y="20"/>
                    <a:pt x="152" y="3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07" y="28"/>
                    <a:pt x="47" y="29"/>
                    <a:pt x="0" y="37"/>
                  </a:cubicBezTo>
                  <a:cubicBezTo>
                    <a:pt x="6" y="28"/>
                    <a:pt x="10" y="18"/>
                    <a:pt x="13" y="8"/>
                  </a:cubicBezTo>
                  <a:close/>
                </a:path>
              </a:pathLst>
            </a:custGeom>
            <a:solidFill>
              <a:srgbClr val="EFD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2" name="Freeform 92">
              <a:extLst>
                <a:ext uri="{FF2B5EF4-FFF2-40B4-BE49-F238E27FC236}">
                  <a16:creationId xmlns:a16="http://schemas.microsoft.com/office/drawing/2014/main" id="{1126E2C6-6C60-4D65-B87F-117D5B01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384" y="6150094"/>
              <a:ext cx="130175" cy="142875"/>
            </a:xfrm>
            <a:custGeom>
              <a:avLst/>
              <a:gdLst>
                <a:gd name="T0" fmla="*/ 29 w 52"/>
                <a:gd name="T1" fmla="*/ 48 h 57"/>
                <a:gd name="T2" fmla="*/ 15 w 52"/>
                <a:gd name="T3" fmla="*/ 55 h 57"/>
                <a:gd name="T4" fmla="*/ 24 w 52"/>
                <a:gd name="T5" fmla="*/ 45 h 57"/>
                <a:gd name="T6" fmla="*/ 28 w 52"/>
                <a:gd name="T7" fmla="*/ 39 h 57"/>
                <a:gd name="T8" fmla="*/ 17 w 52"/>
                <a:gd name="T9" fmla="*/ 47 h 57"/>
                <a:gd name="T10" fmla="*/ 4 w 52"/>
                <a:gd name="T11" fmla="*/ 52 h 57"/>
                <a:gd name="T12" fmla="*/ 15 w 52"/>
                <a:gd name="T13" fmla="*/ 41 h 57"/>
                <a:gd name="T14" fmla="*/ 22 w 52"/>
                <a:gd name="T15" fmla="*/ 32 h 57"/>
                <a:gd name="T16" fmla="*/ 12 w 52"/>
                <a:gd name="T17" fmla="*/ 36 h 57"/>
                <a:gd name="T18" fmla="*/ 0 w 52"/>
                <a:gd name="T19" fmla="*/ 37 h 57"/>
                <a:gd name="T20" fmla="*/ 12 w 52"/>
                <a:gd name="T21" fmla="*/ 29 h 57"/>
                <a:gd name="T22" fmla="*/ 29 w 52"/>
                <a:gd name="T23" fmla="*/ 15 h 57"/>
                <a:gd name="T24" fmla="*/ 8 w 52"/>
                <a:gd name="T25" fmla="*/ 9 h 57"/>
                <a:gd name="T26" fmla="*/ 50 w 52"/>
                <a:gd name="T27" fmla="*/ 10 h 57"/>
                <a:gd name="T28" fmla="*/ 29 w 52"/>
                <a:gd name="T2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7">
                  <a:moveTo>
                    <a:pt x="29" y="48"/>
                  </a:moveTo>
                  <a:cubicBezTo>
                    <a:pt x="23" y="54"/>
                    <a:pt x="16" y="57"/>
                    <a:pt x="15" y="55"/>
                  </a:cubicBezTo>
                  <a:cubicBezTo>
                    <a:pt x="14" y="52"/>
                    <a:pt x="20" y="50"/>
                    <a:pt x="24" y="45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8" y="39"/>
                    <a:pt x="23" y="43"/>
                    <a:pt x="17" y="47"/>
                  </a:cubicBezTo>
                  <a:cubicBezTo>
                    <a:pt x="10" y="52"/>
                    <a:pt x="5" y="54"/>
                    <a:pt x="4" y="52"/>
                  </a:cubicBezTo>
                  <a:cubicBezTo>
                    <a:pt x="4" y="49"/>
                    <a:pt x="9" y="47"/>
                    <a:pt x="15" y="41"/>
                  </a:cubicBezTo>
                  <a:cubicBezTo>
                    <a:pt x="20" y="36"/>
                    <a:pt x="23" y="35"/>
                    <a:pt x="22" y="32"/>
                  </a:cubicBezTo>
                  <a:cubicBezTo>
                    <a:pt x="22" y="31"/>
                    <a:pt x="18" y="33"/>
                    <a:pt x="12" y="36"/>
                  </a:cubicBezTo>
                  <a:cubicBezTo>
                    <a:pt x="5" y="40"/>
                    <a:pt x="0" y="40"/>
                    <a:pt x="0" y="37"/>
                  </a:cubicBezTo>
                  <a:cubicBezTo>
                    <a:pt x="0" y="33"/>
                    <a:pt x="4" y="34"/>
                    <a:pt x="12" y="29"/>
                  </a:cubicBezTo>
                  <a:cubicBezTo>
                    <a:pt x="22" y="23"/>
                    <a:pt x="25" y="23"/>
                    <a:pt x="29" y="15"/>
                  </a:cubicBezTo>
                  <a:cubicBezTo>
                    <a:pt x="33" y="8"/>
                    <a:pt x="5" y="16"/>
                    <a:pt x="8" y="9"/>
                  </a:cubicBezTo>
                  <a:cubicBezTo>
                    <a:pt x="12" y="0"/>
                    <a:pt x="48" y="2"/>
                    <a:pt x="50" y="10"/>
                  </a:cubicBezTo>
                  <a:cubicBezTo>
                    <a:pt x="52" y="22"/>
                    <a:pt x="47" y="32"/>
                    <a:pt x="29" y="4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3" name="Freeform 93">
              <a:extLst>
                <a:ext uri="{FF2B5EF4-FFF2-40B4-BE49-F238E27FC236}">
                  <a16:creationId xmlns:a16="http://schemas.microsoft.com/office/drawing/2014/main" id="{B25ACC27-ECAD-4421-B49D-C86F02B5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984" y="6165969"/>
              <a:ext cx="130175" cy="142875"/>
            </a:xfrm>
            <a:custGeom>
              <a:avLst/>
              <a:gdLst>
                <a:gd name="T0" fmla="*/ 29 w 52"/>
                <a:gd name="T1" fmla="*/ 48 h 57"/>
                <a:gd name="T2" fmla="*/ 15 w 52"/>
                <a:gd name="T3" fmla="*/ 55 h 57"/>
                <a:gd name="T4" fmla="*/ 24 w 52"/>
                <a:gd name="T5" fmla="*/ 45 h 57"/>
                <a:gd name="T6" fmla="*/ 28 w 52"/>
                <a:gd name="T7" fmla="*/ 39 h 57"/>
                <a:gd name="T8" fmla="*/ 17 w 52"/>
                <a:gd name="T9" fmla="*/ 47 h 57"/>
                <a:gd name="T10" fmla="*/ 4 w 52"/>
                <a:gd name="T11" fmla="*/ 52 h 57"/>
                <a:gd name="T12" fmla="*/ 15 w 52"/>
                <a:gd name="T13" fmla="*/ 41 h 57"/>
                <a:gd name="T14" fmla="*/ 22 w 52"/>
                <a:gd name="T15" fmla="*/ 32 h 57"/>
                <a:gd name="T16" fmla="*/ 12 w 52"/>
                <a:gd name="T17" fmla="*/ 36 h 57"/>
                <a:gd name="T18" fmla="*/ 0 w 52"/>
                <a:gd name="T19" fmla="*/ 37 h 57"/>
                <a:gd name="T20" fmla="*/ 12 w 52"/>
                <a:gd name="T21" fmla="*/ 29 h 57"/>
                <a:gd name="T22" fmla="*/ 29 w 52"/>
                <a:gd name="T23" fmla="*/ 15 h 57"/>
                <a:gd name="T24" fmla="*/ 8 w 52"/>
                <a:gd name="T25" fmla="*/ 9 h 57"/>
                <a:gd name="T26" fmla="*/ 50 w 52"/>
                <a:gd name="T27" fmla="*/ 10 h 57"/>
                <a:gd name="T28" fmla="*/ 29 w 52"/>
                <a:gd name="T2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7">
                  <a:moveTo>
                    <a:pt x="29" y="48"/>
                  </a:moveTo>
                  <a:cubicBezTo>
                    <a:pt x="23" y="54"/>
                    <a:pt x="16" y="57"/>
                    <a:pt x="15" y="55"/>
                  </a:cubicBezTo>
                  <a:cubicBezTo>
                    <a:pt x="14" y="52"/>
                    <a:pt x="20" y="50"/>
                    <a:pt x="24" y="45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8" y="39"/>
                    <a:pt x="23" y="43"/>
                    <a:pt x="17" y="47"/>
                  </a:cubicBezTo>
                  <a:cubicBezTo>
                    <a:pt x="10" y="52"/>
                    <a:pt x="5" y="54"/>
                    <a:pt x="4" y="52"/>
                  </a:cubicBezTo>
                  <a:cubicBezTo>
                    <a:pt x="4" y="49"/>
                    <a:pt x="9" y="47"/>
                    <a:pt x="15" y="41"/>
                  </a:cubicBezTo>
                  <a:cubicBezTo>
                    <a:pt x="20" y="36"/>
                    <a:pt x="23" y="35"/>
                    <a:pt x="22" y="32"/>
                  </a:cubicBezTo>
                  <a:cubicBezTo>
                    <a:pt x="22" y="31"/>
                    <a:pt x="18" y="33"/>
                    <a:pt x="12" y="36"/>
                  </a:cubicBezTo>
                  <a:cubicBezTo>
                    <a:pt x="5" y="40"/>
                    <a:pt x="0" y="40"/>
                    <a:pt x="0" y="37"/>
                  </a:cubicBezTo>
                  <a:cubicBezTo>
                    <a:pt x="0" y="33"/>
                    <a:pt x="4" y="34"/>
                    <a:pt x="12" y="29"/>
                  </a:cubicBezTo>
                  <a:cubicBezTo>
                    <a:pt x="22" y="23"/>
                    <a:pt x="25" y="23"/>
                    <a:pt x="29" y="15"/>
                  </a:cubicBezTo>
                  <a:cubicBezTo>
                    <a:pt x="33" y="8"/>
                    <a:pt x="5" y="16"/>
                    <a:pt x="8" y="9"/>
                  </a:cubicBezTo>
                  <a:cubicBezTo>
                    <a:pt x="12" y="0"/>
                    <a:pt x="48" y="2"/>
                    <a:pt x="50" y="10"/>
                  </a:cubicBezTo>
                  <a:cubicBezTo>
                    <a:pt x="52" y="22"/>
                    <a:pt x="47" y="32"/>
                    <a:pt x="29" y="4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4" name="Freeform 94">
              <a:extLst>
                <a:ext uri="{FF2B5EF4-FFF2-40B4-BE49-F238E27FC236}">
                  <a16:creationId xmlns:a16="http://schemas.microsoft.com/office/drawing/2014/main" id="{34BF1F5F-B409-49AB-8DCA-8F8705CE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921" y="3776781"/>
              <a:ext cx="3881438" cy="2943225"/>
            </a:xfrm>
            <a:custGeom>
              <a:avLst/>
              <a:gdLst>
                <a:gd name="T0" fmla="*/ 74 w 1550"/>
                <a:gd name="T1" fmla="*/ 1174 h 1174"/>
                <a:gd name="T2" fmla="*/ 0 w 1550"/>
                <a:gd name="T3" fmla="*/ 977 h 1174"/>
                <a:gd name="T4" fmla="*/ 593 w 1550"/>
                <a:gd name="T5" fmla="*/ 28 h 1174"/>
                <a:gd name="T6" fmla="*/ 615 w 1550"/>
                <a:gd name="T7" fmla="*/ 0 h 1174"/>
                <a:gd name="T8" fmla="*/ 1550 w 1550"/>
                <a:gd name="T9" fmla="*/ 932 h 1174"/>
                <a:gd name="T10" fmla="*/ 1395 w 1550"/>
                <a:gd name="T11" fmla="*/ 1174 h 1174"/>
                <a:gd name="T12" fmla="*/ 74 w 1550"/>
                <a:gd name="T13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0" h="1174">
                  <a:moveTo>
                    <a:pt x="74" y="1174"/>
                  </a:moveTo>
                  <a:cubicBezTo>
                    <a:pt x="0" y="977"/>
                    <a:pt x="0" y="977"/>
                    <a:pt x="0" y="977"/>
                  </a:cubicBezTo>
                  <a:cubicBezTo>
                    <a:pt x="0" y="977"/>
                    <a:pt x="529" y="563"/>
                    <a:pt x="593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1052" y="811"/>
                    <a:pt x="1550" y="932"/>
                  </a:cubicBezTo>
                  <a:cubicBezTo>
                    <a:pt x="1395" y="1174"/>
                    <a:pt x="1395" y="1174"/>
                    <a:pt x="1395" y="1174"/>
                  </a:cubicBezTo>
                  <a:cubicBezTo>
                    <a:pt x="74" y="1174"/>
                    <a:pt x="74" y="1174"/>
                    <a:pt x="74" y="1174"/>
                  </a:cubicBezTo>
                </a:path>
              </a:pathLst>
            </a:custGeom>
            <a:solidFill>
              <a:srgbClr val="FF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5" name="Freeform 95">
              <a:extLst>
                <a:ext uri="{FF2B5EF4-FFF2-40B4-BE49-F238E27FC236}">
                  <a16:creationId xmlns:a16="http://schemas.microsoft.com/office/drawing/2014/main" id="{F82FB74D-63A7-40D2-A70D-9CC225E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6" y="4127619"/>
              <a:ext cx="1130300" cy="1736725"/>
            </a:xfrm>
            <a:custGeom>
              <a:avLst/>
              <a:gdLst>
                <a:gd name="T0" fmla="*/ 15 w 451"/>
                <a:gd name="T1" fmla="*/ 660 h 693"/>
                <a:gd name="T2" fmla="*/ 425 w 451"/>
                <a:gd name="T3" fmla="*/ 400 h 693"/>
                <a:gd name="T4" fmla="*/ 378 w 451"/>
                <a:gd name="T5" fmla="*/ 11 h 693"/>
                <a:gd name="T6" fmla="*/ 221 w 451"/>
                <a:gd name="T7" fmla="*/ 369 h 693"/>
                <a:gd name="T8" fmla="*/ 15 w 451"/>
                <a:gd name="T9" fmla="*/ 66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693">
                  <a:moveTo>
                    <a:pt x="15" y="660"/>
                  </a:moveTo>
                  <a:cubicBezTo>
                    <a:pt x="82" y="693"/>
                    <a:pt x="374" y="521"/>
                    <a:pt x="425" y="400"/>
                  </a:cubicBezTo>
                  <a:cubicBezTo>
                    <a:pt x="451" y="339"/>
                    <a:pt x="398" y="0"/>
                    <a:pt x="378" y="11"/>
                  </a:cubicBezTo>
                  <a:cubicBezTo>
                    <a:pt x="368" y="17"/>
                    <a:pt x="341" y="182"/>
                    <a:pt x="221" y="369"/>
                  </a:cubicBezTo>
                  <a:cubicBezTo>
                    <a:pt x="126" y="517"/>
                    <a:pt x="0" y="652"/>
                    <a:pt x="15" y="660"/>
                  </a:cubicBez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6" name="Freeform 96">
              <a:extLst>
                <a:ext uri="{FF2B5EF4-FFF2-40B4-BE49-F238E27FC236}">
                  <a16:creationId xmlns:a16="http://schemas.microsoft.com/office/drawing/2014/main" id="{CADB2DA8-F7C4-471A-8AE1-96FBFBD7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134" y="4838819"/>
              <a:ext cx="630238" cy="704850"/>
            </a:xfrm>
            <a:custGeom>
              <a:avLst/>
              <a:gdLst>
                <a:gd name="T0" fmla="*/ 109 w 252"/>
                <a:gd name="T1" fmla="*/ 246 h 281"/>
                <a:gd name="T2" fmla="*/ 5 w 252"/>
                <a:gd name="T3" fmla="*/ 28 h 281"/>
                <a:gd name="T4" fmla="*/ 250 w 252"/>
                <a:gd name="T5" fmla="*/ 257 h 281"/>
                <a:gd name="T6" fmla="*/ 109 w 252"/>
                <a:gd name="T7" fmla="*/ 2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81">
                  <a:moveTo>
                    <a:pt x="109" y="246"/>
                  </a:moveTo>
                  <a:cubicBezTo>
                    <a:pt x="64" y="224"/>
                    <a:pt x="0" y="60"/>
                    <a:pt x="5" y="28"/>
                  </a:cubicBezTo>
                  <a:cubicBezTo>
                    <a:pt x="9" y="0"/>
                    <a:pt x="248" y="233"/>
                    <a:pt x="250" y="257"/>
                  </a:cubicBezTo>
                  <a:cubicBezTo>
                    <a:pt x="252" y="281"/>
                    <a:pt x="150" y="266"/>
                    <a:pt x="109" y="246"/>
                  </a:cubicBez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7" name="Freeform 97">
              <a:extLst>
                <a:ext uri="{FF2B5EF4-FFF2-40B4-BE49-F238E27FC236}">
                  <a16:creationId xmlns:a16="http://schemas.microsoft.com/office/drawing/2014/main" id="{E197FC97-E712-4114-84B6-38D1A47DD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484" y="4580056"/>
              <a:ext cx="204788" cy="268288"/>
            </a:xfrm>
            <a:custGeom>
              <a:avLst/>
              <a:gdLst>
                <a:gd name="T0" fmla="*/ 32 w 82"/>
                <a:gd name="T1" fmla="*/ 90 h 107"/>
                <a:gd name="T2" fmla="*/ 3 w 82"/>
                <a:gd name="T3" fmla="*/ 10 h 107"/>
                <a:gd name="T4" fmla="*/ 82 w 82"/>
                <a:gd name="T5" fmla="*/ 98 h 107"/>
                <a:gd name="T6" fmla="*/ 32 w 82"/>
                <a:gd name="T7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7">
                  <a:moveTo>
                    <a:pt x="32" y="90"/>
                  </a:moveTo>
                  <a:cubicBezTo>
                    <a:pt x="17" y="81"/>
                    <a:pt x="0" y="22"/>
                    <a:pt x="3" y="10"/>
                  </a:cubicBezTo>
                  <a:cubicBezTo>
                    <a:pt x="5" y="0"/>
                    <a:pt x="82" y="90"/>
                    <a:pt x="82" y="98"/>
                  </a:cubicBezTo>
                  <a:cubicBezTo>
                    <a:pt x="82" y="107"/>
                    <a:pt x="46" y="99"/>
                    <a:pt x="32" y="90"/>
                  </a:cubicBez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8" name="Freeform 98">
              <a:extLst>
                <a:ext uri="{FF2B5EF4-FFF2-40B4-BE49-F238E27FC236}">
                  <a16:creationId xmlns:a16="http://schemas.microsoft.com/office/drawing/2014/main" id="{612BFBED-1615-4C04-ACA7-24910526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921" y="5270619"/>
              <a:ext cx="3881438" cy="1449388"/>
            </a:xfrm>
            <a:custGeom>
              <a:avLst/>
              <a:gdLst>
                <a:gd name="T0" fmla="*/ 669 w 1550"/>
                <a:gd name="T1" fmla="*/ 0 h 578"/>
                <a:gd name="T2" fmla="*/ 145 w 1550"/>
                <a:gd name="T3" fmla="*/ 394 h 578"/>
                <a:gd name="T4" fmla="*/ 0 w 1550"/>
                <a:gd name="T5" fmla="*/ 381 h 578"/>
                <a:gd name="T6" fmla="*/ 54 w 1550"/>
                <a:gd name="T7" fmla="*/ 578 h 578"/>
                <a:gd name="T8" fmla="*/ 1436 w 1550"/>
                <a:gd name="T9" fmla="*/ 578 h 578"/>
                <a:gd name="T10" fmla="*/ 1550 w 1550"/>
                <a:gd name="T11" fmla="*/ 336 h 578"/>
                <a:gd name="T12" fmla="*/ 1212 w 1550"/>
                <a:gd name="T13" fmla="*/ 339 h 578"/>
                <a:gd name="T14" fmla="*/ 669 w 1550"/>
                <a:gd name="T1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0" h="578">
                  <a:moveTo>
                    <a:pt x="669" y="0"/>
                  </a:moveTo>
                  <a:cubicBezTo>
                    <a:pt x="611" y="244"/>
                    <a:pt x="423" y="409"/>
                    <a:pt x="145" y="394"/>
                  </a:cubicBezTo>
                  <a:cubicBezTo>
                    <a:pt x="79" y="390"/>
                    <a:pt x="32" y="345"/>
                    <a:pt x="0" y="381"/>
                  </a:cubicBezTo>
                  <a:cubicBezTo>
                    <a:pt x="54" y="578"/>
                    <a:pt x="54" y="578"/>
                    <a:pt x="54" y="578"/>
                  </a:cubicBezTo>
                  <a:cubicBezTo>
                    <a:pt x="1436" y="578"/>
                    <a:pt x="1436" y="578"/>
                    <a:pt x="1436" y="578"/>
                  </a:cubicBezTo>
                  <a:cubicBezTo>
                    <a:pt x="1550" y="336"/>
                    <a:pt x="1550" y="336"/>
                    <a:pt x="1550" y="336"/>
                  </a:cubicBezTo>
                  <a:cubicBezTo>
                    <a:pt x="1441" y="303"/>
                    <a:pt x="1312" y="344"/>
                    <a:pt x="1212" y="339"/>
                  </a:cubicBezTo>
                  <a:cubicBezTo>
                    <a:pt x="938" y="326"/>
                    <a:pt x="761" y="255"/>
                    <a:pt x="66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9" name="Freeform 99">
              <a:extLst>
                <a:ext uri="{FF2B5EF4-FFF2-40B4-BE49-F238E27FC236}">
                  <a16:creationId xmlns:a16="http://schemas.microsoft.com/office/drawing/2014/main" id="{EB32C10C-7DF5-4021-B362-E6895AE2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046" y="6140569"/>
              <a:ext cx="133350" cy="39688"/>
            </a:xfrm>
            <a:custGeom>
              <a:avLst/>
              <a:gdLst>
                <a:gd name="T0" fmla="*/ 52 w 53"/>
                <a:gd name="T1" fmla="*/ 6 h 16"/>
                <a:gd name="T2" fmla="*/ 50 w 53"/>
                <a:gd name="T3" fmla="*/ 2 h 16"/>
                <a:gd name="T4" fmla="*/ 44 w 53"/>
                <a:gd name="T5" fmla="*/ 1 h 16"/>
                <a:gd name="T6" fmla="*/ 8 w 53"/>
                <a:gd name="T7" fmla="*/ 3 h 16"/>
                <a:gd name="T8" fmla="*/ 1 w 53"/>
                <a:gd name="T9" fmla="*/ 9 h 16"/>
                <a:gd name="T10" fmla="*/ 1 w 53"/>
                <a:gd name="T11" fmla="*/ 9 h 16"/>
                <a:gd name="T12" fmla="*/ 4 w 53"/>
                <a:gd name="T13" fmla="*/ 14 h 16"/>
                <a:gd name="T14" fmla="*/ 11 w 53"/>
                <a:gd name="T15" fmla="*/ 15 h 16"/>
                <a:gd name="T16" fmla="*/ 44 w 53"/>
                <a:gd name="T17" fmla="*/ 13 h 16"/>
                <a:gd name="T18" fmla="*/ 52 w 53"/>
                <a:gd name="T19" fmla="*/ 7 h 16"/>
                <a:gd name="T20" fmla="*/ 52 w 53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6">
                  <a:moveTo>
                    <a:pt x="52" y="6"/>
                  </a:moveTo>
                  <a:cubicBezTo>
                    <a:pt x="52" y="4"/>
                    <a:pt x="51" y="3"/>
                    <a:pt x="50" y="2"/>
                  </a:cubicBezTo>
                  <a:cubicBezTo>
                    <a:pt x="48" y="1"/>
                    <a:pt x="46" y="0"/>
                    <a:pt x="44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3"/>
                    <a:pt x="0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2" y="13"/>
                    <a:pt x="4" y="14"/>
                  </a:cubicBezTo>
                  <a:cubicBezTo>
                    <a:pt x="6" y="15"/>
                    <a:pt x="8" y="16"/>
                    <a:pt x="11" y="1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9" y="13"/>
                    <a:pt x="53" y="10"/>
                    <a:pt x="52" y="7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0" name="Freeform 100">
              <a:extLst>
                <a:ext uri="{FF2B5EF4-FFF2-40B4-BE49-F238E27FC236}">
                  <a16:creationId xmlns:a16="http://schemas.microsoft.com/office/drawing/2014/main" id="{0832F9F6-0570-430B-B182-C05251F7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846" y="6153269"/>
              <a:ext cx="130175" cy="36513"/>
            </a:xfrm>
            <a:custGeom>
              <a:avLst/>
              <a:gdLst>
                <a:gd name="T0" fmla="*/ 52 w 52"/>
                <a:gd name="T1" fmla="*/ 5 h 15"/>
                <a:gd name="T2" fmla="*/ 49 w 52"/>
                <a:gd name="T3" fmla="*/ 1 h 15"/>
                <a:gd name="T4" fmla="*/ 44 w 52"/>
                <a:gd name="T5" fmla="*/ 0 h 15"/>
                <a:gd name="T6" fmla="*/ 8 w 52"/>
                <a:gd name="T7" fmla="*/ 2 h 15"/>
                <a:gd name="T8" fmla="*/ 0 w 52"/>
                <a:gd name="T9" fmla="*/ 8 h 15"/>
                <a:gd name="T10" fmla="*/ 0 w 52"/>
                <a:gd name="T11" fmla="*/ 8 h 15"/>
                <a:gd name="T12" fmla="*/ 3 w 52"/>
                <a:gd name="T13" fmla="*/ 13 h 15"/>
                <a:gd name="T14" fmla="*/ 10 w 52"/>
                <a:gd name="T15" fmla="*/ 15 h 15"/>
                <a:gd name="T16" fmla="*/ 43 w 52"/>
                <a:gd name="T17" fmla="*/ 13 h 15"/>
                <a:gd name="T18" fmla="*/ 52 w 52"/>
                <a:gd name="T19" fmla="*/ 6 h 15"/>
                <a:gd name="T20" fmla="*/ 52 w 52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5">
                  <a:moveTo>
                    <a:pt x="52" y="5"/>
                  </a:moveTo>
                  <a:cubicBezTo>
                    <a:pt x="52" y="4"/>
                    <a:pt x="51" y="2"/>
                    <a:pt x="49" y="1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5" y="14"/>
                    <a:pt x="8" y="15"/>
                    <a:pt x="10" y="1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8" y="12"/>
                    <a:pt x="52" y="9"/>
                    <a:pt x="52" y="6"/>
                  </a:cubicBezTo>
                  <a:lnTo>
                    <a:pt x="52" y="5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1" name="Freeform 101">
              <a:extLst>
                <a:ext uri="{FF2B5EF4-FFF2-40B4-BE49-F238E27FC236}">
                  <a16:creationId xmlns:a16="http://schemas.microsoft.com/office/drawing/2014/main" id="{98F4327E-CB88-49DB-9858-884E8F92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421" y="6159619"/>
              <a:ext cx="130175" cy="33338"/>
            </a:xfrm>
            <a:custGeom>
              <a:avLst/>
              <a:gdLst>
                <a:gd name="T0" fmla="*/ 52 w 52"/>
                <a:gd name="T1" fmla="*/ 6 h 13"/>
                <a:gd name="T2" fmla="*/ 50 w 52"/>
                <a:gd name="T3" fmla="*/ 2 h 13"/>
                <a:gd name="T4" fmla="*/ 44 w 52"/>
                <a:gd name="T5" fmla="*/ 0 h 13"/>
                <a:gd name="T6" fmla="*/ 9 w 52"/>
                <a:gd name="T7" fmla="*/ 0 h 13"/>
                <a:gd name="T8" fmla="*/ 0 w 52"/>
                <a:gd name="T9" fmla="*/ 5 h 13"/>
                <a:gd name="T10" fmla="*/ 0 w 52"/>
                <a:gd name="T11" fmla="*/ 6 h 13"/>
                <a:gd name="T12" fmla="*/ 3 w 52"/>
                <a:gd name="T13" fmla="*/ 11 h 13"/>
                <a:gd name="T14" fmla="*/ 10 w 52"/>
                <a:gd name="T15" fmla="*/ 13 h 13"/>
                <a:gd name="T16" fmla="*/ 43 w 52"/>
                <a:gd name="T17" fmla="*/ 13 h 13"/>
                <a:gd name="T18" fmla="*/ 52 w 52"/>
                <a:gd name="T19" fmla="*/ 7 h 13"/>
                <a:gd name="T20" fmla="*/ 52 w 5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3">
                  <a:moveTo>
                    <a:pt x="52" y="6"/>
                  </a:moveTo>
                  <a:cubicBezTo>
                    <a:pt x="52" y="5"/>
                    <a:pt x="52" y="3"/>
                    <a:pt x="50" y="2"/>
                  </a:cubicBezTo>
                  <a:cubicBezTo>
                    <a:pt x="49" y="1"/>
                    <a:pt x="47" y="0"/>
                    <a:pt x="4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5" y="12"/>
                    <a:pt x="7" y="13"/>
                    <a:pt x="1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8" y="13"/>
                    <a:pt x="52" y="11"/>
                    <a:pt x="52" y="7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2" name="Freeform 102">
              <a:extLst>
                <a:ext uri="{FF2B5EF4-FFF2-40B4-BE49-F238E27FC236}">
                  <a16:creationId xmlns:a16="http://schemas.microsoft.com/office/drawing/2014/main" id="{00719124-9ABB-4312-9BA0-A44B2469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046" y="6154856"/>
              <a:ext cx="130175" cy="33338"/>
            </a:xfrm>
            <a:custGeom>
              <a:avLst/>
              <a:gdLst>
                <a:gd name="T0" fmla="*/ 52 w 52"/>
                <a:gd name="T1" fmla="*/ 6 h 13"/>
                <a:gd name="T2" fmla="*/ 50 w 52"/>
                <a:gd name="T3" fmla="*/ 2 h 13"/>
                <a:gd name="T4" fmla="*/ 44 w 52"/>
                <a:gd name="T5" fmla="*/ 0 h 13"/>
                <a:gd name="T6" fmla="*/ 8 w 52"/>
                <a:gd name="T7" fmla="*/ 0 h 13"/>
                <a:gd name="T8" fmla="*/ 0 w 52"/>
                <a:gd name="T9" fmla="*/ 5 h 13"/>
                <a:gd name="T10" fmla="*/ 0 w 52"/>
                <a:gd name="T11" fmla="*/ 5 h 13"/>
                <a:gd name="T12" fmla="*/ 2 w 52"/>
                <a:gd name="T13" fmla="*/ 10 h 13"/>
                <a:gd name="T14" fmla="*/ 9 w 52"/>
                <a:gd name="T15" fmla="*/ 12 h 13"/>
                <a:gd name="T16" fmla="*/ 43 w 52"/>
                <a:gd name="T17" fmla="*/ 13 h 13"/>
                <a:gd name="T18" fmla="*/ 52 w 52"/>
                <a:gd name="T19" fmla="*/ 7 h 13"/>
                <a:gd name="T20" fmla="*/ 52 w 5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3">
                  <a:moveTo>
                    <a:pt x="52" y="6"/>
                  </a:move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2"/>
                    <a:pt x="7" y="12"/>
                    <a:pt x="9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8" y="13"/>
                    <a:pt x="52" y="10"/>
                    <a:pt x="52" y="7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3" name="Freeform 103">
              <a:extLst>
                <a:ext uri="{FF2B5EF4-FFF2-40B4-BE49-F238E27FC236}">
                  <a16:creationId xmlns:a16="http://schemas.microsoft.com/office/drawing/2014/main" id="{5ECA7D0C-D2D8-401D-A7B6-75041E3FF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084" y="6127869"/>
              <a:ext cx="131763" cy="52388"/>
            </a:xfrm>
            <a:custGeom>
              <a:avLst/>
              <a:gdLst>
                <a:gd name="T0" fmla="*/ 52 w 53"/>
                <a:gd name="T1" fmla="*/ 14 h 21"/>
                <a:gd name="T2" fmla="*/ 51 w 53"/>
                <a:gd name="T3" fmla="*/ 10 h 21"/>
                <a:gd name="T4" fmla="*/ 46 w 53"/>
                <a:gd name="T5" fmla="*/ 7 h 21"/>
                <a:gd name="T6" fmla="*/ 10 w 53"/>
                <a:gd name="T7" fmla="*/ 1 h 21"/>
                <a:gd name="T8" fmla="*/ 1 w 53"/>
                <a:gd name="T9" fmla="*/ 5 h 21"/>
                <a:gd name="T10" fmla="*/ 1 w 53"/>
                <a:gd name="T11" fmla="*/ 6 h 21"/>
                <a:gd name="T12" fmla="*/ 3 w 53"/>
                <a:gd name="T13" fmla="*/ 11 h 21"/>
                <a:gd name="T14" fmla="*/ 9 w 53"/>
                <a:gd name="T15" fmla="*/ 14 h 21"/>
                <a:gd name="T16" fmla="*/ 41 w 53"/>
                <a:gd name="T17" fmla="*/ 20 h 21"/>
                <a:gd name="T18" fmla="*/ 52 w 53"/>
                <a:gd name="T19" fmla="*/ 15 h 21"/>
                <a:gd name="T20" fmla="*/ 52 w 53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1">
                  <a:moveTo>
                    <a:pt x="52" y="14"/>
                  </a:moveTo>
                  <a:cubicBezTo>
                    <a:pt x="53" y="13"/>
                    <a:pt x="52" y="11"/>
                    <a:pt x="51" y="10"/>
                  </a:cubicBezTo>
                  <a:cubicBezTo>
                    <a:pt x="50" y="9"/>
                    <a:pt x="48" y="8"/>
                    <a:pt x="46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2"/>
                    <a:pt x="6" y="13"/>
                    <a:pt x="9" y="1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21"/>
                    <a:pt x="51" y="19"/>
                    <a:pt x="52" y="15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4" name="Freeform 104">
              <a:extLst>
                <a:ext uri="{FF2B5EF4-FFF2-40B4-BE49-F238E27FC236}">
                  <a16:creationId xmlns:a16="http://schemas.microsoft.com/office/drawing/2014/main" id="{0EE61064-7E9E-44BA-ADCA-8EF7E0AF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121" y="6089769"/>
              <a:ext cx="130175" cy="52388"/>
            </a:xfrm>
            <a:custGeom>
              <a:avLst/>
              <a:gdLst>
                <a:gd name="T0" fmla="*/ 52 w 52"/>
                <a:gd name="T1" fmla="*/ 14 h 21"/>
                <a:gd name="T2" fmla="*/ 50 w 52"/>
                <a:gd name="T3" fmla="*/ 10 h 21"/>
                <a:gd name="T4" fmla="*/ 45 w 52"/>
                <a:gd name="T5" fmla="*/ 7 h 21"/>
                <a:gd name="T6" fmla="*/ 10 w 52"/>
                <a:gd name="T7" fmla="*/ 1 h 21"/>
                <a:gd name="T8" fmla="*/ 1 w 52"/>
                <a:gd name="T9" fmla="*/ 5 h 21"/>
                <a:gd name="T10" fmla="*/ 0 w 52"/>
                <a:gd name="T11" fmla="*/ 5 h 21"/>
                <a:gd name="T12" fmla="*/ 2 w 52"/>
                <a:gd name="T13" fmla="*/ 11 h 21"/>
                <a:gd name="T14" fmla="*/ 8 w 52"/>
                <a:gd name="T15" fmla="*/ 14 h 21"/>
                <a:gd name="T16" fmla="*/ 41 w 52"/>
                <a:gd name="T17" fmla="*/ 20 h 21"/>
                <a:gd name="T18" fmla="*/ 51 w 52"/>
                <a:gd name="T19" fmla="*/ 15 h 21"/>
                <a:gd name="T20" fmla="*/ 52 w 52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1">
                  <a:moveTo>
                    <a:pt x="52" y="14"/>
                  </a:moveTo>
                  <a:cubicBezTo>
                    <a:pt x="52" y="13"/>
                    <a:pt x="52" y="11"/>
                    <a:pt x="50" y="10"/>
                  </a:cubicBezTo>
                  <a:cubicBezTo>
                    <a:pt x="49" y="9"/>
                    <a:pt x="47" y="8"/>
                    <a:pt x="45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5" y="0"/>
                    <a:pt x="1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1"/>
                  </a:cubicBezTo>
                  <a:cubicBezTo>
                    <a:pt x="3" y="12"/>
                    <a:pt x="6" y="13"/>
                    <a:pt x="8" y="1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21"/>
                    <a:pt x="51" y="19"/>
                    <a:pt x="51" y="15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5" name="Freeform 105">
              <a:extLst>
                <a:ext uri="{FF2B5EF4-FFF2-40B4-BE49-F238E27FC236}">
                  <a16:creationId xmlns:a16="http://schemas.microsoft.com/office/drawing/2014/main" id="{E8223DE1-ADF8-483F-8512-AED3274A5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096" y="6032619"/>
              <a:ext cx="123825" cy="66675"/>
            </a:xfrm>
            <a:custGeom>
              <a:avLst/>
              <a:gdLst>
                <a:gd name="T0" fmla="*/ 49 w 50"/>
                <a:gd name="T1" fmla="*/ 22 h 27"/>
                <a:gd name="T2" fmla="*/ 49 w 50"/>
                <a:gd name="T3" fmla="*/ 18 h 27"/>
                <a:gd name="T4" fmla="*/ 44 w 50"/>
                <a:gd name="T5" fmla="*/ 14 h 27"/>
                <a:gd name="T6" fmla="*/ 11 w 50"/>
                <a:gd name="T7" fmla="*/ 2 h 27"/>
                <a:gd name="T8" fmla="*/ 1 w 50"/>
                <a:gd name="T9" fmla="*/ 4 h 27"/>
                <a:gd name="T10" fmla="*/ 1 w 50"/>
                <a:gd name="T11" fmla="*/ 4 h 27"/>
                <a:gd name="T12" fmla="*/ 1 w 50"/>
                <a:gd name="T13" fmla="*/ 10 h 27"/>
                <a:gd name="T14" fmla="*/ 6 w 50"/>
                <a:gd name="T15" fmla="*/ 14 h 27"/>
                <a:gd name="T16" fmla="*/ 37 w 50"/>
                <a:gd name="T17" fmla="*/ 26 h 27"/>
                <a:gd name="T18" fmla="*/ 48 w 50"/>
                <a:gd name="T19" fmla="*/ 23 h 27"/>
                <a:gd name="T20" fmla="*/ 49 w 50"/>
                <a:gd name="T2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27">
                  <a:moveTo>
                    <a:pt x="49" y="22"/>
                  </a:moveTo>
                  <a:cubicBezTo>
                    <a:pt x="50" y="21"/>
                    <a:pt x="49" y="19"/>
                    <a:pt x="49" y="18"/>
                  </a:cubicBezTo>
                  <a:cubicBezTo>
                    <a:pt x="48" y="16"/>
                    <a:pt x="46" y="15"/>
                    <a:pt x="44" y="1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0"/>
                    <a:pt x="2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4" y="13"/>
                    <a:pt x="6" y="14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2" y="27"/>
                    <a:pt x="47" y="26"/>
                    <a:pt x="48" y="23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6" name="Freeform 106">
              <a:extLst>
                <a:ext uri="{FF2B5EF4-FFF2-40B4-BE49-F238E27FC236}">
                  <a16:creationId xmlns:a16="http://schemas.microsoft.com/office/drawing/2014/main" id="{54872074-A4E9-45E1-9ACF-9C091102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421" y="5954831"/>
              <a:ext cx="122238" cy="68263"/>
            </a:xfrm>
            <a:custGeom>
              <a:avLst/>
              <a:gdLst>
                <a:gd name="T0" fmla="*/ 49 w 49"/>
                <a:gd name="T1" fmla="*/ 22 h 27"/>
                <a:gd name="T2" fmla="*/ 48 w 49"/>
                <a:gd name="T3" fmla="*/ 17 h 27"/>
                <a:gd name="T4" fmla="*/ 44 w 49"/>
                <a:gd name="T5" fmla="*/ 14 h 27"/>
                <a:gd name="T6" fmla="*/ 11 w 49"/>
                <a:gd name="T7" fmla="*/ 1 h 27"/>
                <a:gd name="T8" fmla="*/ 1 w 49"/>
                <a:gd name="T9" fmla="*/ 3 h 27"/>
                <a:gd name="T10" fmla="*/ 1 w 49"/>
                <a:gd name="T11" fmla="*/ 4 h 27"/>
                <a:gd name="T12" fmla="*/ 1 w 49"/>
                <a:gd name="T13" fmla="*/ 9 h 27"/>
                <a:gd name="T14" fmla="*/ 6 w 49"/>
                <a:gd name="T15" fmla="*/ 13 h 27"/>
                <a:gd name="T16" fmla="*/ 37 w 49"/>
                <a:gd name="T17" fmla="*/ 25 h 27"/>
                <a:gd name="T18" fmla="*/ 48 w 49"/>
                <a:gd name="T19" fmla="*/ 23 h 27"/>
                <a:gd name="T20" fmla="*/ 49 w 49"/>
                <a:gd name="T2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7">
                  <a:moveTo>
                    <a:pt x="49" y="22"/>
                  </a:moveTo>
                  <a:cubicBezTo>
                    <a:pt x="49" y="21"/>
                    <a:pt x="49" y="19"/>
                    <a:pt x="48" y="17"/>
                  </a:cubicBezTo>
                  <a:cubicBezTo>
                    <a:pt x="48" y="16"/>
                    <a:pt x="46" y="15"/>
                    <a:pt x="44" y="1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2" y="1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2" y="27"/>
                    <a:pt x="47" y="26"/>
                    <a:pt x="48" y="23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7" name="Freeform 107">
              <a:extLst>
                <a:ext uri="{FF2B5EF4-FFF2-40B4-BE49-F238E27FC236}">
                  <a16:creationId xmlns:a16="http://schemas.microsoft.com/office/drawing/2014/main" id="{9FB3B5F6-C746-4F7B-B3BD-D6F6F57C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684" y="5850056"/>
              <a:ext cx="112713" cy="82550"/>
            </a:xfrm>
            <a:custGeom>
              <a:avLst/>
              <a:gdLst>
                <a:gd name="T0" fmla="*/ 44 w 45"/>
                <a:gd name="T1" fmla="*/ 30 h 33"/>
                <a:gd name="T2" fmla="*/ 45 w 45"/>
                <a:gd name="T3" fmla="*/ 25 h 33"/>
                <a:gd name="T4" fmla="*/ 41 w 45"/>
                <a:gd name="T5" fmla="*/ 21 h 33"/>
                <a:gd name="T6" fmla="*/ 12 w 45"/>
                <a:gd name="T7" fmla="*/ 2 h 33"/>
                <a:gd name="T8" fmla="*/ 2 w 45"/>
                <a:gd name="T9" fmla="*/ 2 h 33"/>
                <a:gd name="T10" fmla="*/ 2 w 45"/>
                <a:gd name="T11" fmla="*/ 2 h 33"/>
                <a:gd name="T12" fmla="*/ 0 w 45"/>
                <a:gd name="T13" fmla="*/ 8 h 33"/>
                <a:gd name="T14" fmla="*/ 5 w 45"/>
                <a:gd name="T15" fmla="*/ 13 h 33"/>
                <a:gd name="T16" fmla="*/ 31 w 45"/>
                <a:gd name="T17" fmla="*/ 30 h 33"/>
                <a:gd name="T18" fmla="*/ 43 w 45"/>
                <a:gd name="T19" fmla="*/ 30 h 33"/>
                <a:gd name="T20" fmla="*/ 44 w 45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3">
                  <a:moveTo>
                    <a:pt x="44" y="30"/>
                  </a:moveTo>
                  <a:cubicBezTo>
                    <a:pt x="45" y="29"/>
                    <a:pt x="45" y="27"/>
                    <a:pt x="45" y="25"/>
                  </a:cubicBezTo>
                  <a:cubicBezTo>
                    <a:pt x="44" y="24"/>
                    <a:pt x="43" y="22"/>
                    <a:pt x="41" y="2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4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10"/>
                    <a:pt x="2" y="12"/>
                    <a:pt x="5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5" y="33"/>
                    <a:pt x="41" y="33"/>
                    <a:pt x="43" y="30"/>
                  </a:cubicBezTo>
                  <a:lnTo>
                    <a:pt x="44" y="30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8" name="Freeform 108">
              <a:extLst>
                <a:ext uri="{FF2B5EF4-FFF2-40B4-BE49-F238E27FC236}">
                  <a16:creationId xmlns:a16="http://schemas.microsoft.com/office/drawing/2014/main" id="{C0E0E476-1077-430F-9958-4933E439F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034" y="6258044"/>
              <a:ext cx="119063" cy="50800"/>
            </a:xfrm>
            <a:custGeom>
              <a:avLst/>
              <a:gdLst>
                <a:gd name="T0" fmla="*/ 1 w 48"/>
                <a:gd name="T1" fmla="*/ 5 h 20"/>
                <a:gd name="T2" fmla="*/ 3 w 48"/>
                <a:gd name="T3" fmla="*/ 1 h 20"/>
                <a:gd name="T4" fmla="*/ 9 w 48"/>
                <a:gd name="T5" fmla="*/ 1 h 20"/>
                <a:gd name="T6" fmla="*/ 41 w 48"/>
                <a:gd name="T7" fmla="*/ 7 h 20"/>
                <a:gd name="T8" fmla="*/ 48 w 48"/>
                <a:gd name="T9" fmla="*/ 14 h 20"/>
                <a:gd name="T10" fmla="*/ 48 w 48"/>
                <a:gd name="T11" fmla="*/ 14 h 20"/>
                <a:gd name="T12" fmla="*/ 44 w 48"/>
                <a:gd name="T13" fmla="*/ 18 h 20"/>
                <a:gd name="T14" fmla="*/ 38 w 48"/>
                <a:gd name="T15" fmla="*/ 19 h 20"/>
                <a:gd name="T16" fmla="*/ 8 w 48"/>
                <a:gd name="T17" fmla="*/ 13 h 20"/>
                <a:gd name="T18" fmla="*/ 0 w 48"/>
                <a:gd name="T19" fmla="*/ 5 h 20"/>
                <a:gd name="T20" fmla="*/ 1 w 48"/>
                <a:gd name="T2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0">
                  <a:moveTo>
                    <a:pt x="1" y="5"/>
                  </a:moveTo>
                  <a:cubicBezTo>
                    <a:pt x="1" y="3"/>
                    <a:pt x="2" y="2"/>
                    <a:pt x="3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8"/>
                    <a:pt x="48" y="11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6"/>
                    <a:pt x="46" y="18"/>
                    <a:pt x="44" y="18"/>
                  </a:cubicBezTo>
                  <a:cubicBezTo>
                    <a:pt x="42" y="19"/>
                    <a:pt x="40" y="20"/>
                    <a:pt x="38" y="1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2"/>
                    <a:pt x="0" y="9"/>
                    <a:pt x="0" y="5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9" name="Freeform 109">
              <a:extLst>
                <a:ext uri="{FF2B5EF4-FFF2-40B4-BE49-F238E27FC236}">
                  <a16:creationId xmlns:a16="http://schemas.microsoft.com/office/drawing/2014/main" id="{9159DD10-E984-4F5A-952D-B8367E7E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409" y="6288206"/>
              <a:ext cx="120650" cy="42863"/>
            </a:xfrm>
            <a:custGeom>
              <a:avLst/>
              <a:gdLst>
                <a:gd name="T0" fmla="*/ 0 w 48"/>
                <a:gd name="T1" fmla="*/ 6 h 17"/>
                <a:gd name="T2" fmla="*/ 3 w 48"/>
                <a:gd name="T3" fmla="*/ 2 h 17"/>
                <a:gd name="T4" fmla="*/ 8 w 48"/>
                <a:gd name="T5" fmla="*/ 1 h 17"/>
                <a:gd name="T6" fmla="*/ 41 w 48"/>
                <a:gd name="T7" fmla="*/ 4 h 17"/>
                <a:gd name="T8" fmla="*/ 48 w 48"/>
                <a:gd name="T9" fmla="*/ 10 h 17"/>
                <a:gd name="T10" fmla="*/ 48 w 48"/>
                <a:gd name="T11" fmla="*/ 10 h 17"/>
                <a:gd name="T12" fmla="*/ 45 w 48"/>
                <a:gd name="T13" fmla="*/ 15 h 17"/>
                <a:gd name="T14" fmla="*/ 39 w 48"/>
                <a:gd name="T15" fmla="*/ 16 h 17"/>
                <a:gd name="T16" fmla="*/ 8 w 48"/>
                <a:gd name="T17" fmla="*/ 14 h 17"/>
                <a:gd name="T18" fmla="*/ 0 w 48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0" y="6"/>
                  </a:moveTo>
                  <a:cubicBezTo>
                    <a:pt x="0" y="4"/>
                    <a:pt x="1" y="3"/>
                    <a:pt x="3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4"/>
                    <a:pt x="48" y="7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2"/>
                    <a:pt x="47" y="14"/>
                    <a:pt x="45" y="15"/>
                  </a:cubicBezTo>
                  <a:cubicBezTo>
                    <a:pt x="43" y="16"/>
                    <a:pt x="41" y="17"/>
                    <a:pt x="39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13"/>
                    <a:pt x="0" y="10"/>
                    <a:pt x="0" y="6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0" name="Freeform 110">
              <a:extLst>
                <a:ext uri="{FF2B5EF4-FFF2-40B4-BE49-F238E27FC236}">
                  <a16:creationId xmlns:a16="http://schemas.microsoft.com/office/drawing/2014/main" id="{E3891577-D9E2-4175-B585-9A089761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721" y="6296144"/>
              <a:ext cx="119063" cy="39688"/>
            </a:xfrm>
            <a:custGeom>
              <a:avLst/>
              <a:gdLst>
                <a:gd name="T0" fmla="*/ 0 w 48"/>
                <a:gd name="T1" fmla="*/ 9 h 16"/>
                <a:gd name="T2" fmla="*/ 2 w 48"/>
                <a:gd name="T3" fmla="*/ 5 h 16"/>
                <a:gd name="T4" fmla="*/ 7 w 48"/>
                <a:gd name="T5" fmla="*/ 3 h 16"/>
                <a:gd name="T6" fmla="*/ 39 w 48"/>
                <a:gd name="T7" fmla="*/ 0 h 16"/>
                <a:gd name="T8" fmla="*/ 48 w 48"/>
                <a:gd name="T9" fmla="*/ 5 h 16"/>
                <a:gd name="T10" fmla="*/ 48 w 48"/>
                <a:gd name="T11" fmla="*/ 6 h 16"/>
                <a:gd name="T12" fmla="*/ 46 w 48"/>
                <a:gd name="T13" fmla="*/ 11 h 16"/>
                <a:gd name="T14" fmla="*/ 40 w 48"/>
                <a:gd name="T15" fmla="*/ 13 h 16"/>
                <a:gd name="T16" fmla="*/ 10 w 48"/>
                <a:gd name="T17" fmla="*/ 15 h 16"/>
                <a:gd name="T18" fmla="*/ 0 w 48"/>
                <a:gd name="T19" fmla="*/ 10 h 16"/>
                <a:gd name="T20" fmla="*/ 0 w 48"/>
                <a:gd name="T2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0" y="9"/>
                  </a:moveTo>
                  <a:cubicBezTo>
                    <a:pt x="0" y="7"/>
                    <a:pt x="0" y="6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7" y="2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7" y="9"/>
                    <a:pt x="46" y="11"/>
                  </a:cubicBezTo>
                  <a:cubicBezTo>
                    <a:pt x="44" y="12"/>
                    <a:pt x="42" y="13"/>
                    <a:pt x="40" y="1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" y="16"/>
                    <a:pt x="1" y="13"/>
                    <a:pt x="0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1" name="Freeform 111">
              <a:extLst>
                <a:ext uri="{FF2B5EF4-FFF2-40B4-BE49-F238E27FC236}">
                  <a16:creationId xmlns:a16="http://schemas.microsoft.com/office/drawing/2014/main" id="{020B6CE4-A8BE-440E-957F-EEA09BBF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984" y="6265981"/>
              <a:ext cx="119063" cy="49213"/>
            </a:xfrm>
            <a:custGeom>
              <a:avLst/>
              <a:gdLst>
                <a:gd name="T0" fmla="*/ 0 w 48"/>
                <a:gd name="T1" fmla="*/ 14 h 20"/>
                <a:gd name="T2" fmla="*/ 1 w 48"/>
                <a:gd name="T3" fmla="*/ 10 h 20"/>
                <a:gd name="T4" fmla="*/ 6 w 48"/>
                <a:gd name="T5" fmla="*/ 7 h 20"/>
                <a:gd name="T6" fmla="*/ 38 w 48"/>
                <a:gd name="T7" fmla="*/ 1 h 20"/>
                <a:gd name="T8" fmla="*/ 47 w 48"/>
                <a:gd name="T9" fmla="*/ 5 h 20"/>
                <a:gd name="T10" fmla="*/ 47 w 48"/>
                <a:gd name="T11" fmla="*/ 6 h 20"/>
                <a:gd name="T12" fmla="*/ 46 w 48"/>
                <a:gd name="T13" fmla="*/ 11 h 20"/>
                <a:gd name="T14" fmla="*/ 40 w 48"/>
                <a:gd name="T15" fmla="*/ 14 h 20"/>
                <a:gd name="T16" fmla="*/ 11 w 48"/>
                <a:gd name="T17" fmla="*/ 19 h 20"/>
                <a:gd name="T18" fmla="*/ 1 w 48"/>
                <a:gd name="T19" fmla="*/ 15 h 20"/>
                <a:gd name="T20" fmla="*/ 0 w 48"/>
                <a:gd name="T2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0">
                  <a:moveTo>
                    <a:pt x="0" y="14"/>
                  </a:move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4" y="7"/>
                    <a:pt x="6" y="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0"/>
                    <a:pt x="46" y="2"/>
                    <a:pt x="47" y="5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7"/>
                    <a:pt x="47" y="9"/>
                    <a:pt x="46" y="11"/>
                  </a:cubicBezTo>
                  <a:cubicBezTo>
                    <a:pt x="45" y="12"/>
                    <a:pt x="43" y="13"/>
                    <a:pt x="40" y="1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6" y="20"/>
                    <a:pt x="2" y="18"/>
                    <a:pt x="1" y="1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2" name="Freeform 112">
              <a:extLst>
                <a:ext uri="{FF2B5EF4-FFF2-40B4-BE49-F238E27FC236}">
                  <a16:creationId xmlns:a16="http://schemas.microsoft.com/office/drawing/2014/main" id="{F029FA7F-E0E6-48F8-90C8-164CD320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609" y="6205656"/>
              <a:ext cx="117475" cy="60325"/>
            </a:xfrm>
            <a:custGeom>
              <a:avLst/>
              <a:gdLst>
                <a:gd name="T0" fmla="*/ 1 w 47"/>
                <a:gd name="T1" fmla="*/ 19 h 24"/>
                <a:gd name="T2" fmla="*/ 1 w 47"/>
                <a:gd name="T3" fmla="*/ 14 h 24"/>
                <a:gd name="T4" fmla="*/ 6 w 47"/>
                <a:gd name="T5" fmla="*/ 11 h 24"/>
                <a:gd name="T6" fmla="*/ 37 w 47"/>
                <a:gd name="T7" fmla="*/ 1 h 24"/>
                <a:gd name="T8" fmla="*/ 46 w 47"/>
                <a:gd name="T9" fmla="*/ 5 h 24"/>
                <a:gd name="T10" fmla="*/ 46 w 47"/>
                <a:gd name="T11" fmla="*/ 5 h 24"/>
                <a:gd name="T12" fmla="*/ 45 w 47"/>
                <a:gd name="T13" fmla="*/ 10 h 24"/>
                <a:gd name="T14" fmla="*/ 40 w 47"/>
                <a:gd name="T15" fmla="*/ 14 h 24"/>
                <a:gd name="T16" fmla="*/ 11 w 47"/>
                <a:gd name="T17" fmla="*/ 23 h 24"/>
                <a:gd name="T18" fmla="*/ 1 w 47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4">
                  <a:moveTo>
                    <a:pt x="1" y="19"/>
                  </a:moveTo>
                  <a:cubicBezTo>
                    <a:pt x="0" y="17"/>
                    <a:pt x="0" y="16"/>
                    <a:pt x="1" y="14"/>
                  </a:cubicBezTo>
                  <a:cubicBezTo>
                    <a:pt x="2" y="13"/>
                    <a:pt x="4" y="12"/>
                    <a:pt x="6" y="1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2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7"/>
                    <a:pt x="46" y="9"/>
                    <a:pt x="45" y="10"/>
                  </a:cubicBezTo>
                  <a:cubicBezTo>
                    <a:pt x="44" y="12"/>
                    <a:pt x="42" y="13"/>
                    <a:pt x="40" y="1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4"/>
                    <a:pt x="3" y="23"/>
                    <a:pt x="1" y="19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3" name="Freeform 113">
              <a:extLst>
                <a:ext uri="{FF2B5EF4-FFF2-40B4-BE49-F238E27FC236}">
                  <a16:creationId xmlns:a16="http://schemas.microsoft.com/office/drawing/2014/main" id="{E64F00A9-BC3C-46C5-95B6-2B318DFB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409" y="6111994"/>
              <a:ext cx="107950" cy="76200"/>
            </a:xfrm>
            <a:custGeom>
              <a:avLst/>
              <a:gdLst>
                <a:gd name="T0" fmla="*/ 1 w 43"/>
                <a:gd name="T1" fmla="*/ 26 h 30"/>
                <a:gd name="T2" fmla="*/ 1 w 43"/>
                <a:gd name="T3" fmla="*/ 21 h 30"/>
                <a:gd name="T4" fmla="*/ 4 w 43"/>
                <a:gd name="T5" fmla="*/ 17 h 30"/>
                <a:gd name="T6" fmla="*/ 32 w 43"/>
                <a:gd name="T7" fmla="*/ 2 h 30"/>
                <a:gd name="T8" fmla="*/ 42 w 43"/>
                <a:gd name="T9" fmla="*/ 3 h 30"/>
                <a:gd name="T10" fmla="*/ 42 w 43"/>
                <a:gd name="T11" fmla="*/ 3 h 30"/>
                <a:gd name="T12" fmla="*/ 43 w 43"/>
                <a:gd name="T13" fmla="*/ 9 h 30"/>
                <a:gd name="T14" fmla="*/ 38 w 43"/>
                <a:gd name="T15" fmla="*/ 13 h 30"/>
                <a:gd name="T16" fmla="*/ 13 w 43"/>
                <a:gd name="T17" fmla="*/ 28 h 30"/>
                <a:gd name="T18" fmla="*/ 2 w 43"/>
                <a:gd name="T19" fmla="*/ 26 h 30"/>
                <a:gd name="T20" fmla="*/ 1 w 43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0">
                  <a:moveTo>
                    <a:pt x="1" y="26"/>
                  </a:moveTo>
                  <a:cubicBezTo>
                    <a:pt x="0" y="25"/>
                    <a:pt x="0" y="23"/>
                    <a:pt x="1" y="21"/>
                  </a:cubicBezTo>
                  <a:cubicBezTo>
                    <a:pt x="1" y="20"/>
                    <a:pt x="3" y="18"/>
                    <a:pt x="4" y="17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6" y="0"/>
                    <a:pt x="40" y="0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5"/>
                    <a:pt x="43" y="7"/>
                    <a:pt x="43" y="9"/>
                  </a:cubicBezTo>
                  <a:cubicBezTo>
                    <a:pt x="42" y="11"/>
                    <a:pt x="40" y="12"/>
                    <a:pt x="38" y="13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9" y="30"/>
                    <a:pt x="4" y="29"/>
                    <a:pt x="2" y="26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4" name="Freeform 114">
              <a:extLst>
                <a:ext uri="{FF2B5EF4-FFF2-40B4-BE49-F238E27FC236}">
                  <a16:creationId xmlns:a16="http://schemas.microsoft.com/office/drawing/2014/main" id="{1D9BFC37-D958-47D6-AD0F-DE88B865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571" y="5986581"/>
              <a:ext cx="98425" cy="88900"/>
            </a:xfrm>
            <a:custGeom>
              <a:avLst/>
              <a:gdLst>
                <a:gd name="T0" fmla="*/ 2 w 39"/>
                <a:gd name="T1" fmla="*/ 32 h 35"/>
                <a:gd name="T2" fmla="*/ 0 w 39"/>
                <a:gd name="T3" fmla="*/ 28 h 35"/>
                <a:gd name="T4" fmla="*/ 3 w 39"/>
                <a:gd name="T5" fmla="*/ 23 h 35"/>
                <a:gd name="T6" fmla="*/ 27 w 39"/>
                <a:gd name="T7" fmla="*/ 2 h 35"/>
                <a:gd name="T8" fmla="*/ 37 w 39"/>
                <a:gd name="T9" fmla="*/ 2 h 35"/>
                <a:gd name="T10" fmla="*/ 37 w 39"/>
                <a:gd name="T11" fmla="*/ 2 h 35"/>
                <a:gd name="T12" fmla="*/ 39 w 39"/>
                <a:gd name="T13" fmla="*/ 7 h 35"/>
                <a:gd name="T14" fmla="*/ 36 w 39"/>
                <a:gd name="T15" fmla="*/ 13 h 35"/>
                <a:gd name="T16" fmla="*/ 13 w 39"/>
                <a:gd name="T17" fmla="*/ 32 h 35"/>
                <a:gd name="T18" fmla="*/ 2 w 39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5">
                  <a:moveTo>
                    <a:pt x="2" y="32"/>
                  </a:moveTo>
                  <a:cubicBezTo>
                    <a:pt x="1" y="31"/>
                    <a:pt x="0" y="29"/>
                    <a:pt x="0" y="28"/>
                  </a:cubicBezTo>
                  <a:cubicBezTo>
                    <a:pt x="1" y="26"/>
                    <a:pt x="2" y="24"/>
                    <a:pt x="3" y="2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4" y="0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4"/>
                    <a:pt x="39" y="5"/>
                    <a:pt x="39" y="7"/>
                  </a:cubicBezTo>
                  <a:cubicBezTo>
                    <a:pt x="38" y="9"/>
                    <a:pt x="37" y="11"/>
                    <a:pt x="36" y="1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0" y="35"/>
                    <a:pt x="5" y="35"/>
                    <a:pt x="2" y="32"/>
                  </a:cubicBezTo>
                  <a:close/>
                </a:path>
              </a:pathLst>
            </a:custGeom>
            <a:solidFill>
              <a:srgbClr val="FCE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5" name="Freeform 115">
              <a:extLst>
                <a:ext uri="{FF2B5EF4-FFF2-40B4-BE49-F238E27FC236}">
                  <a16:creationId xmlns:a16="http://schemas.microsoft.com/office/drawing/2014/main" id="{43EACDCC-44A3-4786-966F-B710D774A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46" y="5292844"/>
              <a:ext cx="638175" cy="706438"/>
            </a:xfrm>
            <a:custGeom>
              <a:avLst/>
              <a:gdLst>
                <a:gd name="T0" fmla="*/ 0 w 255"/>
                <a:gd name="T1" fmla="*/ 282 h 282"/>
                <a:gd name="T2" fmla="*/ 255 w 255"/>
                <a:gd name="T3" fmla="*/ 0 h 282"/>
                <a:gd name="T4" fmla="*/ 0 w 255"/>
                <a:gd name="T5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" h="282">
                  <a:moveTo>
                    <a:pt x="0" y="282"/>
                  </a:moveTo>
                  <a:cubicBezTo>
                    <a:pt x="83" y="269"/>
                    <a:pt x="225" y="187"/>
                    <a:pt x="255" y="0"/>
                  </a:cubicBezTo>
                  <a:cubicBezTo>
                    <a:pt x="189" y="146"/>
                    <a:pt x="130" y="210"/>
                    <a:pt x="0" y="282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6" name="Freeform 116">
              <a:extLst>
                <a:ext uri="{FF2B5EF4-FFF2-40B4-BE49-F238E27FC236}">
                  <a16:creationId xmlns:a16="http://schemas.microsoft.com/office/drawing/2014/main" id="{EE95CBCC-672F-45D2-9409-C0E394CDE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109" y="6302494"/>
              <a:ext cx="220663" cy="422275"/>
            </a:xfrm>
            <a:custGeom>
              <a:avLst/>
              <a:gdLst>
                <a:gd name="T0" fmla="*/ 19 w 88"/>
                <a:gd name="T1" fmla="*/ 168 h 168"/>
                <a:gd name="T2" fmla="*/ 0 w 88"/>
                <a:gd name="T3" fmla="*/ 168 h 168"/>
                <a:gd name="T4" fmla="*/ 40 w 88"/>
                <a:gd name="T5" fmla="*/ 26 h 168"/>
                <a:gd name="T6" fmla="*/ 88 w 88"/>
                <a:gd name="T7" fmla="*/ 49 h 168"/>
                <a:gd name="T8" fmla="*/ 19 w 88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68">
                  <a:moveTo>
                    <a:pt x="19" y="168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88" y="0"/>
                    <a:pt x="88" y="49"/>
                  </a:cubicBezTo>
                  <a:lnTo>
                    <a:pt x="19" y="168"/>
                  </a:lnTo>
                  <a:close/>
                </a:path>
              </a:pathLst>
            </a:cu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7" name="Freeform 117">
              <a:extLst>
                <a:ext uri="{FF2B5EF4-FFF2-40B4-BE49-F238E27FC236}">
                  <a16:creationId xmlns:a16="http://schemas.microsoft.com/office/drawing/2014/main" id="{D76A7902-4FFD-4A0D-9500-0207AD85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634" y="5222994"/>
              <a:ext cx="1363663" cy="1497013"/>
            </a:xfrm>
            <a:custGeom>
              <a:avLst/>
              <a:gdLst>
                <a:gd name="T0" fmla="*/ 0 w 545"/>
                <a:gd name="T1" fmla="*/ 597 h 597"/>
                <a:gd name="T2" fmla="*/ 545 w 545"/>
                <a:gd name="T3" fmla="*/ 597 h 597"/>
                <a:gd name="T4" fmla="*/ 272 w 545"/>
                <a:gd name="T5" fmla="*/ 0 h 597"/>
                <a:gd name="T6" fmla="*/ 0 w 545"/>
                <a:gd name="T7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597">
                  <a:moveTo>
                    <a:pt x="0" y="597"/>
                  </a:moveTo>
                  <a:cubicBezTo>
                    <a:pt x="545" y="597"/>
                    <a:pt x="545" y="597"/>
                    <a:pt x="545" y="597"/>
                  </a:cubicBezTo>
                  <a:cubicBezTo>
                    <a:pt x="315" y="331"/>
                    <a:pt x="289" y="134"/>
                    <a:pt x="272" y="0"/>
                  </a:cubicBezTo>
                  <a:cubicBezTo>
                    <a:pt x="267" y="235"/>
                    <a:pt x="95" y="469"/>
                    <a:pt x="0" y="597"/>
                  </a:cubicBez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8" name="Freeform 118">
              <a:extLst>
                <a:ext uri="{FF2B5EF4-FFF2-40B4-BE49-F238E27FC236}">
                  <a16:creationId xmlns:a16="http://schemas.microsoft.com/office/drawing/2014/main" id="{439B7976-2F0A-4B5E-BBD7-73107A9D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696" y="6383456"/>
              <a:ext cx="1244600" cy="336550"/>
            </a:xfrm>
            <a:custGeom>
              <a:avLst/>
              <a:gdLst>
                <a:gd name="T0" fmla="*/ 143 w 497"/>
                <a:gd name="T1" fmla="*/ 11 h 134"/>
                <a:gd name="T2" fmla="*/ 103 w 497"/>
                <a:gd name="T3" fmla="*/ 73 h 134"/>
                <a:gd name="T4" fmla="*/ 0 w 497"/>
                <a:gd name="T5" fmla="*/ 134 h 134"/>
                <a:gd name="T6" fmla="*/ 497 w 497"/>
                <a:gd name="T7" fmla="*/ 134 h 134"/>
                <a:gd name="T8" fmla="*/ 421 w 497"/>
                <a:gd name="T9" fmla="*/ 38 h 134"/>
                <a:gd name="T10" fmla="*/ 143 w 497"/>
                <a:gd name="T1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134">
                  <a:moveTo>
                    <a:pt x="143" y="11"/>
                  </a:moveTo>
                  <a:cubicBezTo>
                    <a:pt x="116" y="12"/>
                    <a:pt x="103" y="73"/>
                    <a:pt x="103" y="73"/>
                  </a:cubicBezTo>
                  <a:cubicBezTo>
                    <a:pt x="24" y="74"/>
                    <a:pt x="0" y="134"/>
                    <a:pt x="0" y="134"/>
                  </a:cubicBezTo>
                  <a:cubicBezTo>
                    <a:pt x="497" y="134"/>
                    <a:pt x="497" y="134"/>
                    <a:pt x="497" y="134"/>
                  </a:cubicBezTo>
                  <a:cubicBezTo>
                    <a:pt x="469" y="101"/>
                    <a:pt x="444" y="69"/>
                    <a:pt x="421" y="38"/>
                  </a:cubicBezTo>
                  <a:cubicBezTo>
                    <a:pt x="345" y="0"/>
                    <a:pt x="169" y="9"/>
                    <a:pt x="143" y="11"/>
                  </a:cubicBezTo>
                  <a:close/>
                </a:path>
              </a:pathLst>
            </a:custGeom>
            <a:solidFill>
              <a:srgbClr val="844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9" name="Freeform 119">
              <a:extLst>
                <a:ext uri="{FF2B5EF4-FFF2-40B4-BE49-F238E27FC236}">
                  <a16:creationId xmlns:a16="http://schemas.microsoft.com/office/drawing/2014/main" id="{7FCE4582-5B17-4B99-9C0D-3AF646F9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696" y="6521569"/>
              <a:ext cx="1244600" cy="198438"/>
            </a:xfrm>
            <a:custGeom>
              <a:avLst/>
              <a:gdLst>
                <a:gd name="T0" fmla="*/ 433 w 497"/>
                <a:gd name="T1" fmla="*/ 0 h 79"/>
                <a:gd name="T2" fmla="*/ 248 w 497"/>
                <a:gd name="T3" fmla="*/ 5 h 79"/>
                <a:gd name="T4" fmla="*/ 107 w 497"/>
                <a:gd name="T5" fmla="*/ 4 h 79"/>
                <a:gd name="T6" fmla="*/ 104 w 497"/>
                <a:gd name="T7" fmla="*/ 13 h 79"/>
                <a:gd name="T8" fmla="*/ 132 w 497"/>
                <a:gd name="T9" fmla="*/ 13 h 79"/>
                <a:gd name="T10" fmla="*/ 308 w 497"/>
                <a:gd name="T11" fmla="*/ 39 h 79"/>
                <a:gd name="T12" fmla="*/ 132 w 497"/>
                <a:gd name="T13" fmla="*/ 64 h 79"/>
                <a:gd name="T14" fmla="*/ 14 w 497"/>
                <a:gd name="T15" fmla="*/ 57 h 79"/>
                <a:gd name="T16" fmla="*/ 0 w 497"/>
                <a:gd name="T17" fmla="*/ 79 h 79"/>
                <a:gd name="T18" fmla="*/ 497 w 497"/>
                <a:gd name="T19" fmla="*/ 79 h 79"/>
                <a:gd name="T20" fmla="*/ 433 w 497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79">
                  <a:moveTo>
                    <a:pt x="433" y="0"/>
                  </a:moveTo>
                  <a:cubicBezTo>
                    <a:pt x="401" y="8"/>
                    <a:pt x="329" y="5"/>
                    <a:pt x="248" y="5"/>
                  </a:cubicBezTo>
                  <a:cubicBezTo>
                    <a:pt x="191" y="5"/>
                    <a:pt x="142" y="6"/>
                    <a:pt x="107" y="4"/>
                  </a:cubicBezTo>
                  <a:cubicBezTo>
                    <a:pt x="105" y="8"/>
                    <a:pt x="105" y="11"/>
                    <a:pt x="104" y="13"/>
                  </a:cubicBezTo>
                  <a:cubicBezTo>
                    <a:pt x="113" y="13"/>
                    <a:pt x="123" y="13"/>
                    <a:pt x="132" y="13"/>
                  </a:cubicBezTo>
                  <a:cubicBezTo>
                    <a:pt x="230" y="13"/>
                    <a:pt x="308" y="24"/>
                    <a:pt x="308" y="39"/>
                  </a:cubicBezTo>
                  <a:cubicBezTo>
                    <a:pt x="308" y="53"/>
                    <a:pt x="230" y="64"/>
                    <a:pt x="132" y="64"/>
                  </a:cubicBezTo>
                  <a:cubicBezTo>
                    <a:pt x="87" y="64"/>
                    <a:pt x="45" y="61"/>
                    <a:pt x="14" y="57"/>
                  </a:cubicBezTo>
                  <a:cubicBezTo>
                    <a:pt x="4" y="69"/>
                    <a:pt x="0" y="79"/>
                    <a:pt x="0" y="79"/>
                  </a:cubicBezTo>
                  <a:cubicBezTo>
                    <a:pt x="497" y="79"/>
                    <a:pt x="497" y="79"/>
                    <a:pt x="497" y="79"/>
                  </a:cubicBezTo>
                  <a:cubicBezTo>
                    <a:pt x="474" y="52"/>
                    <a:pt x="453" y="25"/>
                    <a:pt x="433" y="0"/>
                  </a:cubicBezTo>
                  <a:close/>
                </a:path>
              </a:pathLst>
            </a:custGeom>
            <a:solidFill>
              <a:srgbClr val="773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0" name="Freeform 120">
              <a:extLst>
                <a:ext uri="{FF2B5EF4-FFF2-40B4-BE49-F238E27FC236}">
                  <a16:creationId xmlns:a16="http://schemas.microsoft.com/office/drawing/2014/main" id="{BCBA73AC-56B0-4E1B-8CFE-644EB474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84" y="5651619"/>
              <a:ext cx="146050" cy="298450"/>
            </a:xfrm>
            <a:custGeom>
              <a:avLst/>
              <a:gdLst>
                <a:gd name="T0" fmla="*/ 0 w 92"/>
                <a:gd name="T1" fmla="*/ 98 h 188"/>
                <a:gd name="T2" fmla="*/ 5 w 92"/>
                <a:gd name="T3" fmla="*/ 188 h 188"/>
                <a:gd name="T4" fmla="*/ 87 w 92"/>
                <a:gd name="T5" fmla="*/ 183 h 188"/>
                <a:gd name="T6" fmla="*/ 92 w 92"/>
                <a:gd name="T7" fmla="*/ 69 h 188"/>
                <a:gd name="T8" fmla="*/ 40 w 92"/>
                <a:gd name="T9" fmla="*/ 0 h 188"/>
                <a:gd name="T10" fmla="*/ 0 w 92"/>
                <a:gd name="T1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88">
                  <a:moveTo>
                    <a:pt x="0" y="98"/>
                  </a:moveTo>
                  <a:lnTo>
                    <a:pt x="5" y="188"/>
                  </a:lnTo>
                  <a:lnTo>
                    <a:pt x="87" y="183"/>
                  </a:lnTo>
                  <a:lnTo>
                    <a:pt x="92" y="69"/>
                  </a:lnTo>
                  <a:lnTo>
                    <a:pt x="4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773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1" name="Freeform 121">
              <a:extLst>
                <a:ext uri="{FF2B5EF4-FFF2-40B4-BE49-F238E27FC236}">
                  <a16:creationId xmlns:a16="http://schemas.microsoft.com/office/drawing/2014/main" id="{464CECF4-BF0C-4E9E-995D-F85A6FA6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421" y="5786556"/>
              <a:ext cx="66675" cy="150813"/>
            </a:xfrm>
            <a:custGeom>
              <a:avLst/>
              <a:gdLst>
                <a:gd name="T0" fmla="*/ 0 w 42"/>
                <a:gd name="T1" fmla="*/ 13 h 95"/>
                <a:gd name="T2" fmla="*/ 8 w 42"/>
                <a:gd name="T3" fmla="*/ 95 h 95"/>
                <a:gd name="T4" fmla="*/ 42 w 42"/>
                <a:gd name="T5" fmla="*/ 90 h 95"/>
                <a:gd name="T6" fmla="*/ 27 w 42"/>
                <a:gd name="T7" fmla="*/ 0 h 95"/>
                <a:gd name="T8" fmla="*/ 0 w 42"/>
                <a:gd name="T9" fmla="*/ 1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5">
                  <a:moveTo>
                    <a:pt x="0" y="13"/>
                  </a:moveTo>
                  <a:lnTo>
                    <a:pt x="8" y="95"/>
                  </a:lnTo>
                  <a:lnTo>
                    <a:pt x="42" y="90"/>
                  </a:lnTo>
                  <a:lnTo>
                    <a:pt x="2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2" name="Freeform 122">
              <a:extLst>
                <a:ext uri="{FF2B5EF4-FFF2-40B4-BE49-F238E27FC236}">
                  <a16:creationId xmlns:a16="http://schemas.microsoft.com/office/drawing/2014/main" id="{BC669C54-AF94-4607-B26D-1EE6D5957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746" y="5769094"/>
              <a:ext cx="66675" cy="160338"/>
            </a:xfrm>
            <a:custGeom>
              <a:avLst/>
              <a:gdLst>
                <a:gd name="T0" fmla="*/ 0 w 42"/>
                <a:gd name="T1" fmla="*/ 9 h 101"/>
                <a:gd name="T2" fmla="*/ 11 w 42"/>
                <a:gd name="T3" fmla="*/ 99 h 101"/>
                <a:gd name="T4" fmla="*/ 36 w 42"/>
                <a:gd name="T5" fmla="*/ 101 h 101"/>
                <a:gd name="T6" fmla="*/ 42 w 42"/>
                <a:gd name="T7" fmla="*/ 0 h 101"/>
                <a:gd name="T8" fmla="*/ 0 w 42"/>
                <a:gd name="T9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0" y="9"/>
                  </a:moveTo>
                  <a:lnTo>
                    <a:pt x="11" y="99"/>
                  </a:lnTo>
                  <a:lnTo>
                    <a:pt x="36" y="101"/>
                  </a:lnTo>
                  <a:lnTo>
                    <a:pt x="4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3" name="Freeform 123">
              <a:extLst>
                <a:ext uri="{FF2B5EF4-FFF2-40B4-BE49-F238E27FC236}">
                  <a16:creationId xmlns:a16="http://schemas.microsoft.com/office/drawing/2014/main" id="{897424EB-0078-4223-A587-E31BFEF89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921" y="5218231"/>
              <a:ext cx="1057275" cy="1501775"/>
            </a:xfrm>
            <a:custGeom>
              <a:avLst/>
              <a:gdLst>
                <a:gd name="T0" fmla="*/ 0 w 422"/>
                <a:gd name="T1" fmla="*/ 461 h 599"/>
                <a:gd name="T2" fmla="*/ 146 w 422"/>
                <a:gd name="T3" fmla="*/ 599 h 599"/>
                <a:gd name="T4" fmla="*/ 411 w 422"/>
                <a:gd name="T5" fmla="*/ 115 h 599"/>
                <a:gd name="T6" fmla="*/ 417 w 422"/>
                <a:gd name="T7" fmla="*/ 0 h 599"/>
                <a:gd name="T8" fmla="*/ 0 w 422"/>
                <a:gd name="T9" fmla="*/ 46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599">
                  <a:moveTo>
                    <a:pt x="0" y="461"/>
                  </a:moveTo>
                  <a:cubicBezTo>
                    <a:pt x="39" y="464"/>
                    <a:pt x="140" y="522"/>
                    <a:pt x="146" y="599"/>
                  </a:cubicBezTo>
                  <a:cubicBezTo>
                    <a:pt x="146" y="599"/>
                    <a:pt x="362" y="357"/>
                    <a:pt x="411" y="115"/>
                  </a:cubicBezTo>
                  <a:cubicBezTo>
                    <a:pt x="418" y="76"/>
                    <a:pt x="422" y="32"/>
                    <a:pt x="417" y="0"/>
                  </a:cubicBezTo>
                  <a:cubicBezTo>
                    <a:pt x="340" y="284"/>
                    <a:pt x="280" y="387"/>
                    <a:pt x="0" y="461"/>
                  </a:cubicBezTo>
                  <a:close/>
                </a:path>
              </a:pathLst>
            </a:custGeom>
            <a:solidFill>
              <a:srgbClr val="E58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4" name="Freeform 124">
              <a:extLst>
                <a:ext uri="{FF2B5EF4-FFF2-40B4-BE49-F238E27FC236}">
                  <a16:creationId xmlns:a16="http://schemas.microsoft.com/office/drawing/2014/main" id="{7FBE7C09-ADF6-4C61-B398-6D827C97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496" y="5218231"/>
              <a:ext cx="939800" cy="1501775"/>
            </a:xfrm>
            <a:custGeom>
              <a:avLst/>
              <a:gdLst>
                <a:gd name="T0" fmla="*/ 0 w 375"/>
                <a:gd name="T1" fmla="*/ 0 h 599"/>
                <a:gd name="T2" fmla="*/ 375 w 375"/>
                <a:gd name="T3" fmla="*/ 519 h 599"/>
                <a:gd name="T4" fmla="*/ 274 w 375"/>
                <a:gd name="T5" fmla="*/ 599 h 599"/>
                <a:gd name="T6" fmla="*/ 0 w 375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599">
                  <a:moveTo>
                    <a:pt x="0" y="0"/>
                  </a:moveTo>
                  <a:cubicBezTo>
                    <a:pt x="73" y="375"/>
                    <a:pt x="375" y="519"/>
                    <a:pt x="375" y="519"/>
                  </a:cubicBezTo>
                  <a:cubicBezTo>
                    <a:pt x="329" y="513"/>
                    <a:pt x="267" y="566"/>
                    <a:pt x="274" y="599"/>
                  </a:cubicBezTo>
                  <a:cubicBezTo>
                    <a:pt x="92" y="400"/>
                    <a:pt x="20" y="217"/>
                    <a:pt x="0" y="0"/>
                  </a:cubicBezTo>
                  <a:close/>
                </a:path>
              </a:pathLst>
            </a:custGeom>
            <a:solidFill>
              <a:srgbClr val="E58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5" name="Freeform 125">
              <a:extLst>
                <a:ext uri="{FF2B5EF4-FFF2-40B4-BE49-F238E27FC236}">
                  <a16:creationId xmlns:a16="http://schemas.microsoft.com/office/drawing/2014/main" id="{E9192512-6F8D-4F78-A5FD-19C1BD62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134" y="5067419"/>
              <a:ext cx="781050" cy="892175"/>
            </a:xfrm>
            <a:custGeom>
              <a:avLst/>
              <a:gdLst>
                <a:gd name="T0" fmla="*/ 0 w 312"/>
                <a:gd name="T1" fmla="*/ 0 h 356"/>
                <a:gd name="T2" fmla="*/ 312 w 312"/>
                <a:gd name="T3" fmla="*/ 356 h 356"/>
                <a:gd name="T4" fmla="*/ 0 w 312"/>
                <a:gd name="T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356">
                  <a:moveTo>
                    <a:pt x="0" y="0"/>
                  </a:moveTo>
                  <a:cubicBezTo>
                    <a:pt x="13" y="95"/>
                    <a:pt x="107" y="284"/>
                    <a:pt x="312" y="356"/>
                  </a:cubicBezTo>
                  <a:cubicBezTo>
                    <a:pt x="147" y="248"/>
                    <a:pt x="44" y="114"/>
                    <a:pt x="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6" name="Oval 126">
              <a:extLst>
                <a:ext uri="{FF2B5EF4-FFF2-40B4-BE49-F238E27FC236}">
                  <a16:creationId xmlns:a16="http://schemas.microsoft.com/office/drawing/2014/main" id="{8240A4C1-5C77-499F-8C31-29C5AEF1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146" y="6207244"/>
              <a:ext cx="65088" cy="73025"/>
            </a:xfrm>
            <a:prstGeom prst="ellipse">
              <a:avLst/>
            </a:pr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7" name="Oval 127">
              <a:extLst>
                <a:ext uri="{FF2B5EF4-FFF2-40B4-BE49-F238E27FC236}">
                  <a16:creationId xmlns:a16="http://schemas.microsoft.com/office/drawing/2014/main" id="{89C25BB0-D6E5-4E9A-9794-C60AE2917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009" y="6105644"/>
              <a:ext cx="68263" cy="71438"/>
            </a:xfrm>
            <a:prstGeom prst="ellipse">
              <a:avLst/>
            </a:pr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8" name="Freeform 128">
              <a:extLst>
                <a:ext uri="{FF2B5EF4-FFF2-40B4-BE49-F238E27FC236}">
                  <a16:creationId xmlns:a16="http://schemas.microsoft.com/office/drawing/2014/main" id="{1A6DC484-7B6A-4C2F-8D73-17574939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996" y="6129456"/>
              <a:ext cx="723900" cy="404813"/>
            </a:xfrm>
            <a:custGeom>
              <a:avLst/>
              <a:gdLst>
                <a:gd name="T0" fmla="*/ 1 w 289"/>
                <a:gd name="T1" fmla="*/ 2 h 161"/>
                <a:gd name="T2" fmla="*/ 3 w 289"/>
                <a:gd name="T3" fmla="*/ 10 h 161"/>
                <a:gd name="T4" fmla="*/ 248 w 289"/>
                <a:gd name="T5" fmla="*/ 142 h 161"/>
                <a:gd name="T6" fmla="*/ 285 w 289"/>
                <a:gd name="T7" fmla="*/ 153 h 161"/>
                <a:gd name="T8" fmla="*/ 253 w 289"/>
                <a:gd name="T9" fmla="*/ 131 h 161"/>
                <a:gd name="T10" fmla="*/ 5 w 289"/>
                <a:gd name="T11" fmla="*/ 0 h 161"/>
                <a:gd name="T12" fmla="*/ 2 w 289"/>
                <a:gd name="T13" fmla="*/ 0 h 161"/>
                <a:gd name="T14" fmla="*/ 1 w 289"/>
                <a:gd name="T15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61">
                  <a:moveTo>
                    <a:pt x="1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30" y="25"/>
                    <a:pt x="177" y="107"/>
                    <a:pt x="248" y="142"/>
                  </a:cubicBezTo>
                  <a:cubicBezTo>
                    <a:pt x="270" y="152"/>
                    <a:pt x="281" y="161"/>
                    <a:pt x="285" y="153"/>
                  </a:cubicBezTo>
                  <a:cubicBezTo>
                    <a:pt x="289" y="145"/>
                    <a:pt x="276" y="144"/>
                    <a:pt x="253" y="131"/>
                  </a:cubicBezTo>
                  <a:cubicBezTo>
                    <a:pt x="184" y="90"/>
                    <a:pt x="29" y="1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A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9" name="Freeform 129">
              <a:extLst>
                <a:ext uri="{FF2B5EF4-FFF2-40B4-BE49-F238E27FC236}">
                  <a16:creationId xmlns:a16="http://schemas.microsoft.com/office/drawing/2014/main" id="{5782B6D1-A229-47A8-8525-8E8CDB4A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884" y="6302494"/>
              <a:ext cx="220663" cy="422275"/>
            </a:xfrm>
            <a:custGeom>
              <a:avLst/>
              <a:gdLst>
                <a:gd name="T0" fmla="*/ 69 w 88"/>
                <a:gd name="T1" fmla="*/ 168 h 168"/>
                <a:gd name="T2" fmla="*/ 88 w 88"/>
                <a:gd name="T3" fmla="*/ 168 h 168"/>
                <a:gd name="T4" fmla="*/ 47 w 88"/>
                <a:gd name="T5" fmla="*/ 26 h 168"/>
                <a:gd name="T6" fmla="*/ 0 w 88"/>
                <a:gd name="T7" fmla="*/ 49 h 168"/>
                <a:gd name="T8" fmla="*/ 69 w 88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68">
                  <a:moveTo>
                    <a:pt x="69" y="168"/>
                  </a:moveTo>
                  <a:cubicBezTo>
                    <a:pt x="88" y="168"/>
                    <a:pt x="88" y="168"/>
                    <a:pt x="88" y="168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0" y="0"/>
                    <a:pt x="0" y="49"/>
                  </a:cubicBezTo>
                  <a:lnTo>
                    <a:pt x="69" y="168"/>
                  </a:lnTo>
                  <a:close/>
                </a:path>
              </a:pathLst>
            </a:custGeom>
            <a:solidFill>
              <a:srgbClr val="7C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0" name="Freeform 130">
              <a:extLst>
                <a:ext uri="{FF2B5EF4-FFF2-40B4-BE49-F238E27FC236}">
                  <a16:creationId xmlns:a16="http://schemas.microsoft.com/office/drawing/2014/main" id="{0E006DFA-48B5-44F3-8A5C-E98BF6CE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346" y="6232644"/>
              <a:ext cx="603250" cy="336550"/>
            </a:xfrm>
            <a:custGeom>
              <a:avLst/>
              <a:gdLst>
                <a:gd name="T0" fmla="*/ 240 w 241"/>
                <a:gd name="T1" fmla="*/ 3 h 134"/>
                <a:gd name="T2" fmla="*/ 237 w 241"/>
                <a:gd name="T3" fmla="*/ 10 h 134"/>
                <a:gd name="T4" fmla="*/ 41 w 241"/>
                <a:gd name="T5" fmla="*/ 115 h 134"/>
                <a:gd name="T6" fmla="*/ 3 w 241"/>
                <a:gd name="T7" fmla="*/ 126 h 134"/>
                <a:gd name="T8" fmla="*/ 36 w 241"/>
                <a:gd name="T9" fmla="*/ 104 h 134"/>
                <a:gd name="T10" fmla="*/ 235 w 241"/>
                <a:gd name="T11" fmla="*/ 0 h 134"/>
                <a:gd name="T12" fmla="*/ 238 w 241"/>
                <a:gd name="T13" fmla="*/ 0 h 134"/>
                <a:gd name="T14" fmla="*/ 240 w 241"/>
                <a:gd name="T15" fmla="*/ 2 h 134"/>
                <a:gd name="T16" fmla="*/ 240 w 241"/>
                <a:gd name="T17" fmla="*/ 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34">
                  <a:moveTo>
                    <a:pt x="240" y="3"/>
                  </a:moveTo>
                  <a:cubicBezTo>
                    <a:pt x="241" y="5"/>
                    <a:pt x="240" y="9"/>
                    <a:pt x="237" y="10"/>
                  </a:cubicBezTo>
                  <a:cubicBezTo>
                    <a:pt x="211" y="25"/>
                    <a:pt x="112" y="80"/>
                    <a:pt x="41" y="115"/>
                  </a:cubicBezTo>
                  <a:cubicBezTo>
                    <a:pt x="19" y="125"/>
                    <a:pt x="8" y="134"/>
                    <a:pt x="3" y="126"/>
                  </a:cubicBezTo>
                  <a:cubicBezTo>
                    <a:pt x="0" y="118"/>
                    <a:pt x="13" y="117"/>
                    <a:pt x="36" y="104"/>
                  </a:cubicBezTo>
                  <a:cubicBezTo>
                    <a:pt x="105" y="63"/>
                    <a:pt x="212" y="12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239" y="1"/>
                    <a:pt x="239" y="1"/>
                    <a:pt x="240" y="2"/>
                  </a:cubicBezTo>
                  <a:lnTo>
                    <a:pt x="240" y="3"/>
                  </a:lnTo>
                  <a:close/>
                </a:path>
              </a:pathLst>
            </a:custGeom>
            <a:solidFill>
              <a:srgbClr val="EA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1" name="Freeform 131">
              <a:extLst>
                <a:ext uri="{FF2B5EF4-FFF2-40B4-BE49-F238E27FC236}">
                  <a16:creationId xmlns:a16="http://schemas.microsoft.com/office/drawing/2014/main" id="{65563A16-8BA7-4946-9DC3-2B4D29B60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359" y="4275256"/>
              <a:ext cx="147638" cy="293688"/>
            </a:xfrm>
            <a:custGeom>
              <a:avLst/>
              <a:gdLst>
                <a:gd name="T0" fmla="*/ 50 w 59"/>
                <a:gd name="T1" fmla="*/ 117 h 117"/>
                <a:gd name="T2" fmla="*/ 59 w 59"/>
                <a:gd name="T3" fmla="*/ 0 h 117"/>
                <a:gd name="T4" fmla="*/ 37 w 59"/>
                <a:gd name="T5" fmla="*/ 3 h 117"/>
                <a:gd name="T6" fmla="*/ 0 w 59"/>
                <a:gd name="T7" fmla="*/ 111 h 117"/>
                <a:gd name="T8" fmla="*/ 50 w 59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7">
                  <a:moveTo>
                    <a:pt x="50" y="11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10" y="83"/>
                    <a:pt x="0" y="111"/>
                  </a:cubicBezTo>
                  <a:cubicBezTo>
                    <a:pt x="17" y="107"/>
                    <a:pt x="50" y="117"/>
                    <a:pt x="50" y="117"/>
                  </a:cubicBezTo>
                  <a:close/>
                </a:path>
              </a:pathLst>
            </a:custGeom>
            <a:solidFill>
              <a:srgbClr val="59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2" name="Freeform 132">
              <a:extLst>
                <a:ext uri="{FF2B5EF4-FFF2-40B4-BE49-F238E27FC236}">
                  <a16:creationId xmlns:a16="http://schemas.microsoft.com/office/drawing/2014/main" id="{6BBF86C8-9FB4-4420-82C1-EB2979ED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759" y="4237156"/>
              <a:ext cx="104775" cy="366713"/>
            </a:xfrm>
            <a:custGeom>
              <a:avLst/>
              <a:gdLst>
                <a:gd name="T0" fmla="*/ 0 w 66"/>
                <a:gd name="T1" fmla="*/ 229 h 231"/>
                <a:gd name="T2" fmla="*/ 58 w 66"/>
                <a:gd name="T3" fmla="*/ 0 h 231"/>
                <a:gd name="T4" fmla="*/ 66 w 66"/>
                <a:gd name="T5" fmla="*/ 0 h 231"/>
                <a:gd name="T6" fmla="*/ 22 w 66"/>
                <a:gd name="T7" fmla="*/ 231 h 231"/>
                <a:gd name="T8" fmla="*/ 0 w 66"/>
                <a:gd name="T9" fmla="*/ 22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31">
                  <a:moveTo>
                    <a:pt x="0" y="229"/>
                  </a:moveTo>
                  <a:lnTo>
                    <a:pt x="58" y="0"/>
                  </a:lnTo>
                  <a:lnTo>
                    <a:pt x="66" y="0"/>
                  </a:lnTo>
                  <a:lnTo>
                    <a:pt x="22" y="231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3" name="Freeform 133">
              <a:extLst>
                <a:ext uri="{FF2B5EF4-FFF2-40B4-BE49-F238E27FC236}">
                  <a16:creationId xmlns:a16="http://schemas.microsoft.com/office/drawing/2014/main" id="{51212B98-B452-4F92-9C68-E462A5B51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759" y="4402256"/>
              <a:ext cx="120650" cy="33338"/>
            </a:xfrm>
            <a:custGeom>
              <a:avLst/>
              <a:gdLst>
                <a:gd name="T0" fmla="*/ 2 w 76"/>
                <a:gd name="T1" fmla="*/ 0 h 21"/>
                <a:gd name="T2" fmla="*/ 74 w 76"/>
                <a:gd name="T3" fmla="*/ 11 h 21"/>
                <a:gd name="T4" fmla="*/ 76 w 76"/>
                <a:gd name="T5" fmla="*/ 21 h 21"/>
                <a:gd name="T6" fmla="*/ 0 w 76"/>
                <a:gd name="T7" fmla="*/ 16 h 21"/>
                <a:gd name="T8" fmla="*/ 2 w 7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1">
                  <a:moveTo>
                    <a:pt x="2" y="0"/>
                  </a:moveTo>
                  <a:lnTo>
                    <a:pt x="74" y="11"/>
                  </a:lnTo>
                  <a:lnTo>
                    <a:pt x="76" y="21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4" name="Freeform 134">
              <a:extLst>
                <a:ext uri="{FF2B5EF4-FFF2-40B4-BE49-F238E27FC236}">
                  <a16:creationId xmlns:a16="http://schemas.microsoft.com/office/drawing/2014/main" id="{FC6E7731-3673-48E7-976C-A287F9FD2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871" y="5002331"/>
              <a:ext cx="307975" cy="77788"/>
            </a:xfrm>
            <a:custGeom>
              <a:avLst/>
              <a:gdLst>
                <a:gd name="T0" fmla="*/ 6 w 123"/>
                <a:gd name="T1" fmla="*/ 15 h 31"/>
                <a:gd name="T2" fmla="*/ 123 w 123"/>
                <a:gd name="T3" fmla="*/ 31 h 31"/>
                <a:gd name="T4" fmla="*/ 120 w 123"/>
                <a:gd name="T5" fmla="*/ 13 h 31"/>
                <a:gd name="T6" fmla="*/ 6 w 123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31">
                  <a:moveTo>
                    <a:pt x="6" y="15"/>
                  </a:moveTo>
                  <a:cubicBezTo>
                    <a:pt x="0" y="29"/>
                    <a:pt x="80" y="28"/>
                    <a:pt x="123" y="31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57" y="8"/>
                    <a:pt x="12" y="0"/>
                    <a:pt x="6" y="15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5" name="Freeform 135">
              <a:extLst>
                <a:ext uri="{FF2B5EF4-FFF2-40B4-BE49-F238E27FC236}">
                  <a16:creationId xmlns:a16="http://schemas.microsoft.com/office/drawing/2014/main" id="{4F94133B-C97A-418F-91E0-BB3C4348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171" y="4886444"/>
              <a:ext cx="182563" cy="125413"/>
            </a:xfrm>
            <a:custGeom>
              <a:avLst/>
              <a:gdLst>
                <a:gd name="T0" fmla="*/ 47 w 115"/>
                <a:gd name="T1" fmla="*/ 0 h 79"/>
                <a:gd name="T2" fmla="*/ 115 w 115"/>
                <a:gd name="T3" fmla="*/ 6 h 79"/>
                <a:gd name="T4" fmla="*/ 85 w 115"/>
                <a:gd name="T5" fmla="*/ 79 h 79"/>
                <a:gd name="T6" fmla="*/ 0 w 115"/>
                <a:gd name="T7" fmla="*/ 68 h 79"/>
                <a:gd name="T8" fmla="*/ 47 w 11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9">
                  <a:moveTo>
                    <a:pt x="47" y="0"/>
                  </a:moveTo>
                  <a:lnTo>
                    <a:pt x="115" y="6"/>
                  </a:lnTo>
                  <a:lnTo>
                    <a:pt x="85" y="79"/>
                  </a:lnTo>
                  <a:lnTo>
                    <a:pt x="0" y="6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6" name="Freeform 136">
              <a:extLst>
                <a:ext uri="{FF2B5EF4-FFF2-40B4-BE49-F238E27FC236}">
                  <a16:creationId xmlns:a16="http://schemas.microsoft.com/office/drawing/2014/main" id="{3D45A4F8-0C2D-4FE0-B9F5-D269CA24B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171" y="4886444"/>
              <a:ext cx="182563" cy="125413"/>
            </a:xfrm>
            <a:custGeom>
              <a:avLst/>
              <a:gdLst>
                <a:gd name="T0" fmla="*/ 47 w 115"/>
                <a:gd name="T1" fmla="*/ 0 h 79"/>
                <a:gd name="T2" fmla="*/ 115 w 115"/>
                <a:gd name="T3" fmla="*/ 6 h 79"/>
                <a:gd name="T4" fmla="*/ 85 w 115"/>
                <a:gd name="T5" fmla="*/ 79 h 79"/>
                <a:gd name="T6" fmla="*/ 0 w 115"/>
                <a:gd name="T7" fmla="*/ 68 h 79"/>
                <a:gd name="T8" fmla="*/ 47 w 11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9">
                  <a:moveTo>
                    <a:pt x="47" y="0"/>
                  </a:moveTo>
                  <a:lnTo>
                    <a:pt x="115" y="6"/>
                  </a:lnTo>
                  <a:lnTo>
                    <a:pt x="85" y="79"/>
                  </a:lnTo>
                  <a:lnTo>
                    <a:pt x="0" y="6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7" name="Freeform 137">
              <a:extLst>
                <a:ext uri="{FF2B5EF4-FFF2-40B4-BE49-F238E27FC236}">
                  <a16:creationId xmlns:a16="http://schemas.microsoft.com/office/drawing/2014/main" id="{8B476125-4D4F-4EAB-A6CB-1E0B43C1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809" y="4980106"/>
              <a:ext cx="360363" cy="222250"/>
            </a:xfrm>
            <a:custGeom>
              <a:avLst/>
              <a:gdLst>
                <a:gd name="T0" fmla="*/ 13 w 144"/>
                <a:gd name="T1" fmla="*/ 10 h 89"/>
                <a:gd name="T2" fmla="*/ 129 w 144"/>
                <a:gd name="T3" fmla="*/ 14 h 89"/>
                <a:gd name="T4" fmla="*/ 109 w 144"/>
                <a:gd name="T5" fmla="*/ 64 h 89"/>
                <a:gd name="T6" fmla="*/ 75 w 144"/>
                <a:gd name="T7" fmla="*/ 87 h 89"/>
                <a:gd name="T8" fmla="*/ 13 w 144"/>
                <a:gd name="T9" fmla="*/ 1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89">
                  <a:moveTo>
                    <a:pt x="13" y="10"/>
                  </a:moveTo>
                  <a:cubicBezTo>
                    <a:pt x="73" y="10"/>
                    <a:pt x="115" y="0"/>
                    <a:pt x="129" y="14"/>
                  </a:cubicBezTo>
                  <a:cubicBezTo>
                    <a:pt x="144" y="27"/>
                    <a:pt x="111" y="62"/>
                    <a:pt x="109" y="64"/>
                  </a:cubicBezTo>
                  <a:cubicBezTo>
                    <a:pt x="107" y="66"/>
                    <a:pt x="78" y="85"/>
                    <a:pt x="75" y="87"/>
                  </a:cubicBezTo>
                  <a:cubicBezTo>
                    <a:pt x="72" y="89"/>
                    <a:pt x="0" y="10"/>
                    <a:pt x="13" y="10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8" name="Freeform 138">
              <a:extLst>
                <a:ext uri="{FF2B5EF4-FFF2-40B4-BE49-F238E27FC236}">
                  <a16:creationId xmlns:a16="http://schemas.microsoft.com/office/drawing/2014/main" id="{8CFEBE62-7172-4030-901D-F7F94C37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21" y="5029319"/>
              <a:ext cx="288925" cy="173038"/>
            </a:xfrm>
            <a:custGeom>
              <a:avLst/>
              <a:gdLst>
                <a:gd name="T0" fmla="*/ 40 w 115"/>
                <a:gd name="T1" fmla="*/ 8 h 69"/>
                <a:gd name="T2" fmla="*/ 113 w 115"/>
                <a:gd name="T3" fmla="*/ 0 h 69"/>
                <a:gd name="T4" fmla="*/ 89 w 115"/>
                <a:gd name="T5" fmla="*/ 44 h 69"/>
                <a:gd name="T6" fmla="*/ 55 w 115"/>
                <a:gd name="T7" fmla="*/ 67 h 69"/>
                <a:gd name="T8" fmla="*/ 0 w 115"/>
                <a:gd name="T9" fmla="*/ 7 h 69"/>
                <a:gd name="T10" fmla="*/ 40 w 115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69">
                  <a:moveTo>
                    <a:pt x="40" y="8"/>
                  </a:moveTo>
                  <a:cubicBezTo>
                    <a:pt x="72" y="8"/>
                    <a:pt x="100" y="5"/>
                    <a:pt x="113" y="0"/>
                  </a:cubicBezTo>
                  <a:cubicBezTo>
                    <a:pt x="115" y="16"/>
                    <a:pt x="91" y="43"/>
                    <a:pt x="89" y="44"/>
                  </a:cubicBezTo>
                  <a:cubicBezTo>
                    <a:pt x="87" y="46"/>
                    <a:pt x="58" y="65"/>
                    <a:pt x="55" y="67"/>
                  </a:cubicBezTo>
                  <a:cubicBezTo>
                    <a:pt x="53" y="69"/>
                    <a:pt x="16" y="30"/>
                    <a:pt x="0" y="7"/>
                  </a:cubicBezTo>
                  <a:cubicBezTo>
                    <a:pt x="11" y="8"/>
                    <a:pt x="25" y="8"/>
                    <a:pt x="40" y="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9" name="Freeform 139">
              <a:extLst>
                <a:ext uri="{FF2B5EF4-FFF2-40B4-BE49-F238E27FC236}">
                  <a16:creationId xmlns:a16="http://schemas.microsoft.com/office/drawing/2014/main" id="{A4F358DC-749D-4426-9843-D8EE5FC76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371" y="5765919"/>
              <a:ext cx="217488" cy="958850"/>
            </a:xfrm>
            <a:custGeom>
              <a:avLst/>
              <a:gdLst>
                <a:gd name="T0" fmla="*/ 64 w 87"/>
                <a:gd name="T1" fmla="*/ 16 h 382"/>
                <a:gd name="T2" fmla="*/ 87 w 87"/>
                <a:gd name="T3" fmla="*/ 351 h 382"/>
                <a:gd name="T4" fmla="*/ 78 w 87"/>
                <a:gd name="T5" fmla="*/ 382 h 382"/>
                <a:gd name="T6" fmla="*/ 0 w 87"/>
                <a:gd name="T7" fmla="*/ 0 h 382"/>
                <a:gd name="T8" fmla="*/ 64 w 87"/>
                <a:gd name="T9" fmla="*/ 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82">
                  <a:moveTo>
                    <a:pt x="64" y="16"/>
                  </a:moveTo>
                  <a:cubicBezTo>
                    <a:pt x="72" y="164"/>
                    <a:pt x="87" y="351"/>
                    <a:pt x="87" y="351"/>
                  </a:cubicBezTo>
                  <a:cubicBezTo>
                    <a:pt x="78" y="382"/>
                    <a:pt x="78" y="382"/>
                    <a:pt x="78" y="382"/>
                  </a:cubicBezTo>
                  <a:cubicBezTo>
                    <a:pt x="61" y="313"/>
                    <a:pt x="0" y="0"/>
                    <a:pt x="0" y="0"/>
                  </a:cubicBezTo>
                  <a:lnTo>
                    <a:pt x="64" y="16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0" name="Freeform 140">
              <a:extLst>
                <a:ext uri="{FF2B5EF4-FFF2-40B4-BE49-F238E27FC236}">
                  <a16:creationId xmlns:a16="http://schemas.microsoft.com/office/drawing/2014/main" id="{8CA93A50-B9D2-438E-A0CE-184803E8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371" y="5765919"/>
              <a:ext cx="203200" cy="703263"/>
            </a:xfrm>
            <a:custGeom>
              <a:avLst/>
              <a:gdLst>
                <a:gd name="T0" fmla="*/ 77 w 81"/>
                <a:gd name="T1" fmla="*/ 268 h 280"/>
                <a:gd name="T2" fmla="*/ 56 w 81"/>
                <a:gd name="T3" fmla="*/ 280 h 280"/>
                <a:gd name="T4" fmla="*/ 0 w 81"/>
                <a:gd name="T5" fmla="*/ 0 h 280"/>
                <a:gd name="T6" fmla="*/ 64 w 81"/>
                <a:gd name="T7" fmla="*/ 16 h 280"/>
                <a:gd name="T8" fmla="*/ 81 w 81"/>
                <a:gd name="T9" fmla="*/ 269 h 280"/>
                <a:gd name="T10" fmla="*/ 77 w 81"/>
                <a:gd name="T11" fmla="*/ 2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0">
                  <a:moveTo>
                    <a:pt x="77" y="268"/>
                  </a:moveTo>
                  <a:cubicBezTo>
                    <a:pt x="70" y="268"/>
                    <a:pt x="62" y="273"/>
                    <a:pt x="56" y="280"/>
                  </a:cubicBezTo>
                  <a:cubicBezTo>
                    <a:pt x="32" y="164"/>
                    <a:pt x="0" y="0"/>
                    <a:pt x="0" y="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9" y="102"/>
                    <a:pt x="76" y="201"/>
                    <a:pt x="81" y="269"/>
                  </a:cubicBezTo>
                  <a:cubicBezTo>
                    <a:pt x="80" y="268"/>
                    <a:pt x="78" y="268"/>
                    <a:pt x="77" y="26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1" name="Freeform 141">
              <a:extLst>
                <a:ext uri="{FF2B5EF4-FFF2-40B4-BE49-F238E27FC236}">
                  <a16:creationId xmlns:a16="http://schemas.microsoft.com/office/drawing/2014/main" id="{B1C0C17E-EF7B-4B58-815E-F8F4834B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271" y="5738931"/>
              <a:ext cx="225425" cy="985838"/>
            </a:xfrm>
            <a:custGeom>
              <a:avLst/>
              <a:gdLst>
                <a:gd name="T0" fmla="*/ 90 w 90"/>
                <a:gd name="T1" fmla="*/ 42 h 393"/>
                <a:gd name="T2" fmla="*/ 11 w 90"/>
                <a:gd name="T3" fmla="*/ 393 h 393"/>
                <a:gd name="T4" fmla="*/ 0 w 90"/>
                <a:gd name="T5" fmla="*/ 393 h 393"/>
                <a:gd name="T6" fmla="*/ 38 w 90"/>
                <a:gd name="T7" fmla="*/ 0 h 393"/>
                <a:gd name="T8" fmla="*/ 90 w 90"/>
                <a:gd name="T9" fmla="*/ 4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93">
                  <a:moveTo>
                    <a:pt x="90" y="42"/>
                  </a:moveTo>
                  <a:cubicBezTo>
                    <a:pt x="56" y="193"/>
                    <a:pt x="11" y="393"/>
                    <a:pt x="11" y="39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3" y="323"/>
                    <a:pt x="38" y="0"/>
                    <a:pt x="38" y="0"/>
                  </a:cubicBezTo>
                  <a:lnTo>
                    <a:pt x="90" y="4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2" name="Freeform 142">
              <a:extLst>
                <a:ext uri="{FF2B5EF4-FFF2-40B4-BE49-F238E27FC236}">
                  <a16:creationId xmlns:a16="http://schemas.microsoft.com/office/drawing/2014/main" id="{381AF342-7E3A-42AC-9B41-483FEAE0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434" y="5738931"/>
              <a:ext cx="195263" cy="674688"/>
            </a:xfrm>
            <a:custGeom>
              <a:avLst/>
              <a:gdLst>
                <a:gd name="T0" fmla="*/ 0 w 78"/>
                <a:gd name="T1" fmla="*/ 256 h 269"/>
                <a:gd name="T2" fmla="*/ 26 w 78"/>
                <a:gd name="T3" fmla="*/ 0 h 269"/>
                <a:gd name="T4" fmla="*/ 78 w 78"/>
                <a:gd name="T5" fmla="*/ 42 h 269"/>
                <a:gd name="T6" fmla="*/ 27 w 78"/>
                <a:gd name="T7" fmla="*/ 269 h 269"/>
                <a:gd name="T8" fmla="*/ 0 w 78"/>
                <a:gd name="T9" fmla="*/ 25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69">
                  <a:moveTo>
                    <a:pt x="0" y="256"/>
                  </a:moveTo>
                  <a:cubicBezTo>
                    <a:pt x="11" y="141"/>
                    <a:pt x="26" y="0"/>
                    <a:pt x="26" y="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61" y="116"/>
                    <a:pt x="42" y="201"/>
                    <a:pt x="27" y="269"/>
                  </a:cubicBezTo>
                  <a:cubicBezTo>
                    <a:pt x="19" y="261"/>
                    <a:pt x="9" y="257"/>
                    <a:pt x="0" y="256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3" name="Freeform 143">
              <a:extLst>
                <a:ext uri="{FF2B5EF4-FFF2-40B4-BE49-F238E27FC236}">
                  <a16:creationId xmlns:a16="http://schemas.microsoft.com/office/drawing/2014/main" id="{887FFDB7-38A9-4EB6-8172-ED788C52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671" y="5599231"/>
              <a:ext cx="803275" cy="788988"/>
            </a:xfrm>
            <a:custGeom>
              <a:avLst/>
              <a:gdLst>
                <a:gd name="T0" fmla="*/ 321 w 321"/>
                <a:gd name="T1" fmla="*/ 296 h 315"/>
                <a:gd name="T2" fmla="*/ 179 w 321"/>
                <a:gd name="T3" fmla="*/ 295 h 315"/>
                <a:gd name="T4" fmla="*/ 170 w 321"/>
                <a:gd name="T5" fmla="*/ 168 h 315"/>
                <a:gd name="T6" fmla="*/ 138 w 321"/>
                <a:gd name="T7" fmla="*/ 284 h 315"/>
                <a:gd name="T8" fmla="*/ 0 w 321"/>
                <a:gd name="T9" fmla="*/ 232 h 315"/>
                <a:gd name="T10" fmla="*/ 79 w 321"/>
                <a:gd name="T11" fmla="*/ 5 h 315"/>
                <a:gd name="T12" fmla="*/ 82 w 321"/>
                <a:gd name="T13" fmla="*/ 0 h 315"/>
                <a:gd name="T14" fmla="*/ 283 w 321"/>
                <a:gd name="T15" fmla="*/ 38 h 315"/>
                <a:gd name="T16" fmla="*/ 321 w 321"/>
                <a:gd name="T17" fmla="*/ 29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15">
                  <a:moveTo>
                    <a:pt x="321" y="296"/>
                  </a:moveTo>
                  <a:cubicBezTo>
                    <a:pt x="299" y="299"/>
                    <a:pt x="229" y="315"/>
                    <a:pt x="179" y="295"/>
                  </a:cubicBezTo>
                  <a:cubicBezTo>
                    <a:pt x="179" y="295"/>
                    <a:pt x="180" y="170"/>
                    <a:pt x="170" y="168"/>
                  </a:cubicBezTo>
                  <a:cubicBezTo>
                    <a:pt x="159" y="167"/>
                    <a:pt x="138" y="284"/>
                    <a:pt x="138" y="284"/>
                  </a:cubicBezTo>
                  <a:cubicBezTo>
                    <a:pt x="138" y="284"/>
                    <a:pt x="12" y="249"/>
                    <a:pt x="0" y="232"/>
                  </a:cubicBezTo>
                  <a:cubicBezTo>
                    <a:pt x="0" y="232"/>
                    <a:pt x="76" y="9"/>
                    <a:pt x="79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274" y="27"/>
                    <a:pt x="283" y="38"/>
                  </a:cubicBezTo>
                  <a:cubicBezTo>
                    <a:pt x="293" y="48"/>
                    <a:pt x="321" y="296"/>
                    <a:pt x="321" y="29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4" name="Freeform 144">
              <a:extLst>
                <a:ext uri="{FF2B5EF4-FFF2-40B4-BE49-F238E27FC236}">
                  <a16:creationId xmlns:a16="http://schemas.microsoft.com/office/drawing/2014/main" id="{C710C0A1-B25D-4453-A84A-315E9C9F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759" y="5569069"/>
              <a:ext cx="496888" cy="157163"/>
            </a:xfrm>
            <a:custGeom>
              <a:avLst/>
              <a:gdLst>
                <a:gd name="T0" fmla="*/ 6 w 198"/>
                <a:gd name="T1" fmla="*/ 0 h 63"/>
                <a:gd name="T2" fmla="*/ 198 w 198"/>
                <a:gd name="T3" fmla="*/ 46 h 63"/>
                <a:gd name="T4" fmla="*/ 197 w 198"/>
                <a:gd name="T5" fmla="*/ 59 h 63"/>
                <a:gd name="T6" fmla="*/ 196 w 198"/>
                <a:gd name="T7" fmla="*/ 59 h 63"/>
                <a:gd name="T8" fmla="*/ 0 w 198"/>
                <a:gd name="T9" fmla="*/ 22 h 63"/>
                <a:gd name="T10" fmla="*/ 6 w 198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63">
                  <a:moveTo>
                    <a:pt x="6" y="0"/>
                  </a:moveTo>
                  <a:cubicBezTo>
                    <a:pt x="198" y="46"/>
                    <a:pt x="198" y="46"/>
                    <a:pt x="198" y="46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6" y="59"/>
                  </a:cubicBezTo>
                  <a:cubicBezTo>
                    <a:pt x="169" y="63"/>
                    <a:pt x="40" y="52"/>
                    <a:pt x="0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5" name="Freeform 145">
              <a:extLst>
                <a:ext uri="{FF2B5EF4-FFF2-40B4-BE49-F238E27FC236}">
                  <a16:creationId xmlns:a16="http://schemas.microsoft.com/office/drawing/2014/main" id="{6CB76071-E870-4D24-A01D-E6A8E5764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96" y="5718294"/>
              <a:ext cx="36513" cy="236538"/>
            </a:xfrm>
            <a:custGeom>
              <a:avLst/>
              <a:gdLst>
                <a:gd name="T0" fmla="*/ 23 w 23"/>
                <a:gd name="T1" fmla="*/ 8 h 149"/>
                <a:gd name="T2" fmla="*/ 7 w 23"/>
                <a:gd name="T3" fmla="*/ 149 h 149"/>
                <a:gd name="T4" fmla="*/ 0 w 23"/>
                <a:gd name="T5" fmla="*/ 146 h 149"/>
                <a:gd name="T6" fmla="*/ 11 w 23"/>
                <a:gd name="T7" fmla="*/ 0 h 149"/>
                <a:gd name="T8" fmla="*/ 23 w 23"/>
                <a:gd name="T9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9">
                  <a:moveTo>
                    <a:pt x="23" y="8"/>
                  </a:moveTo>
                  <a:lnTo>
                    <a:pt x="7" y="149"/>
                  </a:lnTo>
                  <a:lnTo>
                    <a:pt x="0" y="146"/>
                  </a:lnTo>
                  <a:lnTo>
                    <a:pt x="11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6" name="Freeform 146">
              <a:extLst>
                <a:ext uri="{FF2B5EF4-FFF2-40B4-BE49-F238E27FC236}">
                  <a16:creationId xmlns:a16="http://schemas.microsoft.com/office/drawing/2014/main" id="{3E89FE32-C3CD-4791-AF91-6DA9C389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321" y="5673844"/>
              <a:ext cx="174625" cy="684213"/>
            </a:xfrm>
            <a:custGeom>
              <a:avLst/>
              <a:gdLst>
                <a:gd name="T0" fmla="*/ 1 w 70"/>
                <a:gd name="T1" fmla="*/ 12 h 273"/>
                <a:gd name="T2" fmla="*/ 9 w 70"/>
                <a:gd name="T3" fmla="*/ 0 h 273"/>
                <a:gd name="T4" fmla="*/ 32 w 70"/>
                <a:gd name="T5" fmla="*/ 8 h 273"/>
                <a:gd name="T6" fmla="*/ 70 w 70"/>
                <a:gd name="T7" fmla="*/ 266 h 273"/>
                <a:gd name="T8" fmla="*/ 42 w 70"/>
                <a:gd name="T9" fmla="*/ 273 h 273"/>
                <a:gd name="T10" fmla="*/ 1 w 70"/>
                <a:gd name="T11" fmla="*/ 1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73">
                  <a:moveTo>
                    <a:pt x="1" y="12"/>
                  </a:moveTo>
                  <a:cubicBezTo>
                    <a:pt x="0" y="11"/>
                    <a:pt x="10" y="0"/>
                    <a:pt x="9" y="0"/>
                  </a:cubicBezTo>
                  <a:cubicBezTo>
                    <a:pt x="22" y="3"/>
                    <a:pt x="30" y="5"/>
                    <a:pt x="32" y="8"/>
                  </a:cubicBezTo>
                  <a:cubicBezTo>
                    <a:pt x="42" y="18"/>
                    <a:pt x="70" y="266"/>
                    <a:pt x="70" y="266"/>
                  </a:cubicBezTo>
                  <a:cubicBezTo>
                    <a:pt x="67" y="267"/>
                    <a:pt x="46" y="272"/>
                    <a:pt x="42" y="273"/>
                  </a:cubicBezTo>
                  <a:cubicBezTo>
                    <a:pt x="39" y="255"/>
                    <a:pt x="10" y="22"/>
                    <a:pt x="1" y="1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7" name="Freeform 147">
              <a:extLst>
                <a:ext uri="{FF2B5EF4-FFF2-40B4-BE49-F238E27FC236}">
                  <a16:creationId xmlns:a16="http://schemas.microsoft.com/office/drawing/2014/main" id="{C5D13F14-7178-4564-A723-2F505643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46" y="6010394"/>
              <a:ext cx="96838" cy="300038"/>
            </a:xfrm>
            <a:custGeom>
              <a:avLst/>
              <a:gdLst>
                <a:gd name="T0" fmla="*/ 26 w 39"/>
                <a:gd name="T1" fmla="*/ 2 h 120"/>
                <a:gd name="T2" fmla="*/ 39 w 39"/>
                <a:gd name="T3" fmla="*/ 9 h 120"/>
                <a:gd name="T4" fmla="*/ 10 w 39"/>
                <a:gd name="T5" fmla="*/ 120 h 120"/>
                <a:gd name="T6" fmla="*/ 0 w 39"/>
                <a:gd name="T7" fmla="*/ 117 h 120"/>
                <a:gd name="T8" fmla="*/ 26 w 39"/>
                <a:gd name="T9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0">
                  <a:moveTo>
                    <a:pt x="26" y="2"/>
                  </a:moveTo>
                  <a:cubicBezTo>
                    <a:pt x="28" y="2"/>
                    <a:pt x="38" y="3"/>
                    <a:pt x="39" y="9"/>
                  </a:cubicBezTo>
                  <a:cubicBezTo>
                    <a:pt x="28" y="35"/>
                    <a:pt x="10" y="120"/>
                    <a:pt x="10" y="120"/>
                  </a:cubicBezTo>
                  <a:cubicBezTo>
                    <a:pt x="10" y="120"/>
                    <a:pt x="7" y="119"/>
                    <a:pt x="0" y="117"/>
                  </a:cubicBezTo>
                  <a:cubicBezTo>
                    <a:pt x="4" y="94"/>
                    <a:pt x="17" y="0"/>
                    <a:pt x="26" y="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8" name="Freeform 148">
              <a:extLst>
                <a:ext uri="{FF2B5EF4-FFF2-40B4-BE49-F238E27FC236}">
                  <a16:creationId xmlns:a16="http://schemas.microsoft.com/office/drawing/2014/main" id="{E7EC3F23-B847-49AA-B725-CB1AB114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746" y="6480294"/>
              <a:ext cx="95250" cy="268288"/>
            </a:xfrm>
            <a:custGeom>
              <a:avLst/>
              <a:gdLst>
                <a:gd name="T0" fmla="*/ 16 w 38"/>
                <a:gd name="T1" fmla="*/ 107 h 107"/>
                <a:gd name="T2" fmla="*/ 37 w 38"/>
                <a:gd name="T3" fmla="*/ 12 h 107"/>
                <a:gd name="T4" fmla="*/ 34 w 38"/>
                <a:gd name="T5" fmla="*/ 7 h 107"/>
                <a:gd name="T6" fmla="*/ 11 w 38"/>
                <a:gd name="T7" fmla="*/ 1 h 107"/>
                <a:gd name="T8" fmla="*/ 8 w 38"/>
                <a:gd name="T9" fmla="*/ 1 h 107"/>
                <a:gd name="T10" fmla="*/ 6 w 38"/>
                <a:gd name="T11" fmla="*/ 4 h 107"/>
                <a:gd name="T12" fmla="*/ 0 w 38"/>
                <a:gd name="T13" fmla="*/ 100 h 107"/>
                <a:gd name="T14" fmla="*/ 16 w 38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7">
                  <a:moveTo>
                    <a:pt x="16" y="107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6" y="7"/>
                    <a:pt x="34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16" y="107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9" name="Freeform 149">
              <a:extLst>
                <a:ext uri="{FF2B5EF4-FFF2-40B4-BE49-F238E27FC236}">
                  <a16:creationId xmlns:a16="http://schemas.microsoft.com/office/drawing/2014/main" id="{428BB798-8D4B-4218-AB00-C4CE23B11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834" y="6496169"/>
              <a:ext cx="82550" cy="252413"/>
            </a:xfrm>
            <a:custGeom>
              <a:avLst/>
              <a:gdLst>
                <a:gd name="T0" fmla="*/ 20 w 33"/>
                <a:gd name="T1" fmla="*/ 101 h 101"/>
                <a:gd name="T2" fmla="*/ 1 w 33"/>
                <a:gd name="T3" fmla="*/ 15 h 101"/>
                <a:gd name="T4" fmla="*/ 6 w 33"/>
                <a:gd name="T5" fmla="*/ 7 h 101"/>
                <a:gd name="T6" fmla="*/ 23 w 33"/>
                <a:gd name="T7" fmla="*/ 1 h 101"/>
                <a:gd name="T8" fmla="*/ 26 w 33"/>
                <a:gd name="T9" fmla="*/ 1 h 101"/>
                <a:gd name="T10" fmla="*/ 28 w 33"/>
                <a:gd name="T11" fmla="*/ 4 h 101"/>
                <a:gd name="T12" fmla="*/ 33 w 33"/>
                <a:gd name="T13" fmla="*/ 97 h 101"/>
                <a:gd name="T14" fmla="*/ 20 w 3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01">
                  <a:moveTo>
                    <a:pt x="20" y="101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8"/>
                    <a:pt x="6" y="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2"/>
                    <a:pt x="28" y="3"/>
                    <a:pt x="28" y="4"/>
                  </a:cubicBezTo>
                  <a:cubicBezTo>
                    <a:pt x="33" y="97"/>
                    <a:pt x="33" y="97"/>
                    <a:pt x="33" y="9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0" name="Freeform 150">
              <a:extLst>
                <a:ext uri="{FF2B5EF4-FFF2-40B4-BE49-F238E27FC236}">
                  <a16:creationId xmlns:a16="http://schemas.microsoft.com/office/drawing/2014/main" id="{5EDA8676-5526-4951-9E18-B0644AB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059" y="4981694"/>
              <a:ext cx="754063" cy="762000"/>
            </a:xfrm>
            <a:custGeom>
              <a:avLst/>
              <a:gdLst>
                <a:gd name="T0" fmla="*/ 212 w 301"/>
                <a:gd name="T1" fmla="*/ 286 h 304"/>
                <a:gd name="T2" fmla="*/ 249 w 301"/>
                <a:gd name="T3" fmla="*/ 160 h 304"/>
                <a:gd name="T4" fmla="*/ 286 w 301"/>
                <a:gd name="T5" fmla="*/ 22 h 304"/>
                <a:gd name="T6" fmla="*/ 171 w 301"/>
                <a:gd name="T7" fmla="*/ 12 h 304"/>
                <a:gd name="T8" fmla="*/ 7 w 301"/>
                <a:gd name="T9" fmla="*/ 251 h 304"/>
                <a:gd name="T10" fmla="*/ 212 w 301"/>
                <a:gd name="T11" fmla="*/ 28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04">
                  <a:moveTo>
                    <a:pt x="212" y="286"/>
                  </a:moveTo>
                  <a:cubicBezTo>
                    <a:pt x="221" y="274"/>
                    <a:pt x="239" y="182"/>
                    <a:pt x="249" y="160"/>
                  </a:cubicBezTo>
                  <a:cubicBezTo>
                    <a:pt x="258" y="139"/>
                    <a:pt x="301" y="34"/>
                    <a:pt x="286" y="22"/>
                  </a:cubicBezTo>
                  <a:cubicBezTo>
                    <a:pt x="271" y="11"/>
                    <a:pt x="193" y="0"/>
                    <a:pt x="171" y="12"/>
                  </a:cubicBezTo>
                  <a:cubicBezTo>
                    <a:pt x="149" y="24"/>
                    <a:pt x="0" y="218"/>
                    <a:pt x="7" y="251"/>
                  </a:cubicBezTo>
                  <a:cubicBezTo>
                    <a:pt x="12" y="275"/>
                    <a:pt x="200" y="304"/>
                    <a:pt x="212" y="28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1" name="Freeform 151">
              <a:extLst>
                <a:ext uri="{FF2B5EF4-FFF2-40B4-BE49-F238E27FC236}">
                  <a16:creationId xmlns:a16="http://schemas.microsoft.com/office/drawing/2014/main" id="{5650A9E5-7EA1-4697-8782-415AFD46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196" y="5007094"/>
              <a:ext cx="355600" cy="684213"/>
            </a:xfrm>
            <a:custGeom>
              <a:avLst/>
              <a:gdLst>
                <a:gd name="T0" fmla="*/ 142 w 142"/>
                <a:gd name="T1" fmla="*/ 1 h 273"/>
                <a:gd name="T2" fmla="*/ 12 w 142"/>
                <a:gd name="T3" fmla="*/ 273 h 273"/>
                <a:gd name="T4" fmla="*/ 0 w 142"/>
                <a:gd name="T5" fmla="*/ 270 h 273"/>
                <a:gd name="T6" fmla="*/ 137 w 142"/>
                <a:gd name="T7" fmla="*/ 0 h 273"/>
                <a:gd name="T8" fmla="*/ 142 w 142"/>
                <a:gd name="T9" fmla="*/ 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3">
                  <a:moveTo>
                    <a:pt x="142" y="1"/>
                  </a:moveTo>
                  <a:cubicBezTo>
                    <a:pt x="142" y="1"/>
                    <a:pt x="26" y="195"/>
                    <a:pt x="12" y="273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45" y="112"/>
                    <a:pt x="137" y="0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2" name="Freeform 152">
              <a:extLst>
                <a:ext uri="{FF2B5EF4-FFF2-40B4-BE49-F238E27FC236}">
                  <a16:creationId xmlns:a16="http://schemas.microsoft.com/office/drawing/2014/main" id="{4C77F420-B62A-4792-8C60-092A397C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334" y="5007094"/>
              <a:ext cx="149225" cy="74613"/>
            </a:xfrm>
            <a:custGeom>
              <a:avLst/>
              <a:gdLst>
                <a:gd name="T0" fmla="*/ 94 w 94"/>
                <a:gd name="T1" fmla="*/ 14 h 47"/>
                <a:gd name="T2" fmla="*/ 82 w 94"/>
                <a:gd name="T3" fmla="*/ 2 h 47"/>
                <a:gd name="T4" fmla="*/ 0 w 94"/>
                <a:gd name="T5" fmla="*/ 0 h 47"/>
                <a:gd name="T6" fmla="*/ 30 w 94"/>
                <a:gd name="T7" fmla="*/ 47 h 47"/>
                <a:gd name="T8" fmla="*/ 94 w 94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7">
                  <a:moveTo>
                    <a:pt x="94" y="14"/>
                  </a:moveTo>
                  <a:lnTo>
                    <a:pt x="82" y="2"/>
                  </a:lnTo>
                  <a:lnTo>
                    <a:pt x="0" y="0"/>
                  </a:lnTo>
                  <a:lnTo>
                    <a:pt x="30" y="47"/>
                  </a:lnTo>
                  <a:lnTo>
                    <a:pt x="94" y="14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3" name="Freeform 153">
              <a:extLst>
                <a:ext uri="{FF2B5EF4-FFF2-40B4-BE49-F238E27FC236}">
                  <a16:creationId xmlns:a16="http://schemas.microsoft.com/office/drawing/2014/main" id="{CD103E05-A890-42E2-BE36-91526642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846" y="4991219"/>
              <a:ext cx="115888" cy="60325"/>
            </a:xfrm>
            <a:custGeom>
              <a:avLst/>
              <a:gdLst>
                <a:gd name="T0" fmla="*/ 0 w 73"/>
                <a:gd name="T1" fmla="*/ 7 h 38"/>
                <a:gd name="T2" fmla="*/ 21 w 73"/>
                <a:gd name="T3" fmla="*/ 0 h 38"/>
                <a:gd name="T4" fmla="*/ 73 w 73"/>
                <a:gd name="T5" fmla="*/ 10 h 38"/>
                <a:gd name="T6" fmla="*/ 27 w 73"/>
                <a:gd name="T7" fmla="*/ 38 h 38"/>
                <a:gd name="T8" fmla="*/ 0 w 73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8">
                  <a:moveTo>
                    <a:pt x="0" y="7"/>
                  </a:moveTo>
                  <a:lnTo>
                    <a:pt x="21" y="0"/>
                  </a:lnTo>
                  <a:lnTo>
                    <a:pt x="73" y="10"/>
                  </a:lnTo>
                  <a:lnTo>
                    <a:pt x="27" y="3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4" name="Freeform 154">
              <a:extLst>
                <a:ext uri="{FF2B5EF4-FFF2-40B4-BE49-F238E27FC236}">
                  <a16:creationId xmlns:a16="http://schemas.microsoft.com/office/drawing/2014/main" id="{D3171188-C987-4703-952B-294B0F7C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309" y="5010269"/>
              <a:ext cx="658813" cy="703263"/>
            </a:xfrm>
            <a:custGeom>
              <a:avLst/>
              <a:gdLst>
                <a:gd name="T0" fmla="*/ 147 w 263"/>
                <a:gd name="T1" fmla="*/ 213 h 281"/>
                <a:gd name="T2" fmla="*/ 0 w 263"/>
                <a:gd name="T3" fmla="*/ 171 h 281"/>
                <a:gd name="T4" fmla="*/ 106 w 263"/>
                <a:gd name="T5" fmla="*/ 54 h 281"/>
                <a:gd name="T6" fmla="*/ 248 w 263"/>
                <a:gd name="T7" fmla="*/ 11 h 281"/>
                <a:gd name="T8" fmla="*/ 211 w 263"/>
                <a:gd name="T9" fmla="*/ 149 h 281"/>
                <a:gd name="T10" fmla="*/ 174 w 263"/>
                <a:gd name="T11" fmla="*/ 275 h 281"/>
                <a:gd name="T12" fmla="*/ 147 w 263"/>
                <a:gd name="T13" fmla="*/ 281 h 281"/>
                <a:gd name="T14" fmla="*/ 147 w 263"/>
                <a:gd name="T15" fmla="*/ 21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281">
                  <a:moveTo>
                    <a:pt x="147" y="213"/>
                  </a:moveTo>
                  <a:cubicBezTo>
                    <a:pt x="129" y="199"/>
                    <a:pt x="50" y="173"/>
                    <a:pt x="0" y="171"/>
                  </a:cubicBezTo>
                  <a:cubicBezTo>
                    <a:pt x="44" y="103"/>
                    <a:pt x="89" y="51"/>
                    <a:pt x="106" y="54"/>
                  </a:cubicBezTo>
                  <a:cubicBezTo>
                    <a:pt x="209" y="73"/>
                    <a:pt x="233" y="0"/>
                    <a:pt x="248" y="11"/>
                  </a:cubicBezTo>
                  <a:cubicBezTo>
                    <a:pt x="263" y="23"/>
                    <a:pt x="220" y="128"/>
                    <a:pt x="211" y="149"/>
                  </a:cubicBezTo>
                  <a:cubicBezTo>
                    <a:pt x="201" y="171"/>
                    <a:pt x="183" y="263"/>
                    <a:pt x="174" y="275"/>
                  </a:cubicBezTo>
                  <a:cubicBezTo>
                    <a:pt x="172" y="279"/>
                    <a:pt x="162" y="280"/>
                    <a:pt x="147" y="281"/>
                  </a:cubicBezTo>
                  <a:cubicBezTo>
                    <a:pt x="156" y="250"/>
                    <a:pt x="162" y="225"/>
                    <a:pt x="147" y="213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5" name="Freeform 155">
              <a:extLst>
                <a:ext uri="{FF2B5EF4-FFF2-40B4-BE49-F238E27FC236}">
                  <a16:creationId xmlns:a16="http://schemas.microsoft.com/office/drawing/2014/main" id="{E948C185-093C-44A5-A154-435C86DB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409" y="5646856"/>
              <a:ext cx="520700" cy="147638"/>
            </a:xfrm>
            <a:custGeom>
              <a:avLst/>
              <a:gdLst>
                <a:gd name="T0" fmla="*/ 208 w 208"/>
                <a:gd name="T1" fmla="*/ 53 h 59"/>
                <a:gd name="T2" fmla="*/ 207 w 208"/>
                <a:gd name="T3" fmla="*/ 35 h 59"/>
                <a:gd name="T4" fmla="*/ 4 w 208"/>
                <a:gd name="T5" fmla="*/ 0 h 59"/>
                <a:gd name="T6" fmla="*/ 0 w 208"/>
                <a:gd name="T7" fmla="*/ 15 h 59"/>
                <a:gd name="T8" fmla="*/ 208 w 208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9">
                  <a:moveTo>
                    <a:pt x="208" y="53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105" y="46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67" y="59"/>
                    <a:pt x="208" y="53"/>
                  </a:cubicBezTo>
                  <a:close/>
                </a:path>
              </a:pathLst>
            </a:custGeom>
            <a:solidFill>
              <a:srgbClr val="B75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6" name="Freeform 156">
              <a:extLst>
                <a:ext uri="{FF2B5EF4-FFF2-40B4-BE49-F238E27FC236}">
                  <a16:creationId xmlns:a16="http://schemas.microsoft.com/office/drawing/2014/main" id="{489F05BC-2791-44FB-A231-0C67AD3F0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559" y="5700831"/>
              <a:ext cx="82550" cy="71438"/>
            </a:xfrm>
            <a:custGeom>
              <a:avLst/>
              <a:gdLst>
                <a:gd name="T0" fmla="*/ 3 w 52"/>
                <a:gd name="T1" fmla="*/ 0 h 45"/>
                <a:gd name="T2" fmla="*/ 52 w 52"/>
                <a:gd name="T3" fmla="*/ 10 h 45"/>
                <a:gd name="T4" fmla="*/ 49 w 52"/>
                <a:gd name="T5" fmla="*/ 45 h 45"/>
                <a:gd name="T6" fmla="*/ 0 w 52"/>
                <a:gd name="T7" fmla="*/ 37 h 45"/>
                <a:gd name="T8" fmla="*/ 3 w 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5">
                  <a:moveTo>
                    <a:pt x="3" y="0"/>
                  </a:moveTo>
                  <a:lnTo>
                    <a:pt x="52" y="10"/>
                  </a:lnTo>
                  <a:lnTo>
                    <a:pt x="49" y="45"/>
                  </a:lnTo>
                  <a:lnTo>
                    <a:pt x="0" y="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E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7" name="Freeform 157">
              <a:extLst>
                <a:ext uri="{FF2B5EF4-FFF2-40B4-BE49-F238E27FC236}">
                  <a16:creationId xmlns:a16="http://schemas.microsoft.com/office/drawing/2014/main" id="{0066DBDC-06A7-4462-91D6-2928B66E2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734" y="5721469"/>
              <a:ext cx="25400" cy="65088"/>
            </a:xfrm>
            <a:custGeom>
              <a:avLst/>
              <a:gdLst>
                <a:gd name="T0" fmla="*/ 16 w 16"/>
                <a:gd name="T1" fmla="*/ 3 h 41"/>
                <a:gd name="T2" fmla="*/ 16 w 16"/>
                <a:gd name="T3" fmla="*/ 41 h 41"/>
                <a:gd name="T4" fmla="*/ 0 w 16"/>
                <a:gd name="T5" fmla="*/ 39 h 41"/>
                <a:gd name="T6" fmla="*/ 2 w 16"/>
                <a:gd name="T7" fmla="*/ 0 h 41"/>
                <a:gd name="T8" fmla="*/ 16 w 16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">
                  <a:moveTo>
                    <a:pt x="16" y="3"/>
                  </a:moveTo>
                  <a:lnTo>
                    <a:pt x="16" y="41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8" name="Freeform 158">
              <a:extLst>
                <a:ext uri="{FF2B5EF4-FFF2-40B4-BE49-F238E27FC236}">
                  <a16:creationId xmlns:a16="http://schemas.microsoft.com/office/drawing/2014/main" id="{27EC39DC-D21A-4BAB-9B64-E60A185F5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859" y="5729406"/>
              <a:ext cx="23813" cy="61913"/>
            </a:xfrm>
            <a:custGeom>
              <a:avLst/>
              <a:gdLst>
                <a:gd name="T0" fmla="*/ 15 w 15"/>
                <a:gd name="T1" fmla="*/ 1 h 39"/>
                <a:gd name="T2" fmla="*/ 14 w 15"/>
                <a:gd name="T3" fmla="*/ 39 h 39"/>
                <a:gd name="T4" fmla="*/ 0 w 15"/>
                <a:gd name="T5" fmla="*/ 39 h 39"/>
                <a:gd name="T6" fmla="*/ 0 w 15"/>
                <a:gd name="T7" fmla="*/ 0 h 39"/>
                <a:gd name="T8" fmla="*/ 15 w 15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9">
                  <a:moveTo>
                    <a:pt x="15" y="1"/>
                  </a:moveTo>
                  <a:lnTo>
                    <a:pt x="14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9" name="Freeform 159">
              <a:extLst>
                <a:ext uri="{FF2B5EF4-FFF2-40B4-BE49-F238E27FC236}">
                  <a16:creationId xmlns:a16="http://schemas.microsoft.com/office/drawing/2014/main" id="{7301E730-22A9-4AD9-8160-E669FC37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184" y="5681781"/>
              <a:ext cx="39688" cy="65088"/>
            </a:xfrm>
            <a:custGeom>
              <a:avLst/>
              <a:gdLst>
                <a:gd name="T0" fmla="*/ 25 w 25"/>
                <a:gd name="T1" fmla="*/ 4 h 41"/>
                <a:gd name="T2" fmla="*/ 14 w 25"/>
                <a:gd name="T3" fmla="*/ 41 h 41"/>
                <a:gd name="T4" fmla="*/ 0 w 25"/>
                <a:gd name="T5" fmla="*/ 38 h 41"/>
                <a:gd name="T6" fmla="*/ 11 w 25"/>
                <a:gd name="T7" fmla="*/ 0 h 41"/>
                <a:gd name="T8" fmla="*/ 25 w 25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25" y="4"/>
                  </a:moveTo>
                  <a:lnTo>
                    <a:pt x="14" y="41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0" name="Freeform 160">
              <a:extLst>
                <a:ext uri="{FF2B5EF4-FFF2-40B4-BE49-F238E27FC236}">
                  <a16:creationId xmlns:a16="http://schemas.microsoft.com/office/drawing/2014/main" id="{A7FF074B-5254-4448-8A37-F5558AA5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221" y="5651619"/>
              <a:ext cx="41275" cy="65088"/>
            </a:xfrm>
            <a:custGeom>
              <a:avLst/>
              <a:gdLst>
                <a:gd name="T0" fmla="*/ 26 w 26"/>
                <a:gd name="T1" fmla="*/ 5 h 41"/>
                <a:gd name="T2" fmla="*/ 16 w 26"/>
                <a:gd name="T3" fmla="*/ 41 h 41"/>
                <a:gd name="T4" fmla="*/ 0 w 26"/>
                <a:gd name="T5" fmla="*/ 38 h 41"/>
                <a:gd name="T6" fmla="*/ 11 w 26"/>
                <a:gd name="T7" fmla="*/ 0 h 41"/>
                <a:gd name="T8" fmla="*/ 26 w 26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6" y="5"/>
                  </a:moveTo>
                  <a:lnTo>
                    <a:pt x="16" y="41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1" name="Freeform 161">
              <a:extLst>
                <a:ext uri="{FF2B5EF4-FFF2-40B4-BE49-F238E27FC236}">
                  <a16:creationId xmlns:a16="http://schemas.microsoft.com/office/drawing/2014/main" id="{6F7E5E94-5613-4DA0-9524-48D22E97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284" y="5032494"/>
              <a:ext cx="209550" cy="385763"/>
            </a:xfrm>
            <a:custGeom>
              <a:avLst/>
              <a:gdLst>
                <a:gd name="T0" fmla="*/ 83 w 84"/>
                <a:gd name="T1" fmla="*/ 134 h 154"/>
                <a:gd name="T2" fmla="*/ 20 w 84"/>
                <a:gd name="T3" fmla="*/ 1 h 154"/>
                <a:gd name="T4" fmla="*/ 0 w 84"/>
                <a:gd name="T5" fmla="*/ 77 h 154"/>
                <a:gd name="T6" fmla="*/ 8 w 84"/>
                <a:gd name="T7" fmla="*/ 137 h 154"/>
                <a:gd name="T8" fmla="*/ 83 w 84"/>
                <a:gd name="T9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4">
                  <a:moveTo>
                    <a:pt x="83" y="134"/>
                  </a:moveTo>
                  <a:cubicBezTo>
                    <a:pt x="84" y="102"/>
                    <a:pt x="40" y="0"/>
                    <a:pt x="20" y="1"/>
                  </a:cubicBezTo>
                  <a:cubicBezTo>
                    <a:pt x="1" y="2"/>
                    <a:pt x="0" y="73"/>
                    <a:pt x="0" y="77"/>
                  </a:cubicBezTo>
                  <a:cubicBezTo>
                    <a:pt x="0" y="81"/>
                    <a:pt x="8" y="132"/>
                    <a:pt x="8" y="137"/>
                  </a:cubicBezTo>
                  <a:cubicBezTo>
                    <a:pt x="9" y="143"/>
                    <a:pt x="83" y="154"/>
                    <a:pt x="83" y="13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2" name="Freeform 162">
              <a:extLst>
                <a:ext uri="{FF2B5EF4-FFF2-40B4-BE49-F238E27FC236}">
                  <a16:creationId xmlns:a16="http://schemas.microsoft.com/office/drawing/2014/main" id="{921F77EC-6A9F-4B41-82B0-2B2FC0FC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284" y="5067419"/>
              <a:ext cx="209550" cy="350838"/>
            </a:xfrm>
            <a:custGeom>
              <a:avLst/>
              <a:gdLst>
                <a:gd name="T0" fmla="*/ 28 w 84"/>
                <a:gd name="T1" fmla="*/ 12 h 140"/>
                <a:gd name="T2" fmla="*/ 36 w 84"/>
                <a:gd name="T3" fmla="*/ 0 h 140"/>
                <a:gd name="T4" fmla="*/ 83 w 84"/>
                <a:gd name="T5" fmla="*/ 120 h 140"/>
                <a:gd name="T6" fmla="*/ 8 w 84"/>
                <a:gd name="T7" fmla="*/ 123 h 140"/>
                <a:gd name="T8" fmla="*/ 0 w 84"/>
                <a:gd name="T9" fmla="*/ 63 h 140"/>
                <a:gd name="T10" fmla="*/ 6 w 84"/>
                <a:gd name="T11" fmla="*/ 8 h 140"/>
                <a:gd name="T12" fmla="*/ 28 w 84"/>
                <a:gd name="T13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40">
                  <a:moveTo>
                    <a:pt x="28" y="12"/>
                  </a:moveTo>
                  <a:cubicBezTo>
                    <a:pt x="32" y="9"/>
                    <a:pt x="35" y="5"/>
                    <a:pt x="36" y="0"/>
                  </a:cubicBezTo>
                  <a:cubicBezTo>
                    <a:pt x="57" y="28"/>
                    <a:pt x="84" y="95"/>
                    <a:pt x="83" y="120"/>
                  </a:cubicBezTo>
                  <a:cubicBezTo>
                    <a:pt x="83" y="140"/>
                    <a:pt x="9" y="129"/>
                    <a:pt x="8" y="123"/>
                  </a:cubicBezTo>
                  <a:cubicBezTo>
                    <a:pt x="8" y="118"/>
                    <a:pt x="0" y="67"/>
                    <a:pt x="0" y="63"/>
                  </a:cubicBezTo>
                  <a:cubicBezTo>
                    <a:pt x="0" y="61"/>
                    <a:pt x="0" y="29"/>
                    <a:pt x="6" y="8"/>
                  </a:cubicBezTo>
                  <a:cubicBezTo>
                    <a:pt x="12" y="14"/>
                    <a:pt x="21" y="16"/>
                    <a:pt x="28" y="1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3" name="Freeform 163">
              <a:extLst>
                <a:ext uri="{FF2B5EF4-FFF2-40B4-BE49-F238E27FC236}">
                  <a16:creationId xmlns:a16="http://schemas.microsoft.com/office/drawing/2014/main" id="{C9B39BB1-3E98-46C2-B23F-5456BB5E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334" y="4986456"/>
              <a:ext cx="144463" cy="77788"/>
            </a:xfrm>
            <a:custGeom>
              <a:avLst/>
              <a:gdLst>
                <a:gd name="T0" fmla="*/ 91 w 91"/>
                <a:gd name="T1" fmla="*/ 22 h 49"/>
                <a:gd name="T2" fmla="*/ 82 w 91"/>
                <a:gd name="T3" fmla="*/ 3 h 49"/>
                <a:gd name="T4" fmla="*/ 0 w 91"/>
                <a:gd name="T5" fmla="*/ 0 h 49"/>
                <a:gd name="T6" fmla="*/ 30 w 91"/>
                <a:gd name="T7" fmla="*/ 49 h 49"/>
                <a:gd name="T8" fmla="*/ 91 w 91"/>
                <a:gd name="T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9">
                  <a:moveTo>
                    <a:pt x="91" y="22"/>
                  </a:moveTo>
                  <a:lnTo>
                    <a:pt x="82" y="3"/>
                  </a:lnTo>
                  <a:lnTo>
                    <a:pt x="0" y="0"/>
                  </a:lnTo>
                  <a:lnTo>
                    <a:pt x="30" y="49"/>
                  </a:lnTo>
                  <a:lnTo>
                    <a:pt x="9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4" name="Freeform 164">
              <a:extLst>
                <a:ext uri="{FF2B5EF4-FFF2-40B4-BE49-F238E27FC236}">
                  <a16:creationId xmlns:a16="http://schemas.microsoft.com/office/drawing/2014/main" id="{C18C3BF5-A093-4E7A-A10E-1F4812C6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784" y="4972169"/>
              <a:ext cx="107950" cy="61913"/>
            </a:xfrm>
            <a:custGeom>
              <a:avLst/>
              <a:gdLst>
                <a:gd name="T0" fmla="*/ 0 w 68"/>
                <a:gd name="T1" fmla="*/ 16 h 39"/>
                <a:gd name="T2" fmla="*/ 16 w 68"/>
                <a:gd name="T3" fmla="*/ 0 h 39"/>
                <a:gd name="T4" fmla="*/ 68 w 68"/>
                <a:gd name="T5" fmla="*/ 11 h 39"/>
                <a:gd name="T6" fmla="*/ 22 w 68"/>
                <a:gd name="T7" fmla="*/ 39 h 39"/>
                <a:gd name="T8" fmla="*/ 0 w 68"/>
                <a:gd name="T9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9">
                  <a:moveTo>
                    <a:pt x="0" y="16"/>
                  </a:moveTo>
                  <a:lnTo>
                    <a:pt x="16" y="0"/>
                  </a:lnTo>
                  <a:lnTo>
                    <a:pt x="68" y="11"/>
                  </a:lnTo>
                  <a:lnTo>
                    <a:pt x="22" y="3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5" name="Freeform 165">
              <a:extLst>
                <a:ext uri="{FF2B5EF4-FFF2-40B4-BE49-F238E27FC236}">
                  <a16:creationId xmlns:a16="http://schemas.microsoft.com/office/drawing/2014/main" id="{B7E20FD9-7DF3-4616-BF21-56652469B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921" y="5042019"/>
              <a:ext cx="1493838" cy="687388"/>
            </a:xfrm>
            <a:custGeom>
              <a:avLst/>
              <a:gdLst>
                <a:gd name="T0" fmla="*/ 34 w 596"/>
                <a:gd name="T1" fmla="*/ 120 h 274"/>
                <a:gd name="T2" fmla="*/ 119 w 596"/>
                <a:gd name="T3" fmla="*/ 113 h 274"/>
                <a:gd name="T4" fmla="*/ 87 w 596"/>
                <a:gd name="T5" fmla="*/ 123 h 274"/>
                <a:gd name="T6" fmla="*/ 89 w 596"/>
                <a:gd name="T7" fmla="*/ 147 h 274"/>
                <a:gd name="T8" fmla="*/ 456 w 596"/>
                <a:gd name="T9" fmla="*/ 232 h 274"/>
                <a:gd name="T10" fmla="*/ 468 w 596"/>
                <a:gd name="T11" fmla="*/ 230 h 274"/>
                <a:gd name="T12" fmla="*/ 485 w 596"/>
                <a:gd name="T13" fmla="*/ 236 h 274"/>
                <a:gd name="T14" fmla="*/ 494 w 596"/>
                <a:gd name="T15" fmla="*/ 246 h 274"/>
                <a:gd name="T16" fmla="*/ 484 w 596"/>
                <a:gd name="T17" fmla="*/ 230 h 274"/>
                <a:gd name="T18" fmla="*/ 524 w 596"/>
                <a:gd name="T19" fmla="*/ 253 h 274"/>
                <a:gd name="T20" fmla="*/ 514 w 596"/>
                <a:gd name="T21" fmla="*/ 233 h 274"/>
                <a:gd name="T22" fmla="*/ 548 w 596"/>
                <a:gd name="T23" fmla="*/ 253 h 274"/>
                <a:gd name="T24" fmla="*/ 556 w 596"/>
                <a:gd name="T25" fmla="*/ 239 h 274"/>
                <a:gd name="T26" fmla="*/ 484 w 596"/>
                <a:gd name="T27" fmla="*/ 199 h 274"/>
                <a:gd name="T28" fmla="*/ 523 w 596"/>
                <a:gd name="T29" fmla="*/ 207 h 274"/>
                <a:gd name="T30" fmla="*/ 548 w 596"/>
                <a:gd name="T31" fmla="*/ 211 h 274"/>
                <a:gd name="T32" fmla="*/ 552 w 596"/>
                <a:gd name="T33" fmla="*/ 202 h 274"/>
                <a:gd name="T34" fmla="*/ 554 w 596"/>
                <a:gd name="T35" fmla="*/ 192 h 274"/>
                <a:gd name="T36" fmla="*/ 493 w 596"/>
                <a:gd name="T37" fmla="*/ 177 h 274"/>
                <a:gd name="T38" fmla="*/ 539 w 596"/>
                <a:gd name="T39" fmla="*/ 179 h 274"/>
                <a:gd name="T40" fmla="*/ 563 w 596"/>
                <a:gd name="T41" fmla="*/ 180 h 274"/>
                <a:gd name="T42" fmla="*/ 548 w 596"/>
                <a:gd name="T43" fmla="*/ 162 h 274"/>
                <a:gd name="T44" fmla="*/ 498 w 596"/>
                <a:gd name="T45" fmla="*/ 134 h 274"/>
                <a:gd name="T46" fmla="*/ 560 w 596"/>
                <a:gd name="T47" fmla="*/ 151 h 274"/>
                <a:gd name="T48" fmla="*/ 550 w 596"/>
                <a:gd name="T49" fmla="*/ 136 h 274"/>
                <a:gd name="T50" fmla="*/ 499 w 596"/>
                <a:gd name="T51" fmla="*/ 106 h 274"/>
                <a:gd name="T52" fmla="*/ 542 w 596"/>
                <a:gd name="T53" fmla="*/ 122 h 274"/>
                <a:gd name="T54" fmla="*/ 596 w 596"/>
                <a:gd name="T55" fmla="*/ 116 h 274"/>
                <a:gd name="T56" fmla="*/ 595 w 596"/>
                <a:gd name="T57" fmla="*/ 101 h 274"/>
                <a:gd name="T58" fmla="*/ 508 w 596"/>
                <a:gd name="T59" fmla="*/ 83 h 274"/>
                <a:gd name="T60" fmla="*/ 507 w 596"/>
                <a:gd name="T61" fmla="*/ 74 h 274"/>
                <a:gd name="T62" fmla="*/ 549 w 596"/>
                <a:gd name="T63" fmla="*/ 65 h 274"/>
                <a:gd name="T64" fmla="*/ 525 w 596"/>
                <a:gd name="T65" fmla="*/ 59 h 274"/>
                <a:gd name="T66" fmla="*/ 500 w 596"/>
                <a:gd name="T67" fmla="*/ 48 h 274"/>
                <a:gd name="T68" fmla="*/ 501 w 596"/>
                <a:gd name="T69" fmla="*/ 41 h 274"/>
                <a:gd name="T70" fmla="*/ 531 w 596"/>
                <a:gd name="T71" fmla="*/ 38 h 274"/>
                <a:gd name="T72" fmla="*/ 118 w 596"/>
                <a:gd name="T73" fmla="*/ 13 h 274"/>
                <a:gd name="T74" fmla="*/ 82 w 596"/>
                <a:gd name="T75" fmla="*/ 12 h 274"/>
                <a:gd name="T76" fmla="*/ 88 w 596"/>
                <a:gd name="T77" fmla="*/ 19 h 274"/>
                <a:gd name="T78" fmla="*/ 50 w 596"/>
                <a:gd name="T79" fmla="*/ 24 h 274"/>
                <a:gd name="T80" fmla="*/ 65 w 596"/>
                <a:gd name="T81" fmla="*/ 35 h 274"/>
                <a:gd name="T82" fmla="*/ 54 w 596"/>
                <a:gd name="T83" fmla="*/ 34 h 274"/>
                <a:gd name="T84" fmla="*/ 75 w 596"/>
                <a:gd name="T85" fmla="*/ 40 h 274"/>
                <a:gd name="T86" fmla="*/ 27 w 596"/>
                <a:gd name="T87" fmla="*/ 44 h 274"/>
                <a:gd name="T88" fmla="*/ 41 w 596"/>
                <a:gd name="T89" fmla="*/ 49 h 274"/>
                <a:gd name="T90" fmla="*/ 74 w 596"/>
                <a:gd name="T91" fmla="*/ 60 h 274"/>
                <a:gd name="T92" fmla="*/ 9 w 596"/>
                <a:gd name="T93" fmla="*/ 50 h 274"/>
                <a:gd name="T94" fmla="*/ 4 w 596"/>
                <a:gd name="T95" fmla="*/ 64 h 274"/>
                <a:gd name="T96" fmla="*/ 77 w 596"/>
                <a:gd name="T97" fmla="*/ 67 h 274"/>
                <a:gd name="T98" fmla="*/ 49 w 596"/>
                <a:gd name="T99" fmla="*/ 72 h 274"/>
                <a:gd name="T100" fmla="*/ 75 w 596"/>
                <a:gd name="T101" fmla="*/ 75 h 274"/>
                <a:gd name="T102" fmla="*/ 15 w 596"/>
                <a:gd name="T103" fmla="*/ 89 h 274"/>
                <a:gd name="T104" fmla="*/ 17 w 596"/>
                <a:gd name="T105" fmla="*/ 98 h 274"/>
                <a:gd name="T106" fmla="*/ 4 w 596"/>
                <a:gd name="T107" fmla="*/ 105 h 274"/>
                <a:gd name="T108" fmla="*/ 29 w 596"/>
                <a:gd name="T109" fmla="*/ 94 h 274"/>
                <a:gd name="T110" fmla="*/ 55 w 596"/>
                <a:gd name="T111" fmla="*/ 101 h 274"/>
                <a:gd name="T112" fmla="*/ 65 w 596"/>
                <a:gd name="T113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274">
                  <a:moveTo>
                    <a:pt x="4" y="105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27" y="114"/>
                    <a:pt x="136" y="115"/>
                    <a:pt x="144" y="116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310" y="150"/>
                    <a:pt x="418" y="204"/>
                    <a:pt x="456" y="232"/>
                  </a:cubicBezTo>
                  <a:cubicBezTo>
                    <a:pt x="485" y="258"/>
                    <a:pt x="485" y="258"/>
                    <a:pt x="485" y="258"/>
                  </a:cubicBezTo>
                  <a:cubicBezTo>
                    <a:pt x="490" y="255"/>
                    <a:pt x="490" y="255"/>
                    <a:pt x="490" y="255"/>
                  </a:cubicBezTo>
                  <a:cubicBezTo>
                    <a:pt x="468" y="230"/>
                    <a:pt x="468" y="230"/>
                    <a:pt x="468" y="230"/>
                  </a:cubicBezTo>
                  <a:cubicBezTo>
                    <a:pt x="468" y="230"/>
                    <a:pt x="468" y="230"/>
                    <a:pt x="468" y="230"/>
                  </a:cubicBezTo>
                  <a:cubicBezTo>
                    <a:pt x="482" y="233"/>
                    <a:pt x="482" y="233"/>
                    <a:pt x="482" y="233"/>
                  </a:cubicBezTo>
                  <a:cubicBezTo>
                    <a:pt x="485" y="236"/>
                    <a:pt x="485" y="236"/>
                    <a:pt x="485" y="236"/>
                  </a:cubicBezTo>
                  <a:cubicBezTo>
                    <a:pt x="507" y="274"/>
                    <a:pt x="507" y="274"/>
                    <a:pt x="507" y="274"/>
                  </a:cubicBezTo>
                  <a:cubicBezTo>
                    <a:pt x="508" y="272"/>
                    <a:pt x="508" y="272"/>
                    <a:pt x="508" y="272"/>
                  </a:cubicBezTo>
                  <a:cubicBezTo>
                    <a:pt x="494" y="246"/>
                    <a:pt x="494" y="246"/>
                    <a:pt x="494" y="246"/>
                  </a:cubicBezTo>
                  <a:cubicBezTo>
                    <a:pt x="516" y="268"/>
                    <a:pt x="516" y="268"/>
                    <a:pt x="516" y="268"/>
                  </a:cubicBezTo>
                  <a:cubicBezTo>
                    <a:pt x="516" y="265"/>
                    <a:pt x="516" y="265"/>
                    <a:pt x="516" y="265"/>
                  </a:cubicBezTo>
                  <a:cubicBezTo>
                    <a:pt x="484" y="230"/>
                    <a:pt x="484" y="230"/>
                    <a:pt x="484" y="230"/>
                  </a:cubicBezTo>
                  <a:cubicBezTo>
                    <a:pt x="484" y="222"/>
                    <a:pt x="484" y="222"/>
                    <a:pt x="484" y="222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3"/>
                    <a:pt x="524" y="253"/>
                    <a:pt x="524" y="253"/>
                  </a:cubicBezTo>
                  <a:cubicBezTo>
                    <a:pt x="497" y="225"/>
                    <a:pt x="497" y="225"/>
                    <a:pt x="497" y="225"/>
                  </a:cubicBezTo>
                  <a:cubicBezTo>
                    <a:pt x="513" y="236"/>
                    <a:pt x="513" y="236"/>
                    <a:pt x="513" y="236"/>
                  </a:cubicBezTo>
                  <a:cubicBezTo>
                    <a:pt x="514" y="233"/>
                    <a:pt x="514" y="233"/>
                    <a:pt x="514" y="233"/>
                  </a:cubicBezTo>
                  <a:cubicBezTo>
                    <a:pt x="482" y="208"/>
                    <a:pt x="482" y="208"/>
                    <a:pt x="482" y="208"/>
                  </a:cubicBezTo>
                  <a:cubicBezTo>
                    <a:pt x="481" y="203"/>
                    <a:pt x="481" y="203"/>
                    <a:pt x="481" y="203"/>
                  </a:cubicBezTo>
                  <a:cubicBezTo>
                    <a:pt x="548" y="253"/>
                    <a:pt x="548" y="253"/>
                    <a:pt x="548" y="253"/>
                  </a:cubicBezTo>
                  <a:cubicBezTo>
                    <a:pt x="553" y="252"/>
                    <a:pt x="553" y="252"/>
                    <a:pt x="553" y="252"/>
                  </a:cubicBezTo>
                  <a:cubicBezTo>
                    <a:pt x="508" y="217"/>
                    <a:pt x="508" y="217"/>
                    <a:pt x="508" y="217"/>
                  </a:cubicBezTo>
                  <a:cubicBezTo>
                    <a:pt x="556" y="239"/>
                    <a:pt x="556" y="239"/>
                    <a:pt x="556" y="239"/>
                  </a:cubicBezTo>
                  <a:cubicBezTo>
                    <a:pt x="559" y="237"/>
                    <a:pt x="559" y="237"/>
                    <a:pt x="559" y="237"/>
                  </a:cubicBezTo>
                  <a:cubicBezTo>
                    <a:pt x="488" y="202"/>
                    <a:pt x="488" y="202"/>
                    <a:pt x="488" y="202"/>
                  </a:cubicBezTo>
                  <a:cubicBezTo>
                    <a:pt x="484" y="199"/>
                    <a:pt x="484" y="199"/>
                    <a:pt x="484" y="199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05" y="197"/>
                    <a:pt x="505" y="197"/>
                    <a:pt x="505" y="197"/>
                  </a:cubicBezTo>
                  <a:cubicBezTo>
                    <a:pt x="545" y="212"/>
                    <a:pt x="545" y="212"/>
                    <a:pt x="545" y="212"/>
                  </a:cubicBezTo>
                  <a:cubicBezTo>
                    <a:pt x="548" y="211"/>
                    <a:pt x="548" y="211"/>
                    <a:pt x="548" y="211"/>
                  </a:cubicBezTo>
                  <a:cubicBezTo>
                    <a:pt x="492" y="185"/>
                    <a:pt x="492" y="185"/>
                    <a:pt x="492" y="185"/>
                  </a:cubicBezTo>
                  <a:cubicBezTo>
                    <a:pt x="491" y="180"/>
                    <a:pt x="491" y="180"/>
                    <a:pt x="491" y="180"/>
                  </a:cubicBezTo>
                  <a:cubicBezTo>
                    <a:pt x="552" y="202"/>
                    <a:pt x="552" y="202"/>
                    <a:pt x="552" y="202"/>
                  </a:cubicBezTo>
                  <a:cubicBezTo>
                    <a:pt x="555" y="200"/>
                    <a:pt x="555" y="200"/>
                    <a:pt x="555" y="200"/>
                  </a:cubicBezTo>
                  <a:cubicBezTo>
                    <a:pt x="523" y="188"/>
                    <a:pt x="523" y="188"/>
                    <a:pt x="523" y="188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5" y="191"/>
                    <a:pt x="555" y="191"/>
                    <a:pt x="555" y="191"/>
                  </a:cubicBezTo>
                  <a:cubicBezTo>
                    <a:pt x="509" y="183"/>
                    <a:pt x="509" y="183"/>
                    <a:pt x="509" y="183"/>
                  </a:cubicBezTo>
                  <a:cubicBezTo>
                    <a:pt x="493" y="177"/>
                    <a:pt x="493" y="177"/>
                    <a:pt x="493" y="177"/>
                  </a:cubicBezTo>
                  <a:cubicBezTo>
                    <a:pt x="500" y="171"/>
                    <a:pt x="500" y="171"/>
                    <a:pt x="500" y="171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499" y="165"/>
                    <a:pt x="499" y="165"/>
                    <a:pt x="499" y="165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563" y="180"/>
                    <a:pt x="563" y="180"/>
                    <a:pt x="563" y="180"/>
                  </a:cubicBezTo>
                  <a:cubicBezTo>
                    <a:pt x="566" y="177"/>
                    <a:pt x="566" y="177"/>
                    <a:pt x="566" y="177"/>
                  </a:cubicBezTo>
                  <a:cubicBezTo>
                    <a:pt x="510" y="153"/>
                    <a:pt x="510" y="153"/>
                    <a:pt x="510" y="153"/>
                  </a:cubicBezTo>
                  <a:cubicBezTo>
                    <a:pt x="548" y="162"/>
                    <a:pt x="548" y="162"/>
                    <a:pt x="548" y="162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00" y="143"/>
                    <a:pt x="500" y="143"/>
                    <a:pt x="500" y="143"/>
                  </a:cubicBezTo>
                  <a:cubicBezTo>
                    <a:pt x="498" y="134"/>
                    <a:pt x="498" y="134"/>
                    <a:pt x="498" y="134"/>
                  </a:cubicBezTo>
                  <a:cubicBezTo>
                    <a:pt x="512" y="133"/>
                    <a:pt x="512" y="133"/>
                    <a:pt x="512" y="133"/>
                  </a:cubicBezTo>
                  <a:cubicBezTo>
                    <a:pt x="555" y="154"/>
                    <a:pt x="555" y="154"/>
                    <a:pt x="555" y="154"/>
                  </a:cubicBezTo>
                  <a:cubicBezTo>
                    <a:pt x="560" y="151"/>
                    <a:pt x="560" y="151"/>
                    <a:pt x="560" y="151"/>
                  </a:cubicBezTo>
                  <a:cubicBezTo>
                    <a:pt x="521" y="129"/>
                    <a:pt x="521" y="129"/>
                    <a:pt x="521" y="129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0" y="136"/>
                    <a:pt x="550" y="136"/>
                    <a:pt x="550" y="136"/>
                  </a:cubicBezTo>
                  <a:cubicBezTo>
                    <a:pt x="506" y="118"/>
                    <a:pt x="506" y="118"/>
                    <a:pt x="506" y="118"/>
                  </a:cubicBezTo>
                  <a:cubicBezTo>
                    <a:pt x="499" y="107"/>
                    <a:pt x="499" y="107"/>
                    <a:pt x="499" y="107"/>
                  </a:cubicBezTo>
                  <a:cubicBezTo>
                    <a:pt x="499" y="107"/>
                    <a:pt x="499" y="106"/>
                    <a:pt x="499" y="106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40" y="123"/>
                    <a:pt x="540" y="123"/>
                    <a:pt x="540" y="123"/>
                  </a:cubicBezTo>
                  <a:cubicBezTo>
                    <a:pt x="542" y="122"/>
                    <a:pt x="542" y="122"/>
                    <a:pt x="542" y="122"/>
                  </a:cubicBezTo>
                  <a:cubicBezTo>
                    <a:pt x="510" y="103"/>
                    <a:pt x="510" y="103"/>
                    <a:pt x="510" y="103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6" y="116"/>
                    <a:pt x="596" y="116"/>
                    <a:pt x="596" y="116"/>
                  </a:cubicBezTo>
                  <a:cubicBezTo>
                    <a:pt x="540" y="104"/>
                    <a:pt x="540" y="104"/>
                    <a:pt x="540" y="104"/>
                  </a:cubicBezTo>
                  <a:cubicBezTo>
                    <a:pt x="593" y="103"/>
                    <a:pt x="593" y="103"/>
                    <a:pt x="593" y="103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516" y="99"/>
                    <a:pt x="516" y="99"/>
                    <a:pt x="516" y="99"/>
                  </a:cubicBezTo>
                  <a:cubicBezTo>
                    <a:pt x="505" y="97"/>
                    <a:pt x="505" y="97"/>
                    <a:pt x="505" y="97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67" y="85"/>
                    <a:pt x="567" y="85"/>
                    <a:pt x="567" y="85"/>
                  </a:cubicBezTo>
                  <a:cubicBezTo>
                    <a:pt x="570" y="81"/>
                    <a:pt x="570" y="81"/>
                    <a:pt x="570" y="81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46" y="70"/>
                    <a:pt x="546" y="70"/>
                    <a:pt x="546" y="70"/>
                  </a:cubicBezTo>
                  <a:cubicBezTo>
                    <a:pt x="549" y="65"/>
                    <a:pt x="549" y="65"/>
                    <a:pt x="549" y="65"/>
                  </a:cubicBezTo>
                  <a:cubicBezTo>
                    <a:pt x="504" y="66"/>
                    <a:pt x="504" y="66"/>
                    <a:pt x="504" y="66"/>
                  </a:cubicBezTo>
                  <a:cubicBezTo>
                    <a:pt x="500" y="58"/>
                    <a:pt x="500" y="58"/>
                    <a:pt x="500" y="58"/>
                  </a:cubicBezTo>
                  <a:cubicBezTo>
                    <a:pt x="525" y="59"/>
                    <a:pt x="525" y="59"/>
                    <a:pt x="525" y="59"/>
                  </a:cubicBezTo>
                  <a:cubicBezTo>
                    <a:pt x="524" y="56"/>
                    <a:pt x="524" y="56"/>
                    <a:pt x="524" y="56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500" y="48"/>
                    <a:pt x="500" y="48"/>
                    <a:pt x="500" y="48"/>
                  </a:cubicBezTo>
                  <a:cubicBezTo>
                    <a:pt x="549" y="55"/>
                    <a:pt x="549" y="55"/>
                    <a:pt x="549" y="55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501" y="40"/>
                    <a:pt x="501" y="40"/>
                    <a:pt x="501" y="40"/>
                  </a:cubicBezTo>
                  <a:cubicBezTo>
                    <a:pt x="532" y="41"/>
                    <a:pt x="532" y="41"/>
                    <a:pt x="532" y="41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461" y="30"/>
                    <a:pt x="461" y="30"/>
                    <a:pt x="461" y="30"/>
                  </a:cubicBezTo>
                  <a:cubicBezTo>
                    <a:pt x="354" y="1"/>
                    <a:pt x="121" y="12"/>
                    <a:pt x="121" y="12"/>
                  </a:cubicBezTo>
                  <a:cubicBezTo>
                    <a:pt x="120" y="12"/>
                    <a:pt x="119" y="13"/>
                    <a:pt x="118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75"/>
                    <a:pt x="75" y="76"/>
                    <a:pt x="75" y="76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0" y="98"/>
                    <a:pt x="0" y="98"/>
                    <a:pt x="0" y="98"/>
                  </a:cubicBezTo>
                  <a:lnTo>
                    <a:pt x="4" y="105"/>
                  </a:lnTo>
                  <a:close/>
                  <a:moveTo>
                    <a:pt x="55" y="101"/>
                  </a:moveTo>
                  <a:cubicBezTo>
                    <a:pt x="18" y="99"/>
                    <a:pt x="18" y="99"/>
                    <a:pt x="18" y="99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63" y="92"/>
                    <a:pt x="63" y="92"/>
                    <a:pt x="63" y="92"/>
                  </a:cubicBezTo>
                  <a:lnTo>
                    <a:pt x="55" y="101"/>
                  </a:lnTo>
                  <a:close/>
                  <a:moveTo>
                    <a:pt x="51" y="85"/>
                  </a:moveTo>
                  <a:cubicBezTo>
                    <a:pt x="65" y="82"/>
                    <a:pt x="65" y="82"/>
                    <a:pt x="65" y="82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6" name="Freeform 166">
              <a:extLst>
                <a:ext uri="{FF2B5EF4-FFF2-40B4-BE49-F238E27FC236}">
                  <a16:creationId xmlns:a16="http://schemas.microsoft.com/office/drawing/2014/main" id="{0AF0BF05-B763-4F6A-8BB6-79279D86A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21" y="5145206"/>
              <a:ext cx="1417638" cy="584200"/>
            </a:xfrm>
            <a:custGeom>
              <a:avLst/>
              <a:gdLst>
                <a:gd name="T0" fmla="*/ 40 w 566"/>
                <a:gd name="T1" fmla="*/ 46 h 233"/>
                <a:gd name="T2" fmla="*/ 15 w 566"/>
                <a:gd name="T3" fmla="*/ 48 h 233"/>
                <a:gd name="T4" fmla="*/ 75 w 566"/>
                <a:gd name="T5" fmla="*/ 35 h 233"/>
                <a:gd name="T6" fmla="*/ 16 w 566"/>
                <a:gd name="T7" fmla="*/ 38 h 233"/>
                <a:gd name="T8" fmla="*/ 49 w 566"/>
                <a:gd name="T9" fmla="*/ 31 h 233"/>
                <a:gd name="T10" fmla="*/ 35 w 566"/>
                <a:gd name="T11" fmla="*/ 28 h 233"/>
                <a:gd name="T12" fmla="*/ 78 w 566"/>
                <a:gd name="T13" fmla="*/ 25 h 233"/>
                <a:gd name="T14" fmla="*/ 4 w 566"/>
                <a:gd name="T15" fmla="*/ 23 h 233"/>
                <a:gd name="T16" fmla="*/ 49 w 566"/>
                <a:gd name="T17" fmla="*/ 19 h 233"/>
                <a:gd name="T18" fmla="*/ 34 w 566"/>
                <a:gd name="T19" fmla="*/ 12 h 233"/>
                <a:gd name="T20" fmla="*/ 74 w 566"/>
                <a:gd name="T21" fmla="*/ 19 h 233"/>
                <a:gd name="T22" fmla="*/ 47 w 566"/>
                <a:gd name="T23" fmla="*/ 11 h 233"/>
                <a:gd name="T24" fmla="*/ 385 w 566"/>
                <a:gd name="T25" fmla="*/ 48 h 233"/>
                <a:gd name="T26" fmla="*/ 499 w 566"/>
                <a:gd name="T27" fmla="*/ 66 h 233"/>
                <a:gd name="T28" fmla="*/ 550 w 566"/>
                <a:gd name="T29" fmla="*/ 95 h 233"/>
                <a:gd name="T30" fmla="*/ 521 w 566"/>
                <a:gd name="T31" fmla="*/ 88 h 233"/>
                <a:gd name="T32" fmla="*/ 555 w 566"/>
                <a:gd name="T33" fmla="*/ 113 h 233"/>
                <a:gd name="T34" fmla="*/ 498 w 566"/>
                <a:gd name="T35" fmla="*/ 93 h 233"/>
                <a:gd name="T36" fmla="*/ 552 w 566"/>
                <a:gd name="T37" fmla="*/ 118 h 233"/>
                <a:gd name="T38" fmla="*/ 510 w 566"/>
                <a:gd name="T39" fmla="*/ 112 h 233"/>
                <a:gd name="T40" fmla="*/ 563 w 566"/>
                <a:gd name="T41" fmla="*/ 139 h 233"/>
                <a:gd name="T42" fmla="*/ 499 w 566"/>
                <a:gd name="T43" fmla="*/ 124 h 233"/>
                <a:gd name="T44" fmla="*/ 536 w 566"/>
                <a:gd name="T45" fmla="*/ 141 h 233"/>
                <a:gd name="T46" fmla="*/ 493 w 566"/>
                <a:gd name="T47" fmla="*/ 136 h 233"/>
                <a:gd name="T48" fmla="*/ 555 w 566"/>
                <a:gd name="T49" fmla="*/ 150 h 233"/>
                <a:gd name="T50" fmla="*/ 523 w 566"/>
                <a:gd name="T51" fmla="*/ 147 h 233"/>
                <a:gd name="T52" fmla="*/ 552 w 566"/>
                <a:gd name="T53" fmla="*/ 161 h 233"/>
                <a:gd name="T54" fmla="*/ 492 w 566"/>
                <a:gd name="T55" fmla="*/ 144 h 233"/>
                <a:gd name="T56" fmla="*/ 545 w 566"/>
                <a:gd name="T57" fmla="*/ 171 h 233"/>
                <a:gd name="T58" fmla="*/ 523 w 566"/>
                <a:gd name="T59" fmla="*/ 166 h 233"/>
                <a:gd name="T60" fmla="*/ 494 w 566"/>
                <a:gd name="T61" fmla="*/ 154 h 233"/>
                <a:gd name="T62" fmla="*/ 488 w 566"/>
                <a:gd name="T63" fmla="*/ 161 h 233"/>
                <a:gd name="T64" fmla="*/ 556 w 566"/>
                <a:gd name="T65" fmla="*/ 198 h 233"/>
                <a:gd name="T66" fmla="*/ 553 w 566"/>
                <a:gd name="T67" fmla="*/ 211 h 233"/>
                <a:gd name="T68" fmla="*/ 481 w 566"/>
                <a:gd name="T69" fmla="*/ 162 h 233"/>
                <a:gd name="T70" fmla="*/ 514 w 566"/>
                <a:gd name="T71" fmla="*/ 192 h 233"/>
                <a:gd name="T72" fmla="*/ 497 w 566"/>
                <a:gd name="T73" fmla="*/ 184 h 233"/>
                <a:gd name="T74" fmla="*/ 524 w 566"/>
                <a:gd name="T75" fmla="*/ 215 h 233"/>
                <a:gd name="T76" fmla="*/ 484 w 566"/>
                <a:gd name="T77" fmla="*/ 189 h 233"/>
                <a:gd name="T78" fmla="*/ 516 w 566"/>
                <a:gd name="T79" fmla="*/ 227 h 233"/>
                <a:gd name="T80" fmla="*/ 508 w 566"/>
                <a:gd name="T81" fmla="*/ 231 h 233"/>
                <a:gd name="T82" fmla="*/ 485 w 566"/>
                <a:gd name="T83" fmla="*/ 195 h 233"/>
                <a:gd name="T84" fmla="*/ 468 w 566"/>
                <a:gd name="T85" fmla="*/ 189 h 233"/>
                <a:gd name="T86" fmla="*/ 490 w 566"/>
                <a:gd name="T87" fmla="*/ 214 h 233"/>
                <a:gd name="T88" fmla="*/ 456 w 566"/>
                <a:gd name="T89" fmla="*/ 191 h 233"/>
                <a:gd name="T90" fmla="*/ 172 w 566"/>
                <a:gd name="T91" fmla="*/ 83 h 233"/>
                <a:gd name="T92" fmla="*/ 91 w 566"/>
                <a:gd name="T93" fmla="*/ 101 h 233"/>
                <a:gd name="T94" fmla="*/ 87 w 566"/>
                <a:gd name="T95" fmla="*/ 82 h 233"/>
                <a:gd name="T96" fmla="*/ 144 w 566"/>
                <a:gd name="T97" fmla="*/ 75 h 233"/>
                <a:gd name="T98" fmla="*/ 86 w 566"/>
                <a:gd name="T99" fmla="*/ 69 h 233"/>
                <a:gd name="T100" fmla="*/ 34 w 566"/>
                <a:gd name="T101" fmla="*/ 79 h 233"/>
                <a:gd name="T102" fmla="*/ 4 w 566"/>
                <a:gd name="T103" fmla="*/ 64 h 233"/>
                <a:gd name="T104" fmla="*/ 17 w 566"/>
                <a:gd name="T105" fmla="*/ 5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233">
                  <a:moveTo>
                    <a:pt x="17" y="57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4"/>
                    <a:pt x="75" y="34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385" y="48"/>
                    <a:pt x="385" y="48"/>
                    <a:pt x="385" y="48"/>
                  </a:cubicBezTo>
                  <a:cubicBezTo>
                    <a:pt x="499" y="66"/>
                    <a:pt x="499" y="66"/>
                    <a:pt x="499" y="66"/>
                  </a:cubicBezTo>
                  <a:cubicBezTo>
                    <a:pt x="499" y="66"/>
                    <a:pt x="499" y="66"/>
                    <a:pt x="499" y="66"/>
                  </a:cubicBezTo>
                  <a:cubicBezTo>
                    <a:pt x="506" y="77"/>
                    <a:pt x="506" y="77"/>
                    <a:pt x="506" y="77"/>
                  </a:cubicBezTo>
                  <a:cubicBezTo>
                    <a:pt x="550" y="95"/>
                    <a:pt x="550" y="95"/>
                    <a:pt x="550" y="95"/>
                  </a:cubicBezTo>
                  <a:cubicBezTo>
                    <a:pt x="548" y="97"/>
                    <a:pt x="548" y="97"/>
                    <a:pt x="548" y="97"/>
                  </a:cubicBezTo>
                  <a:cubicBezTo>
                    <a:pt x="521" y="88"/>
                    <a:pt x="521" y="88"/>
                    <a:pt x="521" y="88"/>
                  </a:cubicBezTo>
                  <a:cubicBezTo>
                    <a:pt x="560" y="110"/>
                    <a:pt x="560" y="110"/>
                    <a:pt x="560" y="110"/>
                  </a:cubicBezTo>
                  <a:cubicBezTo>
                    <a:pt x="555" y="113"/>
                    <a:pt x="555" y="113"/>
                    <a:pt x="555" y="113"/>
                  </a:cubicBezTo>
                  <a:cubicBezTo>
                    <a:pt x="512" y="92"/>
                    <a:pt x="512" y="92"/>
                    <a:pt x="512" y="92"/>
                  </a:cubicBezTo>
                  <a:cubicBezTo>
                    <a:pt x="498" y="93"/>
                    <a:pt x="498" y="93"/>
                    <a:pt x="498" y="93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10" y="112"/>
                    <a:pt x="510" y="112"/>
                    <a:pt x="510" y="112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494" y="113"/>
                    <a:pt x="494" y="113"/>
                    <a:pt x="494" y="113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539" y="138"/>
                    <a:pt x="539" y="138"/>
                    <a:pt x="539" y="138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00" y="130"/>
                    <a:pt x="500" y="130"/>
                    <a:pt x="500" y="130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509" y="142"/>
                    <a:pt x="509" y="142"/>
                    <a:pt x="509" y="142"/>
                  </a:cubicBezTo>
                  <a:cubicBezTo>
                    <a:pt x="555" y="150"/>
                    <a:pt x="555" y="150"/>
                    <a:pt x="555" y="150"/>
                  </a:cubicBezTo>
                  <a:cubicBezTo>
                    <a:pt x="554" y="151"/>
                    <a:pt x="554" y="151"/>
                    <a:pt x="554" y="151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52" y="161"/>
                    <a:pt x="552" y="161"/>
                    <a:pt x="552" y="161"/>
                  </a:cubicBezTo>
                  <a:cubicBezTo>
                    <a:pt x="491" y="139"/>
                    <a:pt x="491" y="139"/>
                    <a:pt x="491" y="139"/>
                  </a:cubicBezTo>
                  <a:cubicBezTo>
                    <a:pt x="492" y="144"/>
                    <a:pt x="492" y="144"/>
                    <a:pt x="492" y="144"/>
                  </a:cubicBezTo>
                  <a:cubicBezTo>
                    <a:pt x="548" y="170"/>
                    <a:pt x="548" y="170"/>
                    <a:pt x="548" y="170"/>
                  </a:cubicBezTo>
                  <a:cubicBezTo>
                    <a:pt x="545" y="171"/>
                    <a:pt x="545" y="171"/>
                    <a:pt x="545" y="171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23" y="166"/>
                    <a:pt x="523" y="166"/>
                    <a:pt x="523" y="166"/>
                  </a:cubicBezTo>
                  <a:cubicBezTo>
                    <a:pt x="521" y="168"/>
                    <a:pt x="521" y="168"/>
                    <a:pt x="521" y="168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84" y="158"/>
                    <a:pt x="484" y="158"/>
                    <a:pt x="484" y="158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559" y="196"/>
                    <a:pt x="559" y="196"/>
                    <a:pt x="559" y="196"/>
                  </a:cubicBezTo>
                  <a:cubicBezTo>
                    <a:pt x="556" y="198"/>
                    <a:pt x="556" y="198"/>
                    <a:pt x="556" y="198"/>
                  </a:cubicBezTo>
                  <a:cubicBezTo>
                    <a:pt x="508" y="176"/>
                    <a:pt x="508" y="176"/>
                    <a:pt x="508" y="176"/>
                  </a:cubicBezTo>
                  <a:cubicBezTo>
                    <a:pt x="553" y="211"/>
                    <a:pt x="553" y="211"/>
                    <a:pt x="553" y="211"/>
                  </a:cubicBezTo>
                  <a:cubicBezTo>
                    <a:pt x="548" y="212"/>
                    <a:pt x="548" y="212"/>
                    <a:pt x="548" y="212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514" y="192"/>
                    <a:pt x="514" y="192"/>
                    <a:pt x="514" y="192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497" y="184"/>
                    <a:pt x="497" y="184"/>
                    <a:pt x="497" y="184"/>
                  </a:cubicBezTo>
                  <a:cubicBezTo>
                    <a:pt x="524" y="212"/>
                    <a:pt x="524" y="212"/>
                    <a:pt x="524" y="212"/>
                  </a:cubicBezTo>
                  <a:cubicBezTo>
                    <a:pt x="524" y="215"/>
                    <a:pt x="524" y="215"/>
                    <a:pt x="524" y="215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516" y="224"/>
                    <a:pt x="516" y="224"/>
                    <a:pt x="516" y="224"/>
                  </a:cubicBezTo>
                  <a:cubicBezTo>
                    <a:pt x="516" y="227"/>
                    <a:pt x="516" y="227"/>
                    <a:pt x="516" y="227"/>
                  </a:cubicBezTo>
                  <a:cubicBezTo>
                    <a:pt x="494" y="205"/>
                    <a:pt x="494" y="205"/>
                    <a:pt x="494" y="205"/>
                  </a:cubicBezTo>
                  <a:cubicBezTo>
                    <a:pt x="508" y="231"/>
                    <a:pt x="508" y="231"/>
                    <a:pt x="508" y="231"/>
                  </a:cubicBezTo>
                  <a:cubicBezTo>
                    <a:pt x="507" y="233"/>
                    <a:pt x="507" y="233"/>
                    <a:pt x="507" y="233"/>
                  </a:cubicBezTo>
                  <a:cubicBezTo>
                    <a:pt x="485" y="195"/>
                    <a:pt x="485" y="195"/>
                    <a:pt x="485" y="195"/>
                  </a:cubicBezTo>
                  <a:cubicBezTo>
                    <a:pt x="482" y="192"/>
                    <a:pt x="482" y="192"/>
                    <a:pt x="482" y="192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85" y="217"/>
                    <a:pt x="485" y="217"/>
                    <a:pt x="485" y="217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18" y="163"/>
                    <a:pt x="310" y="109"/>
                    <a:pt x="187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36" y="74"/>
                    <a:pt x="127" y="73"/>
                    <a:pt x="119" y="72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58"/>
                    <a:pt x="17" y="58"/>
                    <a:pt x="17" y="58"/>
                  </a:cubicBezTo>
                  <a:lnTo>
                    <a:pt x="17" y="57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7" name="Freeform 167">
              <a:extLst>
                <a:ext uri="{FF2B5EF4-FFF2-40B4-BE49-F238E27FC236}">
                  <a16:creationId xmlns:a16="http://schemas.microsoft.com/office/drawing/2014/main" id="{BB775882-D56F-45A8-8F1B-D28411A46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96" y="5315069"/>
              <a:ext cx="71438" cy="34925"/>
            </a:xfrm>
            <a:custGeom>
              <a:avLst/>
              <a:gdLst>
                <a:gd name="T0" fmla="*/ 0 w 45"/>
                <a:gd name="T1" fmla="*/ 0 h 22"/>
                <a:gd name="T2" fmla="*/ 15 w 45"/>
                <a:gd name="T3" fmla="*/ 3 h 22"/>
                <a:gd name="T4" fmla="*/ 45 w 45"/>
                <a:gd name="T5" fmla="*/ 21 h 22"/>
                <a:gd name="T6" fmla="*/ 42 w 45"/>
                <a:gd name="T7" fmla="*/ 22 h 22"/>
                <a:gd name="T8" fmla="*/ 0 w 4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2">
                  <a:moveTo>
                    <a:pt x="0" y="0"/>
                  </a:moveTo>
                  <a:lnTo>
                    <a:pt x="15" y="3"/>
                  </a:lnTo>
                  <a:lnTo>
                    <a:pt x="45" y="21"/>
                  </a:lnTo>
                  <a:lnTo>
                    <a:pt x="4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8" name="Freeform 168">
              <a:extLst>
                <a:ext uri="{FF2B5EF4-FFF2-40B4-BE49-F238E27FC236}">
                  <a16:creationId xmlns:a16="http://schemas.microsoft.com/office/drawing/2014/main" id="{87EB54A8-4743-4707-90D4-A97C98727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509" y="5129331"/>
              <a:ext cx="566738" cy="103188"/>
            </a:xfrm>
            <a:custGeom>
              <a:avLst/>
              <a:gdLst>
                <a:gd name="T0" fmla="*/ 357 w 357"/>
                <a:gd name="T1" fmla="*/ 60 h 65"/>
                <a:gd name="T2" fmla="*/ 169 w 357"/>
                <a:gd name="T3" fmla="*/ 43 h 65"/>
                <a:gd name="T4" fmla="*/ 16 w 357"/>
                <a:gd name="T5" fmla="*/ 0 h 65"/>
                <a:gd name="T6" fmla="*/ 0 w 357"/>
                <a:gd name="T7" fmla="*/ 8 h 65"/>
                <a:gd name="T8" fmla="*/ 166 w 357"/>
                <a:gd name="T9" fmla="*/ 57 h 65"/>
                <a:gd name="T10" fmla="*/ 357 w 357"/>
                <a:gd name="T11" fmla="*/ 65 h 65"/>
                <a:gd name="T12" fmla="*/ 357 w 357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65">
                  <a:moveTo>
                    <a:pt x="357" y="60"/>
                  </a:moveTo>
                  <a:lnTo>
                    <a:pt x="169" y="43"/>
                  </a:lnTo>
                  <a:lnTo>
                    <a:pt x="16" y="0"/>
                  </a:lnTo>
                  <a:lnTo>
                    <a:pt x="0" y="8"/>
                  </a:lnTo>
                  <a:lnTo>
                    <a:pt x="166" y="57"/>
                  </a:lnTo>
                  <a:lnTo>
                    <a:pt x="357" y="65"/>
                  </a:lnTo>
                  <a:lnTo>
                    <a:pt x="357" y="60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9" name="Freeform 169">
              <a:extLst>
                <a:ext uri="{FF2B5EF4-FFF2-40B4-BE49-F238E27FC236}">
                  <a16:creationId xmlns:a16="http://schemas.microsoft.com/office/drawing/2014/main" id="{EF7B8818-CF39-4592-9DE5-A56B5DDF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59" y="5207119"/>
              <a:ext cx="560388" cy="120650"/>
            </a:xfrm>
            <a:custGeom>
              <a:avLst/>
              <a:gdLst>
                <a:gd name="T0" fmla="*/ 352 w 353"/>
                <a:gd name="T1" fmla="*/ 73 h 76"/>
                <a:gd name="T2" fmla="*/ 167 w 353"/>
                <a:gd name="T3" fmla="*/ 44 h 76"/>
                <a:gd name="T4" fmla="*/ 17 w 353"/>
                <a:gd name="T5" fmla="*/ 0 h 76"/>
                <a:gd name="T6" fmla="*/ 0 w 353"/>
                <a:gd name="T7" fmla="*/ 5 h 76"/>
                <a:gd name="T8" fmla="*/ 162 w 353"/>
                <a:gd name="T9" fmla="*/ 52 h 76"/>
                <a:gd name="T10" fmla="*/ 353 w 353"/>
                <a:gd name="T11" fmla="*/ 76 h 76"/>
                <a:gd name="T12" fmla="*/ 352 w 353"/>
                <a:gd name="T1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76">
                  <a:moveTo>
                    <a:pt x="352" y="73"/>
                  </a:moveTo>
                  <a:lnTo>
                    <a:pt x="167" y="44"/>
                  </a:lnTo>
                  <a:lnTo>
                    <a:pt x="17" y="0"/>
                  </a:lnTo>
                  <a:lnTo>
                    <a:pt x="0" y="5"/>
                  </a:lnTo>
                  <a:lnTo>
                    <a:pt x="162" y="52"/>
                  </a:lnTo>
                  <a:lnTo>
                    <a:pt x="353" y="76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0" name="Freeform 170">
              <a:extLst>
                <a:ext uri="{FF2B5EF4-FFF2-40B4-BE49-F238E27FC236}">
                  <a16:creationId xmlns:a16="http://schemas.microsoft.com/office/drawing/2014/main" id="{EBBFE251-C92C-44CE-B897-30B20512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834" y="5254744"/>
              <a:ext cx="488950" cy="141288"/>
            </a:xfrm>
            <a:custGeom>
              <a:avLst/>
              <a:gdLst>
                <a:gd name="T0" fmla="*/ 306 w 308"/>
                <a:gd name="T1" fmla="*/ 84 h 89"/>
                <a:gd name="T2" fmla="*/ 155 w 308"/>
                <a:gd name="T3" fmla="*/ 54 h 89"/>
                <a:gd name="T4" fmla="*/ 38 w 308"/>
                <a:gd name="T5" fmla="*/ 5 h 89"/>
                <a:gd name="T6" fmla="*/ 0 w 308"/>
                <a:gd name="T7" fmla="*/ 0 h 89"/>
                <a:gd name="T8" fmla="*/ 151 w 308"/>
                <a:gd name="T9" fmla="*/ 67 h 89"/>
                <a:gd name="T10" fmla="*/ 308 w 308"/>
                <a:gd name="T11" fmla="*/ 89 h 89"/>
                <a:gd name="T12" fmla="*/ 306 w 308"/>
                <a:gd name="T1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89">
                  <a:moveTo>
                    <a:pt x="306" y="84"/>
                  </a:moveTo>
                  <a:lnTo>
                    <a:pt x="155" y="54"/>
                  </a:lnTo>
                  <a:lnTo>
                    <a:pt x="38" y="5"/>
                  </a:lnTo>
                  <a:lnTo>
                    <a:pt x="0" y="0"/>
                  </a:lnTo>
                  <a:lnTo>
                    <a:pt x="151" y="67"/>
                  </a:lnTo>
                  <a:lnTo>
                    <a:pt x="308" y="89"/>
                  </a:lnTo>
                  <a:lnTo>
                    <a:pt x="306" y="84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1" name="Freeform 171">
              <a:extLst>
                <a:ext uri="{FF2B5EF4-FFF2-40B4-BE49-F238E27FC236}">
                  <a16:creationId xmlns:a16="http://schemas.microsoft.com/office/drawing/2014/main" id="{79E3DFFE-AD5B-425A-80D4-51CE17F2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321" y="5189656"/>
              <a:ext cx="212725" cy="52388"/>
            </a:xfrm>
            <a:custGeom>
              <a:avLst/>
              <a:gdLst>
                <a:gd name="T0" fmla="*/ 85 w 85"/>
                <a:gd name="T1" fmla="*/ 21 h 21"/>
                <a:gd name="T2" fmla="*/ 43 w 85"/>
                <a:gd name="T3" fmla="*/ 16 h 21"/>
                <a:gd name="T4" fmla="*/ 0 w 85"/>
                <a:gd name="T5" fmla="*/ 0 h 21"/>
                <a:gd name="T6" fmla="*/ 38 w 85"/>
                <a:gd name="T7" fmla="*/ 3 h 21"/>
                <a:gd name="T8" fmla="*/ 85 w 8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1">
                  <a:moveTo>
                    <a:pt x="85" y="21"/>
                  </a:moveTo>
                  <a:cubicBezTo>
                    <a:pt x="82" y="21"/>
                    <a:pt x="43" y="16"/>
                    <a:pt x="4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3"/>
                    <a:pt x="38" y="3"/>
                    <a:pt x="38" y="3"/>
                  </a:cubicBezTo>
                  <a:lnTo>
                    <a:pt x="85" y="21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2" name="Freeform 172">
              <a:extLst>
                <a:ext uri="{FF2B5EF4-FFF2-40B4-BE49-F238E27FC236}">
                  <a16:creationId xmlns:a16="http://schemas.microsoft.com/office/drawing/2014/main" id="{3968B05C-85C6-4343-94A1-6E920015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21" y="5154731"/>
              <a:ext cx="173038" cy="26988"/>
            </a:xfrm>
            <a:custGeom>
              <a:avLst/>
              <a:gdLst>
                <a:gd name="T0" fmla="*/ 69 w 69"/>
                <a:gd name="T1" fmla="*/ 10 h 11"/>
                <a:gd name="T2" fmla="*/ 35 w 69"/>
                <a:gd name="T3" fmla="*/ 10 h 11"/>
                <a:gd name="T4" fmla="*/ 0 w 69"/>
                <a:gd name="T5" fmla="*/ 1 h 11"/>
                <a:gd name="T6" fmla="*/ 31 w 69"/>
                <a:gd name="T7" fmla="*/ 0 h 11"/>
                <a:gd name="T8" fmla="*/ 69 w 6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">
                  <a:moveTo>
                    <a:pt x="69" y="10"/>
                  </a:moveTo>
                  <a:cubicBezTo>
                    <a:pt x="68" y="11"/>
                    <a:pt x="35" y="10"/>
                    <a:pt x="35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3" name="Freeform 173">
              <a:extLst>
                <a:ext uri="{FF2B5EF4-FFF2-40B4-BE49-F238E27FC236}">
                  <a16:creationId xmlns:a16="http://schemas.microsoft.com/office/drawing/2014/main" id="{8257DD7B-95D1-4E8C-8C99-E461848C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159" y="5188069"/>
              <a:ext cx="174625" cy="26988"/>
            </a:xfrm>
            <a:custGeom>
              <a:avLst/>
              <a:gdLst>
                <a:gd name="T0" fmla="*/ 70 w 70"/>
                <a:gd name="T1" fmla="*/ 10 h 11"/>
                <a:gd name="T2" fmla="*/ 36 w 70"/>
                <a:gd name="T3" fmla="*/ 10 h 11"/>
                <a:gd name="T4" fmla="*/ 0 w 70"/>
                <a:gd name="T5" fmla="*/ 1 h 11"/>
                <a:gd name="T6" fmla="*/ 31 w 70"/>
                <a:gd name="T7" fmla="*/ 0 h 11"/>
                <a:gd name="T8" fmla="*/ 70 w 7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">
                  <a:moveTo>
                    <a:pt x="70" y="10"/>
                  </a:moveTo>
                  <a:cubicBezTo>
                    <a:pt x="68" y="11"/>
                    <a:pt x="36" y="10"/>
                    <a:pt x="36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70" y="10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4" name="Freeform 174">
              <a:extLst>
                <a:ext uri="{FF2B5EF4-FFF2-40B4-BE49-F238E27FC236}">
                  <a16:creationId xmlns:a16="http://schemas.microsoft.com/office/drawing/2014/main" id="{E5B41DCB-36B5-4AFC-B4E1-141B84E3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921" y="5116631"/>
              <a:ext cx="173038" cy="23813"/>
            </a:xfrm>
            <a:custGeom>
              <a:avLst/>
              <a:gdLst>
                <a:gd name="T0" fmla="*/ 69 w 69"/>
                <a:gd name="T1" fmla="*/ 2 h 9"/>
                <a:gd name="T2" fmla="*/ 36 w 69"/>
                <a:gd name="T3" fmla="*/ 9 h 9"/>
                <a:gd name="T4" fmla="*/ 0 w 69"/>
                <a:gd name="T5" fmla="*/ 8 h 9"/>
                <a:gd name="T6" fmla="*/ 29 w 69"/>
                <a:gd name="T7" fmla="*/ 0 h 9"/>
                <a:gd name="T8" fmla="*/ 69 w 6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">
                  <a:moveTo>
                    <a:pt x="69" y="2"/>
                  </a:moveTo>
                  <a:cubicBezTo>
                    <a:pt x="68" y="3"/>
                    <a:pt x="36" y="9"/>
                    <a:pt x="36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69" y="2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5" name="Freeform 175">
              <a:extLst>
                <a:ext uri="{FF2B5EF4-FFF2-40B4-BE49-F238E27FC236}">
                  <a16:creationId xmlns:a16="http://schemas.microsoft.com/office/drawing/2014/main" id="{1420EA06-84B1-4081-89ED-32EAAE12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659" y="5253156"/>
              <a:ext cx="176213" cy="26988"/>
            </a:xfrm>
            <a:custGeom>
              <a:avLst/>
              <a:gdLst>
                <a:gd name="T0" fmla="*/ 70 w 70"/>
                <a:gd name="T1" fmla="*/ 6 h 11"/>
                <a:gd name="T2" fmla="*/ 49 w 70"/>
                <a:gd name="T3" fmla="*/ 11 h 11"/>
                <a:gd name="T4" fmla="*/ 0 w 70"/>
                <a:gd name="T5" fmla="*/ 5 h 11"/>
                <a:gd name="T6" fmla="*/ 30 w 70"/>
                <a:gd name="T7" fmla="*/ 0 h 11"/>
                <a:gd name="T8" fmla="*/ 70 w 7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">
                  <a:moveTo>
                    <a:pt x="70" y="6"/>
                  </a:moveTo>
                  <a:cubicBezTo>
                    <a:pt x="68" y="7"/>
                    <a:pt x="49" y="11"/>
                    <a:pt x="49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70" y="6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6" name="Freeform 176">
              <a:extLst>
                <a:ext uri="{FF2B5EF4-FFF2-40B4-BE49-F238E27FC236}">
                  <a16:creationId xmlns:a16="http://schemas.microsoft.com/office/drawing/2014/main" id="{AA003709-40EF-421B-ACE7-42ACE4E3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759" y="5153144"/>
              <a:ext cx="139700" cy="23813"/>
            </a:xfrm>
            <a:custGeom>
              <a:avLst/>
              <a:gdLst>
                <a:gd name="T0" fmla="*/ 88 w 88"/>
                <a:gd name="T1" fmla="*/ 6 h 15"/>
                <a:gd name="T2" fmla="*/ 87 w 88"/>
                <a:gd name="T3" fmla="*/ 15 h 15"/>
                <a:gd name="T4" fmla="*/ 0 w 88"/>
                <a:gd name="T5" fmla="*/ 0 h 15"/>
                <a:gd name="T6" fmla="*/ 88 w 88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lnTo>
                    <a:pt x="87" y="15"/>
                  </a:lnTo>
                  <a:lnTo>
                    <a:pt x="0" y="0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7" name="Freeform 177">
              <a:extLst>
                <a:ext uri="{FF2B5EF4-FFF2-40B4-BE49-F238E27FC236}">
                  <a16:creationId xmlns:a16="http://schemas.microsoft.com/office/drawing/2014/main" id="{69815073-DFE1-433C-8C03-9F55B14F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021" y="5127744"/>
              <a:ext cx="334963" cy="79375"/>
            </a:xfrm>
            <a:custGeom>
              <a:avLst/>
              <a:gdLst>
                <a:gd name="T0" fmla="*/ 205 w 211"/>
                <a:gd name="T1" fmla="*/ 38 h 50"/>
                <a:gd name="T2" fmla="*/ 211 w 211"/>
                <a:gd name="T3" fmla="*/ 50 h 50"/>
                <a:gd name="T4" fmla="*/ 120 w 211"/>
                <a:gd name="T5" fmla="*/ 34 h 50"/>
                <a:gd name="T6" fmla="*/ 0 w 211"/>
                <a:gd name="T7" fmla="*/ 0 h 50"/>
                <a:gd name="T8" fmla="*/ 121 w 211"/>
                <a:gd name="T9" fmla="*/ 25 h 50"/>
                <a:gd name="T10" fmla="*/ 205 w 211"/>
                <a:gd name="T1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50">
                  <a:moveTo>
                    <a:pt x="205" y="38"/>
                  </a:moveTo>
                  <a:lnTo>
                    <a:pt x="211" y="50"/>
                  </a:lnTo>
                  <a:lnTo>
                    <a:pt x="120" y="34"/>
                  </a:lnTo>
                  <a:lnTo>
                    <a:pt x="0" y="0"/>
                  </a:lnTo>
                  <a:lnTo>
                    <a:pt x="121" y="25"/>
                  </a:lnTo>
                  <a:lnTo>
                    <a:pt x="205" y="38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8" name="Freeform 178">
              <a:extLst>
                <a:ext uri="{FF2B5EF4-FFF2-40B4-BE49-F238E27FC236}">
                  <a16:creationId xmlns:a16="http://schemas.microsoft.com/office/drawing/2014/main" id="{92A3870E-C553-4676-BB23-5E584827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796" y="5194419"/>
              <a:ext cx="333375" cy="58738"/>
            </a:xfrm>
            <a:custGeom>
              <a:avLst/>
              <a:gdLst>
                <a:gd name="T0" fmla="*/ 142 w 210"/>
                <a:gd name="T1" fmla="*/ 29 h 37"/>
                <a:gd name="T2" fmla="*/ 88 w 210"/>
                <a:gd name="T3" fmla="*/ 37 h 37"/>
                <a:gd name="T4" fmla="*/ 0 w 210"/>
                <a:gd name="T5" fmla="*/ 0 h 37"/>
                <a:gd name="T6" fmla="*/ 69 w 210"/>
                <a:gd name="T7" fmla="*/ 4 h 37"/>
                <a:gd name="T8" fmla="*/ 210 w 210"/>
                <a:gd name="T9" fmla="*/ 29 h 37"/>
                <a:gd name="T10" fmla="*/ 142 w 210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7">
                  <a:moveTo>
                    <a:pt x="142" y="29"/>
                  </a:moveTo>
                  <a:lnTo>
                    <a:pt x="88" y="37"/>
                  </a:lnTo>
                  <a:lnTo>
                    <a:pt x="0" y="0"/>
                  </a:lnTo>
                  <a:lnTo>
                    <a:pt x="69" y="4"/>
                  </a:lnTo>
                  <a:lnTo>
                    <a:pt x="210" y="29"/>
                  </a:lnTo>
                  <a:lnTo>
                    <a:pt x="142" y="29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9" name="Freeform 179">
              <a:extLst>
                <a:ext uri="{FF2B5EF4-FFF2-40B4-BE49-F238E27FC236}">
                  <a16:creationId xmlns:a16="http://schemas.microsoft.com/office/drawing/2014/main" id="{E070F78E-A0A0-4B8F-A11D-4C31696F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184" y="5265856"/>
              <a:ext cx="263525" cy="47625"/>
            </a:xfrm>
            <a:custGeom>
              <a:avLst/>
              <a:gdLst>
                <a:gd name="T0" fmla="*/ 166 w 166"/>
                <a:gd name="T1" fmla="*/ 30 h 30"/>
                <a:gd name="T2" fmla="*/ 48 w 166"/>
                <a:gd name="T3" fmla="*/ 17 h 30"/>
                <a:gd name="T4" fmla="*/ 0 w 166"/>
                <a:gd name="T5" fmla="*/ 1 h 30"/>
                <a:gd name="T6" fmla="*/ 60 w 166"/>
                <a:gd name="T7" fmla="*/ 0 h 30"/>
                <a:gd name="T8" fmla="*/ 166 w 16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">
                  <a:moveTo>
                    <a:pt x="166" y="30"/>
                  </a:moveTo>
                  <a:lnTo>
                    <a:pt x="48" y="17"/>
                  </a:lnTo>
                  <a:lnTo>
                    <a:pt x="0" y="1"/>
                  </a:lnTo>
                  <a:lnTo>
                    <a:pt x="60" y="0"/>
                  </a:lnTo>
                  <a:lnTo>
                    <a:pt x="166" y="30"/>
                  </a:lnTo>
                  <a:close/>
                </a:path>
              </a:pathLst>
            </a:custGeom>
            <a:solidFill>
              <a:srgbClr val="87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0" name="Freeform 180">
              <a:extLst>
                <a:ext uri="{FF2B5EF4-FFF2-40B4-BE49-F238E27FC236}">
                  <a16:creationId xmlns:a16="http://schemas.microsoft.com/office/drawing/2014/main" id="{D14DF6D8-6482-411A-BC0C-23C8E8183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696" y="5259506"/>
              <a:ext cx="215900" cy="53975"/>
            </a:xfrm>
            <a:custGeom>
              <a:avLst/>
              <a:gdLst>
                <a:gd name="T0" fmla="*/ 0 w 136"/>
                <a:gd name="T1" fmla="*/ 0 h 34"/>
                <a:gd name="T2" fmla="*/ 59 w 136"/>
                <a:gd name="T3" fmla="*/ 30 h 34"/>
                <a:gd name="T4" fmla="*/ 136 w 136"/>
                <a:gd name="T5" fmla="*/ 34 h 34"/>
                <a:gd name="T6" fmla="*/ 81 w 136"/>
                <a:gd name="T7" fmla="*/ 11 h 34"/>
                <a:gd name="T8" fmla="*/ 0 w 1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4">
                  <a:moveTo>
                    <a:pt x="0" y="0"/>
                  </a:moveTo>
                  <a:lnTo>
                    <a:pt x="59" y="30"/>
                  </a:lnTo>
                  <a:lnTo>
                    <a:pt x="136" y="34"/>
                  </a:lnTo>
                  <a:lnTo>
                    <a:pt x="8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1" name="Freeform 181">
              <a:extLst>
                <a:ext uri="{FF2B5EF4-FFF2-40B4-BE49-F238E27FC236}">
                  <a16:creationId xmlns:a16="http://schemas.microsoft.com/office/drawing/2014/main" id="{6B20A215-AF4A-41BB-BDE0-47C4DDAB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321" y="5097581"/>
              <a:ext cx="180975" cy="22225"/>
            </a:xfrm>
            <a:custGeom>
              <a:avLst/>
              <a:gdLst>
                <a:gd name="T0" fmla="*/ 114 w 114"/>
                <a:gd name="T1" fmla="*/ 11 h 14"/>
                <a:gd name="T2" fmla="*/ 60 w 114"/>
                <a:gd name="T3" fmla="*/ 14 h 14"/>
                <a:gd name="T4" fmla="*/ 0 w 114"/>
                <a:gd name="T5" fmla="*/ 0 h 14"/>
                <a:gd name="T6" fmla="*/ 60 w 114"/>
                <a:gd name="T7" fmla="*/ 1 h 14"/>
                <a:gd name="T8" fmla="*/ 114 w 1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">
                  <a:moveTo>
                    <a:pt x="114" y="11"/>
                  </a:moveTo>
                  <a:lnTo>
                    <a:pt x="60" y="14"/>
                  </a:lnTo>
                  <a:lnTo>
                    <a:pt x="0" y="0"/>
                  </a:lnTo>
                  <a:lnTo>
                    <a:pt x="60" y="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2" name="Freeform 182">
              <a:extLst>
                <a:ext uri="{FF2B5EF4-FFF2-40B4-BE49-F238E27FC236}">
                  <a16:creationId xmlns:a16="http://schemas.microsoft.com/office/drawing/2014/main" id="{6011E622-288C-4864-A01B-8AA64994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284" y="5029319"/>
              <a:ext cx="193675" cy="52388"/>
            </a:xfrm>
            <a:custGeom>
              <a:avLst/>
              <a:gdLst>
                <a:gd name="T0" fmla="*/ 122 w 122"/>
                <a:gd name="T1" fmla="*/ 29 h 33"/>
                <a:gd name="T2" fmla="*/ 3 w 122"/>
                <a:gd name="T3" fmla="*/ 0 h 33"/>
                <a:gd name="T4" fmla="*/ 0 w 122"/>
                <a:gd name="T5" fmla="*/ 3 h 33"/>
                <a:gd name="T6" fmla="*/ 96 w 122"/>
                <a:gd name="T7" fmla="*/ 33 h 33"/>
                <a:gd name="T8" fmla="*/ 122 w 122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3">
                  <a:moveTo>
                    <a:pt x="122" y="29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96" y="33"/>
                  </a:lnTo>
                  <a:lnTo>
                    <a:pt x="122" y="29"/>
                  </a:lnTo>
                  <a:close/>
                </a:path>
              </a:pathLst>
            </a:custGeom>
            <a:solidFill>
              <a:srgbClr val="BA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3" name="Freeform 183">
              <a:extLst>
                <a:ext uri="{FF2B5EF4-FFF2-40B4-BE49-F238E27FC236}">
                  <a16:creationId xmlns:a16="http://schemas.microsoft.com/office/drawing/2014/main" id="{2CA55E79-B83B-422B-911C-AACB0FD9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996" y="5296019"/>
              <a:ext cx="1179513" cy="433388"/>
            </a:xfrm>
            <a:custGeom>
              <a:avLst/>
              <a:gdLst>
                <a:gd name="T0" fmla="*/ 0 w 471"/>
                <a:gd name="T1" fmla="*/ 21 h 173"/>
                <a:gd name="T2" fmla="*/ 23 w 471"/>
                <a:gd name="T3" fmla="*/ 15 h 173"/>
                <a:gd name="T4" fmla="*/ 57 w 471"/>
                <a:gd name="T5" fmla="*/ 15 h 173"/>
                <a:gd name="T6" fmla="*/ 35 w 471"/>
                <a:gd name="T7" fmla="*/ 12 h 173"/>
                <a:gd name="T8" fmla="*/ 84 w 471"/>
                <a:gd name="T9" fmla="*/ 0 h 173"/>
                <a:gd name="T10" fmla="*/ 202 w 471"/>
                <a:gd name="T11" fmla="*/ 39 h 173"/>
                <a:gd name="T12" fmla="*/ 292 w 471"/>
                <a:gd name="T13" fmla="*/ 45 h 173"/>
                <a:gd name="T14" fmla="*/ 400 w 471"/>
                <a:gd name="T15" fmla="*/ 100 h 173"/>
                <a:gd name="T16" fmla="*/ 401 w 471"/>
                <a:gd name="T17" fmla="*/ 101 h 173"/>
                <a:gd name="T18" fmla="*/ 423 w 471"/>
                <a:gd name="T19" fmla="*/ 112 h 173"/>
                <a:gd name="T20" fmla="*/ 471 w 471"/>
                <a:gd name="T21" fmla="*/ 137 h 173"/>
                <a:gd name="T22" fmla="*/ 469 w 471"/>
                <a:gd name="T23" fmla="*/ 138 h 173"/>
                <a:gd name="T24" fmla="*/ 421 w 471"/>
                <a:gd name="T25" fmla="*/ 116 h 173"/>
                <a:gd name="T26" fmla="*/ 466 w 471"/>
                <a:gd name="T27" fmla="*/ 151 h 173"/>
                <a:gd name="T28" fmla="*/ 461 w 471"/>
                <a:gd name="T29" fmla="*/ 152 h 173"/>
                <a:gd name="T30" fmla="*/ 394 w 471"/>
                <a:gd name="T31" fmla="*/ 102 h 173"/>
                <a:gd name="T32" fmla="*/ 395 w 471"/>
                <a:gd name="T33" fmla="*/ 107 h 173"/>
                <a:gd name="T34" fmla="*/ 427 w 471"/>
                <a:gd name="T35" fmla="*/ 132 h 173"/>
                <a:gd name="T36" fmla="*/ 426 w 471"/>
                <a:gd name="T37" fmla="*/ 135 h 173"/>
                <a:gd name="T38" fmla="*/ 410 w 471"/>
                <a:gd name="T39" fmla="*/ 124 h 173"/>
                <a:gd name="T40" fmla="*/ 437 w 471"/>
                <a:gd name="T41" fmla="*/ 152 h 173"/>
                <a:gd name="T42" fmla="*/ 437 w 471"/>
                <a:gd name="T43" fmla="*/ 155 h 173"/>
                <a:gd name="T44" fmla="*/ 397 w 471"/>
                <a:gd name="T45" fmla="*/ 121 h 173"/>
                <a:gd name="T46" fmla="*/ 397 w 471"/>
                <a:gd name="T47" fmla="*/ 129 h 173"/>
                <a:gd name="T48" fmla="*/ 429 w 471"/>
                <a:gd name="T49" fmla="*/ 164 h 173"/>
                <a:gd name="T50" fmla="*/ 429 w 471"/>
                <a:gd name="T51" fmla="*/ 167 h 173"/>
                <a:gd name="T52" fmla="*/ 407 w 471"/>
                <a:gd name="T53" fmla="*/ 145 h 173"/>
                <a:gd name="T54" fmla="*/ 421 w 471"/>
                <a:gd name="T55" fmla="*/ 171 h 173"/>
                <a:gd name="T56" fmla="*/ 420 w 471"/>
                <a:gd name="T57" fmla="*/ 173 h 173"/>
                <a:gd name="T58" fmla="*/ 398 w 471"/>
                <a:gd name="T59" fmla="*/ 135 h 173"/>
                <a:gd name="T60" fmla="*/ 395 w 471"/>
                <a:gd name="T61" fmla="*/ 132 h 173"/>
                <a:gd name="T62" fmla="*/ 381 w 471"/>
                <a:gd name="T63" fmla="*/ 129 h 173"/>
                <a:gd name="T64" fmla="*/ 381 w 471"/>
                <a:gd name="T65" fmla="*/ 129 h 173"/>
                <a:gd name="T66" fmla="*/ 403 w 471"/>
                <a:gd name="T67" fmla="*/ 154 h 173"/>
                <a:gd name="T68" fmla="*/ 398 w 471"/>
                <a:gd name="T69" fmla="*/ 157 h 173"/>
                <a:gd name="T70" fmla="*/ 369 w 471"/>
                <a:gd name="T71" fmla="*/ 131 h 173"/>
                <a:gd name="T72" fmla="*/ 100 w 471"/>
                <a:gd name="T73" fmla="*/ 23 h 173"/>
                <a:gd name="T74" fmla="*/ 85 w 471"/>
                <a:gd name="T75" fmla="*/ 23 h 173"/>
                <a:gd name="T76" fmla="*/ 2 w 471"/>
                <a:gd name="T77" fmla="*/ 46 h 173"/>
                <a:gd name="T78" fmla="*/ 4 w 471"/>
                <a:gd name="T79" fmla="*/ 41 h 173"/>
                <a:gd name="T80" fmla="*/ 59 w 471"/>
                <a:gd name="T81" fmla="*/ 22 h 173"/>
                <a:gd name="T82" fmla="*/ 0 w 471"/>
                <a:gd name="T83" fmla="*/ 22 h 173"/>
                <a:gd name="T84" fmla="*/ 0 w 471"/>
                <a:gd name="T85" fmla="*/ 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1" h="173">
                  <a:moveTo>
                    <a:pt x="0" y="21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0" y="14"/>
                    <a:pt x="43" y="13"/>
                    <a:pt x="35" y="1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45"/>
                    <a:pt x="346" y="72"/>
                    <a:pt x="400" y="100"/>
                  </a:cubicBezTo>
                  <a:cubicBezTo>
                    <a:pt x="401" y="101"/>
                    <a:pt x="401" y="101"/>
                    <a:pt x="401" y="101"/>
                  </a:cubicBezTo>
                  <a:cubicBezTo>
                    <a:pt x="423" y="112"/>
                    <a:pt x="423" y="112"/>
                    <a:pt x="423" y="112"/>
                  </a:cubicBezTo>
                  <a:cubicBezTo>
                    <a:pt x="440" y="121"/>
                    <a:pt x="457" y="129"/>
                    <a:pt x="471" y="137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21" y="116"/>
                    <a:pt x="421" y="116"/>
                    <a:pt x="421" y="116"/>
                  </a:cubicBezTo>
                  <a:cubicBezTo>
                    <a:pt x="466" y="151"/>
                    <a:pt x="466" y="151"/>
                    <a:pt x="466" y="151"/>
                  </a:cubicBezTo>
                  <a:cubicBezTo>
                    <a:pt x="461" y="152"/>
                    <a:pt x="461" y="152"/>
                    <a:pt x="461" y="152"/>
                  </a:cubicBezTo>
                  <a:cubicBezTo>
                    <a:pt x="394" y="102"/>
                    <a:pt x="394" y="102"/>
                    <a:pt x="394" y="102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427" y="132"/>
                    <a:pt x="427" y="132"/>
                    <a:pt x="427" y="132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10" y="124"/>
                    <a:pt x="410" y="124"/>
                    <a:pt x="410" y="124"/>
                  </a:cubicBezTo>
                  <a:cubicBezTo>
                    <a:pt x="437" y="152"/>
                    <a:pt x="437" y="152"/>
                    <a:pt x="437" y="152"/>
                  </a:cubicBezTo>
                  <a:cubicBezTo>
                    <a:pt x="437" y="155"/>
                    <a:pt x="437" y="155"/>
                    <a:pt x="437" y="155"/>
                  </a:cubicBezTo>
                  <a:cubicBezTo>
                    <a:pt x="397" y="121"/>
                    <a:pt x="397" y="121"/>
                    <a:pt x="397" y="121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429" y="164"/>
                    <a:pt x="429" y="164"/>
                    <a:pt x="429" y="164"/>
                  </a:cubicBezTo>
                  <a:cubicBezTo>
                    <a:pt x="429" y="167"/>
                    <a:pt x="429" y="167"/>
                    <a:pt x="429" y="167"/>
                  </a:cubicBezTo>
                  <a:cubicBezTo>
                    <a:pt x="407" y="145"/>
                    <a:pt x="407" y="145"/>
                    <a:pt x="407" y="145"/>
                  </a:cubicBezTo>
                  <a:cubicBezTo>
                    <a:pt x="421" y="171"/>
                    <a:pt x="421" y="171"/>
                    <a:pt x="421" y="171"/>
                  </a:cubicBezTo>
                  <a:cubicBezTo>
                    <a:pt x="420" y="173"/>
                    <a:pt x="420" y="173"/>
                    <a:pt x="420" y="173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395" y="132"/>
                    <a:pt x="395" y="132"/>
                    <a:pt x="395" y="132"/>
                  </a:cubicBezTo>
                  <a:cubicBezTo>
                    <a:pt x="381" y="129"/>
                    <a:pt x="381" y="129"/>
                    <a:pt x="381" y="129"/>
                  </a:cubicBezTo>
                  <a:cubicBezTo>
                    <a:pt x="381" y="129"/>
                    <a:pt x="381" y="129"/>
                    <a:pt x="381" y="129"/>
                  </a:cubicBezTo>
                  <a:cubicBezTo>
                    <a:pt x="403" y="154"/>
                    <a:pt x="403" y="154"/>
                    <a:pt x="403" y="154"/>
                  </a:cubicBezTo>
                  <a:cubicBezTo>
                    <a:pt x="398" y="157"/>
                    <a:pt x="398" y="157"/>
                    <a:pt x="398" y="157"/>
                  </a:cubicBezTo>
                  <a:cubicBezTo>
                    <a:pt x="369" y="131"/>
                    <a:pt x="369" y="131"/>
                    <a:pt x="369" y="131"/>
                  </a:cubicBezTo>
                  <a:cubicBezTo>
                    <a:pt x="331" y="103"/>
                    <a:pt x="223" y="49"/>
                    <a:pt x="100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87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4" name="Freeform 184">
              <a:extLst>
                <a:ext uri="{FF2B5EF4-FFF2-40B4-BE49-F238E27FC236}">
                  <a16:creationId xmlns:a16="http://schemas.microsoft.com/office/drawing/2014/main" id="{439F2148-ECDE-440F-9BEA-984022762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34" y="5408731"/>
              <a:ext cx="325438" cy="112713"/>
            </a:xfrm>
            <a:custGeom>
              <a:avLst/>
              <a:gdLst>
                <a:gd name="T0" fmla="*/ 205 w 205"/>
                <a:gd name="T1" fmla="*/ 71 h 71"/>
                <a:gd name="T2" fmla="*/ 80 w 205"/>
                <a:gd name="T3" fmla="*/ 26 h 71"/>
                <a:gd name="T4" fmla="*/ 0 w 205"/>
                <a:gd name="T5" fmla="*/ 0 h 71"/>
                <a:gd name="T6" fmla="*/ 80 w 205"/>
                <a:gd name="T7" fmla="*/ 3 h 71"/>
                <a:gd name="T8" fmla="*/ 205 w 205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71">
                  <a:moveTo>
                    <a:pt x="205" y="71"/>
                  </a:moveTo>
                  <a:lnTo>
                    <a:pt x="80" y="26"/>
                  </a:lnTo>
                  <a:lnTo>
                    <a:pt x="0" y="0"/>
                  </a:lnTo>
                  <a:lnTo>
                    <a:pt x="80" y="3"/>
                  </a:lnTo>
                  <a:lnTo>
                    <a:pt x="205" y="71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5" name="Freeform 185">
              <a:extLst>
                <a:ext uri="{FF2B5EF4-FFF2-40B4-BE49-F238E27FC236}">
                  <a16:creationId xmlns:a16="http://schemas.microsoft.com/office/drawing/2014/main" id="{7D951068-36BB-448E-A794-8E7A5D55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246" y="5427781"/>
              <a:ext cx="255588" cy="136525"/>
            </a:xfrm>
            <a:custGeom>
              <a:avLst/>
              <a:gdLst>
                <a:gd name="T0" fmla="*/ 0 w 161"/>
                <a:gd name="T1" fmla="*/ 0 h 86"/>
                <a:gd name="T2" fmla="*/ 107 w 161"/>
                <a:gd name="T3" fmla="*/ 76 h 86"/>
                <a:gd name="T4" fmla="*/ 160 w 161"/>
                <a:gd name="T5" fmla="*/ 86 h 86"/>
                <a:gd name="T6" fmla="*/ 161 w 161"/>
                <a:gd name="T7" fmla="*/ 78 h 86"/>
                <a:gd name="T8" fmla="*/ 109 w 161"/>
                <a:gd name="T9" fmla="*/ 46 h 86"/>
                <a:gd name="T10" fmla="*/ 0 w 161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86">
                  <a:moveTo>
                    <a:pt x="0" y="0"/>
                  </a:moveTo>
                  <a:lnTo>
                    <a:pt x="107" y="76"/>
                  </a:lnTo>
                  <a:lnTo>
                    <a:pt x="160" y="86"/>
                  </a:lnTo>
                  <a:lnTo>
                    <a:pt x="161" y="78"/>
                  </a:lnTo>
                  <a:lnTo>
                    <a:pt x="1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6" name="Freeform 186">
              <a:extLst>
                <a:ext uri="{FF2B5EF4-FFF2-40B4-BE49-F238E27FC236}">
                  <a16:creationId xmlns:a16="http://schemas.microsoft.com/office/drawing/2014/main" id="{72B55D4A-B04A-4C72-B541-ED13E0BB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284" y="5372219"/>
              <a:ext cx="366713" cy="239713"/>
            </a:xfrm>
            <a:custGeom>
              <a:avLst/>
              <a:gdLst>
                <a:gd name="T0" fmla="*/ 106 w 146"/>
                <a:gd name="T1" fmla="*/ 88 h 95"/>
                <a:gd name="T2" fmla="*/ 0 w 146"/>
                <a:gd name="T3" fmla="*/ 4 h 95"/>
                <a:gd name="T4" fmla="*/ 8 w 146"/>
                <a:gd name="T5" fmla="*/ 0 h 95"/>
                <a:gd name="T6" fmla="*/ 106 w 146"/>
                <a:gd name="T7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95">
                  <a:moveTo>
                    <a:pt x="106" y="88"/>
                  </a:moveTo>
                  <a:cubicBezTo>
                    <a:pt x="86" y="95"/>
                    <a:pt x="26" y="38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6" y="57"/>
                    <a:pt x="146" y="74"/>
                    <a:pt x="106" y="88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7" name="Freeform 187">
              <a:extLst>
                <a:ext uri="{FF2B5EF4-FFF2-40B4-BE49-F238E27FC236}">
                  <a16:creationId xmlns:a16="http://schemas.microsoft.com/office/drawing/2014/main" id="{0DD44240-7842-4314-A02D-E953F582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09" y="4994394"/>
              <a:ext cx="301625" cy="150813"/>
            </a:xfrm>
            <a:custGeom>
              <a:avLst/>
              <a:gdLst>
                <a:gd name="T0" fmla="*/ 15 w 121"/>
                <a:gd name="T1" fmla="*/ 17 h 60"/>
                <a:gd name="T2" fmla="*/ 114 w 121"/>
                <a:gd name="T3" fmla="*/ 60 h 60"/>
                <a:gd name="T4" fmla="*/ 121 w 121"/>
                <a:gd name="T5" fmla="*/ 55 h 60"/>
                <a:gd name="T6" fmla="*/ 15 w 121"/>
                <a:gd name="T7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60">
                  <a:moveTo>
                    <a:pt x="15" y="17"/>
                  </a:moveTo>
                  <a:cubicBezTo>
                    <a:pt x="0" y="35"/>
                    <a:pt x="74" y="44"/>
                    <a:pt x="114" y="6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69" y="24"/>
                    <a:pt x="30" y="0"/>
                    <a:pt x="15" y="1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8" name="Freeform 188">
              <a:extLst>
                <a:ext uri="{FF2B5EF4-FFF2-40B4-BE49-F238E27FC236}">
                  <a16:creationId xmlns:a16="http://schemas.microsoft.com/office/drawing/2014/main" id="{D1A7099B-81A7-4089-8019-A1ACE8B1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646" y="6285031"/>
              <a:ext cx="384175" cy="119063"/>
            </a:xfrm>
            <a:custGeom>
              <a:avLst/>
              <a:gdLst>
                <a:gd name="T0" fmla="*/ 153 w 153"/>
                <a:gd name="T1" fmla="*/ 29 h 47"/>
                <a:gd name="T2" fmla="*/ 151 w 153"/>
                <a:gd name="T3" fmla="*/ 5 h 47"/>
                <a:gd name="T4" fmla="*/ 1 w 153"/>
                <a:gd name="T5" fmla="*/ 0 h 47"/>
                <a:gd name="T6" fmla="*/ 0 w 153"/>
                <a:gd name="T7" fmla="*/ 26 h 47"/>
                <a:gd name="T8" fmla="*/ 153 w 153"/>
                <a:gd name="T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7">
                  <a:moveTo>
                    <a:pt x="153" y="29"/>
                  </a:moveTo>
                  <a:cubicBezTo>
                    <a:pt x="151" y="5"/>
                    <a:pt x="151" y="5"/>
                    <a:pt x="151" y="5"/>
                  </a:cubicBezTo>
                  <a:cubicBezTo>
                    <a:pt x="97" y="13"/>
                    <a:pt x="58" y="11"/>
                    <a:pt x="1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62" y="47"/>
                    <a:pt x="153" y="29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9" name="Freeform 189">
              <a:extLst>
                <a:ext uri="{FF2B5EF4-FFF2-40B4-BE49-F238E27FC236}">
                  <a16:creationId xmlns:a16="http://schemas.microsoft.com/office/drawing/2014/main" id="{3B4828BC-BCB2-483A-BACA-1EE0879C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209" y="6158031"/>
              <a:ext cx="373063" cy="190500"/>
            </a:xfrm>
            <a:custGeom>
              <a:avLst/>
              <a:gdLst>
                <a:gd name="T0" fmla="*/ 146 w 149"/>
                <a:gd name="T1" fmla="*/ 76 h 76"/>
                <a:gd name="T2" fmla="*/ 149 w 149"/>
                <a:gd name="T3" fmla="*/ 52 h 76"/>
                <a:gd name="T4" fmla="*/ 7 w 149"/>
                <a:gd name="T5" fmla="*/ 0 h 76"/>
                <a:gd name="T6" fmla="*/ 0 w 149"/>
                <a:gd name="T7" fmla="*/ 19 h 76"/>
                <a:gd name="T8" fmla="*/ 146 w 14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6">
                  <a:moveTo>
                    <a:pt x="146" y="76"/>
                  </a:moveTo>
                  <a:cubicBezTo>
                    <a:pt x="149" y="52"/>
                    <a:pt x="149" y="52"/>
                    <a:pt x="149" y="52"/>
                  </a:cubicBezTo>
                  <a:cubicBezTo>
                    <a:pt x="101" y="41"/>
                    <a:pt x="61" y="24"/>
                    <a:pt x="7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62" y="64"/>
                    <a:pt x="146" y="76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0" name="Freeform 190">
              <a:extLst>
                <a:ext uri="{FF2B5EF4-FFF2-40B4-BE49-F238E27FC236}">
                  <a16:creationId xmlns:a16="http://schemas.microsoft.com/office/drawing/2014/main" id="{54F081A2-FE8A-4B49-A045-7783A7320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934" y="5962769"/>
              <a:ext cx="165100" cy="79375"/>
            </a:xfrm>
            <a:custGeom>
              <a:avLst/>
              <a:gdLst>
                <a:gd name="T0" fmla="*/ 66 w 66"/>
                <a:gd name="T1" fmla="*/ 21 h 32"/>
                <a:gd name="T2" fmla="*/ 0 w 66"/>
                <a:gd name="T3" fmla="*/ 0 h 32"/>
                <a:gd name="T4" fmla="*/ 39 w 66"/>
                <a:gd name="T5" fmla="*/ 30 h 32"/>
                <a:gd name="T6" fmla="*/ 66 w 66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2">
                  <a:moveTo>
                    <a:pt x="66" y="21"/>
                  </a:moveTo>
                  <a:cubicBezTo>
                    <a:pt x="59" y="24"/>
                    <a:pt x="19" y="14"/>
                    <a:pt x="0" y="0"/>
                  </a:cubicBezTo>
                  <a:cubicBezTo>
                    <a:pt x="0" y="0"/>
                    <a:pt x="15" y="26"/>
                    <a:pt x="39" y="30"/>
                  </a:cubicBezTo>
                  <a:cubicBezTo>
                    <a:pt x="51" y="32"/>
                    <a:pt x="66" y="21"/>
                    <a:pt x="66" y="21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1" name="Freeform 191">
              <a:extLst>
                <a:ext uri="{FF2B5EF4-FFF2-40B4-BE49-F238E27FC236}">
                  <a16:creationId xmlns:a16="http://schemas.microsoft.com/office/drawing/2014/main" id="{6490E5E1-D1BD-4F4A-B8FB-220E0BF4B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759" y="4735631"/>
              <a:ext cx="328613" cy="203200"/>
            </a:xfrm>
            <a:custGeom>
              <a:avLst/>
              <a:gdLst>
                <a:gd name="T0" fmla="*/ 121 w 131"/>
                <a:gd name="T1" fmla="*/ 67 h 81"/>
                <a:gd name="T2" fmla="*/ 116 w 131"/>
                <a:gd name="T3" fmla="*/ 81 h 81"/>
                <a:gd name="T4" fmla="*/ 124 w 131"/>
                <a:gd name="T5" fmla="*/ 81 h 81"/>
                <a:gd name="T6" fmla="*/ 131 w 131"/>
                <a:gd name="T7" fmla="*/ 81 h 81"/>
                <a:gd name="T8" fmla="*/ 121 w 131"/>
                <a:gd name="T9" fmla="*/ 67 h 81"/>
                <a:gd name="T10" fmla="*/ 49 w 131"/>
                <a:gd name="T11" fmla="*/ 45 h 81"/>
                <a:gd name="T12" fmla="*/ 48 w 131"/>
                <a:gd name="T13" fmla="*/ 45 h 81"/>
                <a:gd name="T14" fmla="*/ 49 w 131"/>
                <a:gd name="T15" fmla="*/ 45 h 81"/>
                <a:gd name="T16" fmla="*/ 49 w 131"/>
                <a:gd name="T17" fmla="*/ 45 h 81"/>
                <a:gd name="T18" fmla="*/ 64 w 131"/>
                <a:gd name="T19" fmla="*/ 0 h 81"/>
                <a:gd name="T20" fmla="*/ 38 w 131"/>
                <a:gd name="T21" fmla="*/ 37 h 81"/>
                <a:gd name="T22" fmla="*/ 23 w 131"/>
                <a:gd name="T23" fmla="*/ 34 h 81"/>
                <a:gd name="T24" fmla="*/ 13 w 131"/>
                <a:gd name="T25" fmla="*/ 44 h 81"/>
                <a:gd name="T26" fmla="*/ 14 w 131"/>
                <a:gd name="T27" fmla="*/ 45 h 81"/>
                <a:gd name="T28" fmla="*/ 10 w 131"/>
                <a:gd name="T29" fmla="*/ 46 h 81"/>
                <a:gd name="T30" fmla="*/ 0 w 131"/>
                <a:gd name="T31" fmla="*/ 44 h 81"/>
                <a:gd name="T32" fmla="*/ 12 w 131"/>
                <a:gd name="T33" fmla="*/ 59 h 81"/>
                <a:gd name="T34" fmla="*/ 69 w 131"/>
                <a:gd name="T35" fmla="*/ 77 h 81"/>
                <a:gd name="T36" fmla="*/ 80 w 131"/>
                <a:gd name="T37" fmla="*/ 60 h 81"/>
                <a:gd name="T38" fmla="*/ 118 w 131"/>
                <a:gd name="T39" fmla="*/ 64 h 81"/>
                <a:gd name="T40" fmla="*/ 112 w 131"/>
                <a:gd name="T41" fmla="*/ 60 h 81"/>
                <a:gd name="T42" fmla="*/ 106 w 131"/>
                <a:gd name="T43" fmla="*/ 57 h 81"/>
                <a:gd name="T44" fmla="*/ 106 w 131"/>
                <a:gd name="T45" fmla="*/ 57 h 81"/>
                <a:gd name="T46" fmla="*/ 103 w 131"/>
                <a:gd name="T47" fmla="*/ 54 h 81"/>
                <a:gd name="T48" fmla="*/ 104 w 131"/>
                <a:gd name="T49" fmla="*/ 54 h 81"/>
                <a:gd name="T50" fmla="*/ 98 w 131"/>
                <a:gd name="T51" fmla="*/ 42 h 81"/>
                <a:gd name="T52" fmla="*/ 91 w 131"/>
                <a:gd name="T53" fmla="*/ 42 h 81"/>
                <a:gd name="T54" fmla="*/ 107 w 131"/>
                <a:gd name="T55" fmla="*/ 4 h 81"/>
                <a:gd name="T56" fmla="*/ 64 w 131"/>
                <a:gd name="T5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81">
                  <a:moveTo>
                    <a:pt x="121" y="67"/>
                  </a:moveTo>
                  <a:cubicBezTo>
                    <a:pt x="116" y="81"/>
                    <a:pt x="116" y="81"/>
                    <a:pt x="116" y="81"/>
                  </a:cubicBezTo>
                  <a:cubicBezTo>
                    <a:pt x="119" y="81"/>
                    <a:pt x="121" y="81"/>
                    <a:pt x="124" y="81"/>
                  </a:cubicBezTo>
                  <a:cubicBezTo>
                    <a:pt x="126" y="81"/>
                    <a:pt x="129" y="81"/>
                    <a:pt x="131" y="81"/>
                  </a:cubicBezTo>
                  <a:cubicBezTo>
                    <a:pt x="128" y="76"/>
                    <a:pt x="125" y="71"/>
                    <a:pt x="121" y="67"/>
                  </a:cubicBezTo>
                  <a:moveTo>
                    <a:pt x="49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moveTo>
                    <a:pt x="64" y="0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5"/>
                    <a:pt x="4" y="44"/>
                    <a:pt x="0" y="44"/>
                  </a:cubicBezTo>
                  <a:cubicBezTo>
                    <a:pt x="4" y="49"/>
                    <a:pt x="8" y="54"/>
                    <a:pt x="12" y="59"/>
                  </a:cubicBezTo>
                  <a:cubicBezTo>
                    <a:pt x="29" y="68"/>
                    <a:pt x="49" y="73"/>
                    <a:pt x="69" y="77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2"/>
                    <a:pt x="114" y="60"/>
                    <a:pt x="112" y="60"/>
                  </a:cubicBezTo>
                  <a:cubicBezTo>
                    <a:pt x="110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DDA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2" name="Freeform 192">
              <a:extLst>
                <a:ext uri="{FF2B5EF4-FFF2-40B4-BE49-F238E27FC236}">
                  <a16:creationId xmlns:a16="http://schemas.microsoft.com/office/drawing/2014/main" id="{61389E60-3FE9-40AF-8848-E5E2CE86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771" y="4846756"/>
              <a:ext cx="57150" cy="38100"/>
            </a:xfrm>
            <a:custGeom>
              <a:avLst/>
              <a:gdLst>
                <a:gd name="T0" fmla="*/ 0 w 23"/>
                <a:gd name="T1" fmla="*/ 0 h 15"/>
                <a:gd name="T2" fmla="*/ 0 w 23"/>
                <a:gd name="T3" fmla="*/ 0 h 15"/>
                <a:gd name="T4" fmla="*/ 23 w 23"/>
                <a:gd name="T5" fmla="*/ 15 h 15"/>
                <a:gd name="T6" fmla="*/ 11 w 23"/>
                <a:gd name="T7" fmla="*/ 0 h 15"/>
                <a:gd name="T8" fmla="*/ 0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1"/>
                    <a:pt x="23" y="15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</a:path>
              </a:pathLst>
            </a:custGeom>
            <a:solidFill>
              <a:srgbClr val="DD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3" name="Freeform 193">
              <a:extLst>
                <a:ext uri="{FF2B5EF4-FFF2-40B4-BE49-F238E27FC236}">
                  <a16:creationId xmlns:a16="http://schemas.microsoft.com/office/drawing/2014/main" id="{A55C763B-E643-44E3-B26B-870064AD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796" y="4886444"/>
              <a:ext cx="130175" cy="52388"/>
            </a:xfrm>
            <a:custGeom>
              <a:avLst/>
              <a:gdLst>
                <a:gd name="T0" fmla="*/ 11 w 52"/>
                <a:gd name="T1" fmla="*/ 0 h 21"/>
                <a:gd name="T2" fmla="*/ 0 w 52"/>
                <a:gd name="T3" fmla="*/ 17 h 21"/>
                <a:gd name="T4" fmla="*/ 47 w 52"/>
                <a:gd name="T5" fmla="*/ 21 h 21"/>
                <a:gd name="T6" fmla="*/ 52 w 52"/>
                <a:gd name="T7" fmla="*/ 7 h 21"/>
                <a:gd name="T8" fmla="*/ 49 w 52"/>
                <a:gd name="T9" fmla="*/ 4 h 21"/>
                <a:gd name="T10" fmla="*/ 11 w 5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1">
                  <a:moveTo>
                    <a:pt x="1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9"/>
                    <a:pt x="32" y="21"/>
                    <a:pt x="47" y="2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D8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4" name="Freeform 194">
              <a:extLst>
                <a:ext uri="{FF2B5EF4-FFF2-40B4-BE49-F238E27FC236}">
                  <a16:creationId xmlns:a16="http://schemas.microsoft.com/office/drawing/2014/main" id="{C87333B7-D22F-4EA3-9523-8936CAB5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409" y="4041894"/>
              <a:ext cx="1050925" cy="1198563"/>
            </a:xfrm>
            <a:custGeom>
              <a:avLst/>
              <a:gdLst>
                <a:gd name="T0" fmla="*/ 405 w 420"/>
                <a:gd name="T1" fmla="*/ 426 h 478"/>
                <a:gd name="T2" fmla="*/ 35 w 420"/>
                <a:gd name="T3" fmla="*/ 10 h 478"/>
                <a:gd name="T4" fmla="*/ 296 w 420"/>
                <a:gd name="T5" fmla="*/ 151 h 478"/>
                <a:gd name="T6" fmla="*/ 405 w 420"/>
                <a:gd name="T7" fmla="*/ 42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478">
                  <a:moveTo>
                    <a:pt x="405" y="426"/>
                  </a:moveTo>
                  <a:cubicBezTo>
                    <a:pt x="369" y="478"/>
                    <a:pt x="0" y="30"/>
                    <a:pt x="35" y="10"/>
                  </a:cubicBezTo>
                  <a:cubicBezTo>
                    <a:pt x="52" y="0"/>
                    <a:pt x="234" y="74"/>
                    <a:pt x="296" y="151"/>
                  </a:cubicBezTo>
                  <a:cubicBezTo>
                    <a:pt x="350" y="218"/>
                    <a:pt x="420" y="405"/>
                    <a:pt x="405" y="426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5" name="Freeform 195">
              <a:extLst>
                <a:ext uri="{FF2B5EF4-FFF2-40B4-BE49-F238E27FC236}">
                  <a16:creationId xmlns:a16="http://schemas.microsoft.com/office/drawing/2014/main" id="{BC692A71-3AA1-43AC-BA71-C3EC6624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659" y="4084756"/>
              <a:ext cx="573088" cy="641350"/>
            </a:xfrm>
            <a:custGeom>
              <a:avLst/>
              <a:gdLst>
                <a:gd name="T0" fmla="*/ 203 w 229"/>
                <a:gd name="T1" fmla="*/ 68 h 256"/>
                <a:gd name="T2" fmla="*/ 188 w 229"/>
                <a:gd name="T3" fmla="*/ 256 h 256"/>
                <a:gd name="T4" fmla="*/ 0 w 229"/>
                <a:gd name="T5" fmla="*/ 33 h 256"/>
                <a:gd name="T6" fmla="*/ 203 w 229"/>
                <a:gd name="T7" fmla="*/ 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56">
                  <a:moveTo>
                    <a:pt x="203" y="68"/>
                  </a:moveTo>
                  <a:cubicBezTo>
                    <a:pt x="229" y="114"/>
                    <a:pt x="196" y="229"/>
                    <a:pt x="188" y="25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3" y="0"/>
                    <a:pt x="177" y="23"/>
                    <a:pt x="203" y="68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6" name="Freeform 196">
              <a:extLst>
                <a:ext uri="{FF2B5EF4-FFF2-40B4-BE49-F238E27FC236}">
                  <a16:creationId xmlns:a16="http://schemas.microsoft.com/office/drawing/2014/main" id="{0E82C0C0-974A-4228-B839-389DF706E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984" y="4227631"/>
              <a:ext cx="512763" cy="498475"/>
            </a:xfrm>
            <a:custGeom>
              <a:avLst/>
              <a:gdLst>
                <a:gd name="T0" fmla="*/ 82 w 205"/>
                <a:gd name="T1" fmla="*/ 21 h 199"/>
                <a:gd name="T2" fmla="*/ 172 w 205"/>
                <a:gd name="T3" fmla="*/ 0 h 199"/>
                <a:gd name="T4" fmla="*/ 179 w 205"/>
                <a:gd name="T5" fmla="*/ 11 h 199"/>
                <a:gd name="T6" fmla="*/ 164 w 205"/>
                <a:gd name="T7" fmla="*/ 199 h 199"/>
                <a:gd name="T8" fmla="*/ 0 w 205"/>
                <a:gd name="T9" fmla="*/ 4 h 199"/>
                <a:gd name="T10" fmla="*/ 82 w 205"/>
                <a:gd name="T11" fmla="*/ 2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99">
                  <a:moveTo>
                    <a:pt x="82" y="21"/>
                  </a:moveTo>
                  <a:cubicBezTo>
                    <a:pt x="119" y="21"/>
                    <a:pt x="152" y="13"/>
                    <a:pt x="172" y="0"/>
                  </a:cubicBezTo>
                  <a:cubicBezTo>
                    <a:pt x="174" y="4"/>
                    <a:pt x="177" y="8"/>
                    <a:pt x="179" y="11"/>
                  </a:cubicBezTo>
                  <a:cubicBezTo>
                    <a:pt x="205" y="57"/>
                    <a:pt x="172" y="172"/>
                    <a:pt x="164" y="19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15"/>
                    <a:pt x="49" y="21"/>
                    <a:pt x="82" y="21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7" name="Freeform 197">
              <a:extLst>
                <a:ext uri="{FF2B5EF4-FFF2-40B4-BE49-F238E27FC236}">
                  <a16:creationId xmlns:a16="http://schemas.microsoft.com/office/drawing/2014/main" id="{9F209CD7-684D-4719-B6F6-3A687CDB0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259" y="4184769"/>
              <a:ext cx="749300" cy="700088"/>
            </a:xfrm>
            <a:custGeom>
              <a:avLst/>
              <a:gdLst>
                <a:gd name="T0" fmla="*/ 299 w 299"/>
                <a:gd name="T1" fmla="*/ 73 h 279"/>
                <a:gd name="T2" fmla="*/ 125 w 299"/>
                <a:gd name="T3" fmla="*/ 30 h 279"/>
                <a:gd name="T4" fmla="*/ 106 w 299"/>
                <a:gd name="T5" fmla="*/ 279 h 279"/>
                <a:gd name="T6" fmla="*/ 299 w 299"/>
                <a:gd name="T7" fmla="*/ 7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279">
                  <a:moveTo>
                    <a:pt x="299" y="73"/>
                  </a:moveTo>
                  <a:cubicBezTo>
                    <a:pt x="273" y="44"/>
                    <a:pt x="173" y="0"/>
                    <a:pt x="125" y="30"/>
                  </a:cubicBezTo>
                  <a:cubicBezTo>
                    <a:pt x="40" y="81"/>
                    <a:pt x="0" y="200"/>
                    <a:pt x="106" y="279"/>
                  </a:cubicBezTo>
                  <a:lnTo>
                    <a:pt x="299" y="73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8" name="Freeform 198">
              <a:extLst>
                <a:ext uri="{FF2B5EF4-FFF2-40B4-BE49-F238E27FC236}">
                  <a16:creationId xmlns:a16="http://schemas.microsoft.com/office/drawing/2014/main" id="{9524752E-6D0C-47A5-9DB5-1788FED2B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221" y="4184769"/>
              <a:ext cx="541338" cy="700088"/>
            </a:xfrm>
            <a:custGeom>
              <a:avLst/>
              <a:gdLst>
                <a:gd name="T0" fmla="*/ 28 w 216"/>
                <a:gd name="T1" fmla="*/ 165 h 279"/>
                <a:gd name="T2" fmla="*/ 0 w 216"/>
                <a:gd name="T3" fmla="*/ 65 h 279"/>
                <a:gd name="T4" fmla="*/ 42 w 216"/>
                <a:gd name="T5" fmla="*/ 30 h 279"/>
                <a:gd name="T6" fmla="*/ 216 w 216"/>
                <a:gd name="T7" fmla="*/ 73 h 279"/>
                <a:gd name="T8" fmla="*/ 23 w 216"/>
                <a:gd name="T9" fmla="*/ 279 h 279"/>
                <a:gd name="T10" fmla="*/ 2 w 216"/>
                <a:gd name="T11" fmla="*/ 262 h 279"/>
                <a:gd name="T12" fmla="*/ 28 w 216"/>
                <a:gd name="T13" fmla="*/ 1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79">
                  <a:moveTo>
                    <a:pt x="28" y="165"/>
                  </a:moveTo>
                  <a:cubicBezTo>
                    <a:pt x="28" y="121"/>
                    <a:pt x="17" y="84"/>
                    <a:pt x="0" y="65"/>
                  </a:cubicBezTo>
                  <a:cubicBezTo>
                    <a:pt x="12" y="51"/>
                    <a:pt x="26" y="39"/>
                    <a:pt x="42" y="30"/>
                  </a:cubicBezTo>
                  <a:cubicBezTo>
                    <a:pt x="90" y="0"/>
                    <a:pt x="190" y="44"/>
                    <a:pt x="216" y="73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15" y="274"/>
                    <a:pt x="8" y="268"/>
                    <a:pt x="2" y="262"/>
                  </a:cubicBezTo>
                  <a:cubicBezTo>
                    <a:pt x="18" y="242"/>
                    <a:pt x="28" y="206"/>
                    <a:pt x="28" y="16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9" name="Freeform 199">
              <a:extLst>
                <a:ext uri="{FF2B5EF4-FFF2-40B4-BE49-F238E27FC236}">
                  <a16:creationId xmlns:a16="http://schemas.microsoft.com/office/drawing/2014/main" id="{BFC38AE6-63DF-4BF2-A292-341D9E2CE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409" y="4229219"/>
              <a:ext cx="485775" cy="720725"/>
            </a:xfrm>
            <a:custGeom>
              <a:avLst/>
              <a:gdLst>
                <a:gd name="T0" fmla="*/ 30 w 194"/>
                <a:gd name="T1" fmla="*/ 287 h 287"/>
                <a:gd name="T2" fmla="*/ 175 w 194"/>
                <a:gd name="T3" fmla="*/ 198 h 287"/>
                <a:gd name="T4" fmla="*/ 0 w 194"/>
                <a:gd name="T5" fmla="*/ 26 h 287"/>
                <a:gd name="T6" fmla="*/ 30 w 194"/>
                <a:gd name="T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87">
                  <a:moveTo>
                    <a:pt x="30" y="287"/>
                  </a:moveTo>
                  <a:cubicBezTo>
                    <a:pt x="69" y="287"/>
                    <a:pt x="165" y="254"/>
                    <a:pt x="175" y="198"/>
                  </a:cubicBezTo>
                  <a:cubicBezTo>
                    <a:pt x="194" y="100"/>
                    <a:pt x="129" y="0"/>
                    <a:pt x="0" y="26"/>
                  </a:cubicBezTo>
                  <a:lnTo>
                    <a:pt x="30" y="287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0" name="Freeform 200">
              <a:extLst>
                <a:ext uri="{FF2B5EF4-FFF2-40B4-BE49-F238E27FC236}">
                  <a16:creationId xmlns:a16="http://schemas.microsoft.com/office/drawing/2014/main" id="{D3CE000A-E9FA-443F-AFFB-92CF3BC9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484" y="4257794"/>
              <a:ext cx="762000" cy="787400"/>
            </a:xfrm>
            <a:custGeom>
              <a:avLst/>
              <a:gdLst>
                <a:gd name="T0" fmla="*/ 284 w 304"/>
                <a:gd name="T1" fmla="*/ 197 h 314"/>
                <a:gd name="T2" fmla="*/ 89 w 304"/>
                <a:gd name="T3" fmla="*/ 267 h 314"/>
                <a:gd name="T4" fmla="*/ 59 w 304"/>
                <a:gd name="T5" fmla="*/ 102 h 314"/>
                <a:gd name="T6" fmla="*/ 188 w 304"/>
                <a:gd name="T7" fmla="*/ 15 h 314"/>
                <a:gd name="T8" fmla="*/ 284 w 304"/>
                <a:gd name="T9" fmla="*/ 19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14">
                  <a:moveTo>
                    <a:pt x="284" y="197"/>
                  </a:moveTo>
                  <a:cubicBezTo>
                    <a:pt x="266" y="259"/>
                    <a:pt x="177" y="314"/>
                    <a:pt x="89" y="267"/>
                  </a:cubicBezTo>
                  <a:cubicBezTo>
                    <a:pt x="0" y="220"/>
                    <a:pt x="50" y="134"/>
                    <a:pt x="59" y="102"/>
                  </a:cubicBezTo>
                  <a:cubicBezTo>
                    <a:pt x="85" y="10"/>
                    <a:pt x="134" y="0"/>
                    <a:pt x="188" y="15"/>
                  </a:cubicBezTo>
                  <a:cubicBezTo>
                    <a:pt x="266" y="38"/>
                    <a:pt x="304" y="131"/>
                    <a:pt x="284" y="19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1" name="Freeform 201">
              <a:extLst>
                <a:ext uri="{FF2B5EF4-FFF2-40B4-BE49-F238E27FC236}">
                  <a16:creationId xmlns:a16="http://schemas.microsoft.com/office/drawing/2014/main" id="{D9FBE51C-A50C-41AF-A1FF-610181C0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696" y="4235569"/>
              <a:ext cx="385763" cy="257175"/>
            </a:xfrm>
            <a:custGeom>
              <a:avLst/>
              <a:gdLst>
                <a:gd name="T0" fmla="*/ 0 w 154"/>
                <a:gd name="T1" fmla="*/ 20 h 103"/>
                <a:gd name="T2" fmla="*/ 124 w 154"/>
                <a:gd name="T3" fmla="*/ 88 h 103"/>
                <a:gd name="T4" fmla="*/ 68 w 154"/>
                <a:gd name="T5" fmla="*/ 9 h 103"/>
                <a:gd name="T6" fmla="*/ 0 w 154"/>
                <a:gd name="T7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03">
                  <a:moveTo>
                    <a:pt x="0" y="20"/>
                  </a:moveTo>
                  <a:cubicBezTo>
                    <a:pt x="6" y="36"/>
                    <a:pt x="94" y="74"/>
                    <a:pt x="124" y="88"/>
                  </a:cubicBezTo>
                  <a:cubicBezTo>
                    <a:pt x="154" y="103"/>
                    <a:pt x="94" y="18"/>
                    <a:pt x="68" y="9"/>
                  </a:cubicBezTo>
                  <a:cubicBezTo>
                    <a:pt x="41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214">
              <a:extLst>
                <a:ext uri="{FF2B5EF4-FFF2-40B4-BE49-F238E27FC236}">
                  <a16:creationId xmlns:a16="http://schemas.microsoft.com/office/drawing/2014/main" id="{CCDEC911-5B7D-4E2C-BCB9-FB4C1CBF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671" y="4803894"/>
              <a:ext cx="219075" cy="80963"/>
            </a:xfrm>
            <a:custGeom>
              <a:avLst/>
              <a:gdLst>
                <a:gd name="T0" fmla="*/ 81 w 87"/>
                <a:gd name="T1" fmla="*/ 0 h 32"/>
                <a:gd name="T2" fmla="*/ 1 w 87"/>
                <a:gd name="T3" fmla="*/ 5 h 32"/>
                <a:gd name="T4" fmla="*/ 0 w 87"/>
                <a:gd name="T5" fmla="*/ 5 h 32"/>
                <a:gd name="T6" fmla="*/ 87 w 87"/>
                <a:gd name="T7" fmla="*/ 3 h 32"/>
                <a:gd name="T8" fmla="*/ 81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1" y="0"/>
                  </a:moveTo>
                  <a:cubicBezTo>
                    <a:pt x="50" y="20"/>
                    <a:pt x="20" y="16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19"/>
                    <a:pt x="50" y="32"/>
                    <a:pt x="87" y="3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215">
              <a:extLst>
                <a:ext uri="{FF2B5EF4-FFF2-40B4-BE49-F238E27FC236}">
                  <a16:creationId xmlns:a16="http://schemas.microsoft.com/office/drawing/2014/main" id="{FF712392-7FE2-4981-A4D5-810D6210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584" y="4786431"/>
              <a:ext cx="39688" cy="38100"/>
            </a:xfrm>
            <a:custGeom>
              <a:avLst/>
              <a:gdLst>
                <a:gd name="T0" fmla="*/ 15 w 16"/>
                <a:gd name="T1" fmla="*/ 14 h 15"/>
                <a:gd name="T2" fmla="*/ 11 w 16"/>
                <a:gd name="T3" fmla="*/ 5 h 15"/>
                <a:gd name="T4" fmla="*/ 1 w 16"/>
                <a:gd name="T5" fmla="*/ 2 h 15"/>
                <a:gd name="T6" fmla="*/ 6 w 16"/>
                <a:gd name="T7" fmla="*/ 11 h 15"/>
                <a:gd name="T8" fmla="*/ 15 w 1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14"/>
                  </a:moveTo>
                  <a:cubicBezTo>
                    <a:pt x="16" y="12"/>
                    <a:pt x="14" y="8"/>
                    <a:pt x="11" y="5"/>
                  </a:cubicBezTo>
                  <a:cubicBezTo>
                    <a:pt x="7" y="2"/>
                    <a:pt x="3" y="0"/>
                    <a:pt x="1" y="2"/>
                  </a:cubicBezTo>
                  <a:cubicBezTo>
                    <a:pt x="0" y="3"/>
                    <a:pt x="2" y="7"/>
                    <a:pt x="6" y="11"/>
                  </a:cubicBezTo>
                  <a:cubicBezTo>
                    <a:pt x="10" y="14"/>
                    <a:pt x="14" y="15"/>
                    <a:pt x="15" y="14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216">
              <a:extLst>
                <a:ext uri="{FF2B5EF4-FFF2-40B4-BE49-F238E27FC236}">
                  <a16:creationId xmlns:a16="http://schemas.microsoft.com/office/drawing/2014/main" id="{AC0A173E-75F5-4F7E-A068-5F4C618C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459" y="4375269"/>
              <a:ext cx="314325" cy="493713"/>
            </a:xfrm>
            <a:custGeom>
              <a:avLst/>
              <a:gdLst>
                <a:gd name="T0" fmla="*/ 2 w 126"/>
                <a:gd name="T1" fmla="*/ 197 h 197"/>
                <a:gd name="T2" fmla="*/ 89 w 126"/>
                <a:gd name="T3" fmla="*/ 23 h 197"/>
                <a:gd name="T4" fmla="*/ 85 w 126"/>
                <a:gd name="T5" fmla="*/ 170 h 197"/>
                <a:gd name="T6" fmla="*/ 2 w 126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97">
                  <a:moveTo>
                    <a:pt x="2" y="197"/>
                  </a:moveTo>
                  <a:cubicBezTo>
                    <a:pt x="0" y="158"/>
                    <a:pt x="53" y="0"/>
                    <a:pt x="89" y="23"/>
                  </a:cubicBezTo>
                  <a:cubicBezTo>
                    <a:pt x="126" y="45"/>
                    <a:pt x="85" y="170"/>
                    <a:pt x="85" y="170"/>
                  </a:cubicBezTo>
                  <a:cubicBezTo>
                    <a:pt x="56" y="166"/>
                    <a:pt x="31" y="172"/>
                    <a:pt x="2" y="197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217">
              <a:extLst>
                <a:ext uri="{FF2B5EF4-FFF2-40B4-BE49-F238E27FC236}">
                  <a16:creationId xmlns:a16="http://schemas.microsoft.com/office/drawing/2014/main" id="{E3A95B6A-1E7B-4720-BDA4-95EB95CF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346" y="4768969"/>
              <a:ext cx="260350" cy="142875"/>
            </a:xfrm>
            <a:custGeom>
              <a:avLst/>
              <a:gdLst>
                <a:gd name="T0" fmla="*/ 23 w 104"/>
                <a:gd name="T1" fmla="*/ 52 h 57"/>
                <a:gd name="T2" fmla="*/ 100 w 104"/>
                <a:gd name="T3" fmla="*/ 26 h 57"/>
                <a:gd name="T4" fmla="*/ 39 w 104"/>
                <a:gd name="T5" fmla="*/ 18 h 57"/>
                <a:gd name="T6" fmla="*/ 23 w 104"/>
                <a:gd name="T7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7">
                  <a:moveTo>
                    <a:pt x="23" y="52"/>
                  </a:moveTo>
                  <a:cubicBezTo>
                    <a:pt x="50" y="57"/>
                    <a:pt x="104" y="52"/>
                    <a:pt x="100" y="26"/>
                  </a:cubicBezTo>
                  <a:cubicBezTo>
                    <a:pt x="97" y="0"/>
                    <a:pt x="46" y="15"/>
                    <a:pt x="39" y="18"/>
                  </a:cubicBezTo>
                  <a:cubicBezTo>
                    <a:pt x="23" y="27"/>
                    <a:pt x="0" y="48"/>
                    <a:pt x="23" y="52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218">
              <a:extLst>
                <a:ext uri="{FF2B5EF4-FFF2-40B4-BE49-F238E27FC236}">
                  <a16:creationId xmlns:a16="http://schemas.microsoft.com/office/drawing/2014/main" id="{9E8370F7-93D8-4F06-88DD-F8BC0AE09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734" y="4803894"/>
              <a:ext cx="153988" cy="85725"/>
            </a:xfrm>
            <a:custGeom>
              <a:avLst/>
              <a:gdLst>
                <a:gd name="T0" fmla="*/ 13 w 61"/>
                <a:gd name="T1" fmla="*/ 31 h 34"/>
                <a:gd name="T2" fmla="*/ 59 w 61"/>
                <a:gd name="T3" fmla="*/ 15 h 34"/>
                <a:gd name="T4" fmla="*/ 23 w 61"/>
                <a:gd name="T5" fmla="*/ 11 h 34"/>
                <a:gd name="T6" fmla="*/ 13 w 61"/>
                <a:gd name="T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4">
                  <a:moveTo>
                    <a:pt x="13" y="31"/>
                  </a:moveTo>
                  <a:cubicBezTo>
                    <a:pt x="29" y="34"/>
                    <a:pt x="61" y="31"/>
                    <a:pt x="59" y="15"/>
                  </a:cubicBezTo>
                  <a:cubicBezTo>
                    <a:pt x="58" y="0"/>
                    <a:pt x="27" y="8"/>
                    <a:pt x="23" y="11"/>
                  </a:cubicBezTo>
                  <a:cubicBezTo>
                    <a:pt x="13" y="16"/>
                    <a:pt x="0" y="28"/>
                    <a:pt x="13" y="31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219">
              <a:extLst>
                <a:ext uri="{FF2B5EF4-FFF2-40B4-BE49-F238E27FC236}">
                  <a16:creationId xmlns:a16="http://schemas.microsoft.com/office/drawing/2014/main" id="{6D762581-81E3-433B-935C-255E5B87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46" y="4829294"/>
              <a:ext cx="112713" cy="61913"/>
            </a:xfrm>
            <a:custGeom>
              <a:avLst/>
              <a:gdLst>
                <a:gd name="T0" fmla="*/ 10 w 45"/>
                <a:gd name="T1" fmla="*/ 23 h 25"/>
                <a:gd name="T2" fmla="*/ 44 w 45"/>
                <a:gd name="T3" fmla="*/ 12 h 25"/>
                <a:gd name="T4" fmla="*/ 17 w 45"/>
                <a:gd name="T5" fmla="*/ 8 h 25"/>
                <a:gd name="T6" fmla="*/ 10 w 4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5">
                  <a:moveTo>
                    <a:pt x="10" y="23"/>
                  </a:moveTo>
                  <a:cubicBezTo>
                    <a:pt x="22" y="25"/>
                    <a:pt x="45" y="23"/>
                    <a:pt x="44" y="12"/>
                  </a:cubicBezTo>
                  <a:cubicBezTo>
                    <a:pt x="42" y="0"/>
                    <a:pt x="20" y="7"/>
                    <a:pt x="17" y="8"/>
                  </a:cubicBezTo>
                  <a:cubicBezTo>
                    <a:pt x="10" y="12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220">
              <a:extLst>
                <a:ext uri="{FF2B5EF4-FFF2-40B4-BE49-F238E27FC236}">
                  <a16:creationId xmlns:a16="http://schemas.microsoft.com/office/drawing/2014/main" id="{676CB007-E6C2-491C-8BDE-8839AFD82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59" y="4033956"/>
              <a:ext cx="958850" cy="1071563"/>
            </a:xfrm>
            <a:custGeom>
              <a:avLst/>
              <a:gdLst>
                <a:gd name="T0" fmla="*/ 371 w 383"/>
                <a:gd name="T1" fmla="*/ 427 h 427"/>
                <a:gd name="T2" fmla="*/ 0 w 383"/>
                <a:gd name="T3" fmla="*/ 13 h 427"/>
                <a:gd name="T4" fmla="*/ 292 w 383"/>
                <a:gd name="T5" fmla="*/ 147 h 427"/>
                <a:gd name="T6" fmla="*/ 371 w 383"/>
                <a:gd name="T7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427">
                  <a:moveTo>
                    <a:pt x="371" y="427"/>
                  </a:moveTo>
                  <a:cubicBezTo>
                    <a:pt x="327" y="277"/>
                    <a:pt x="237" y="89"/>
                    <a:pt x="0" y="13"/>
                  </a:cubicBezTo>
                  <a:cubicBezTo>
                    <a:pt x="33" y="0"/>
                    <a:pt x="185" y="30"/>
                    <a:pt x="292" y="147"/>
                  </a:cubicBezTo>
                  <a:cubicBezTo>
                    <a:pt x="368" y="245"/>
                    <a:pt x="383" y="410"/>
                    <a:pt x="371" y="427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1" name="Freeform 221">
              <a:extLst>
                <a:ext uri="{FF2B5EF4-FFF2-40B4-BE49-F238E27FC236}">
                  <a16:creationId xmlns:a16="http://schemas.microsoft.com/office/drawing/2014/main" id="{547F9926-BFBC-43BA-AF03-FE13BEF3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121" y="4154606"/>
              <a:ext cx="322263" cy="285750"/>
            </a:xfrm>
            <a:custGeom>
              <a:avLst/>
              <a:gdLst>
                <a:gd name="T0" fmla="*/ 120 w 129"/>
                <a:gd name="T1" fmla="*/ 114 h 114"/>
                <a:gd name="T2" fmla="*/ 0 w 129"/>
                <a:gd name="T3" fmla="*/ 3 h 114"/>
                <a:gd name="T4" fmla="*/ 15 w 129"/>
                <a:gd name="T5" fmla="*/ 0 h 114"/>
                <a:gd name="T6" fmla="*/ 129 w 129"/>
                <a:gd name="T7" fmla="*/ 91 h 114"/>
                <a:gd name="T8" fmla="*/ 120 w 1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4">
                  <a:moveTo>
                    <a:pt x="120" y="114"/>
                  </a:moveTo>
                  <a:cubicBezTo>
                    <a:pt x="107" y="86"/>
                    <a:pt x="65" y="44"/>
                    <a:pt x="0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0" y="114"/>
                  </a:lnTo>
                  <a:close/>
                </a:path>
              </a:pathLst>
            </a:custGeom>
            <a:solidFill>
              <a:srgbClr val="C6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2" name="Freeform 222">
              <a:extLst>
                <a:ext uri="{FF2B5EF4-FFF2-40B4-BE49-F238E27FC236}">
                  <a16:creationId xmlns:a16="http://schemas.microsoft.com/office/drawing/2014/main" id="{41980233-DFB0-4500-AE33-5EC623A3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109" y="4360981"/>
              <a:ext cx="393700" cy="744538"/>
            </a:xfrm>
            <a:custGeom>
              <a:avLst/>
              <a:gdLst>
                <a:gd name="T0" fmla="*/ 50 w 157"/>
                <a:gd name="T1" fmla="*/ 0 h 297"/>
                <a:gd name="T2" fmla="*/ 66 w 157"/>
                <a:gd name="T3" fmla="*/ 17 h 297"/>
                <a:gd name="T4" fmla="*/ 145 w 157"/>
                <a:gd name="T5" fmla="*/ 297 h 297"/>
                <a:gd name="T6" fmla="*/ 0 w 157"/>
                <a:gd name="T7" fmla="*/ 11 h 297"/>
                <a:gd name="T8" fmla="*/ 50 w 157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97">
                  <a:moveTo>
                    <a:pt x="50" y="0"/>
                  </a:moveTo>
                  <a:cubicBezTo>
                    <a:pt x="56" y="5"/>
                    <a:pt x="61" y="11"/>
                    <a:pt x="66" y="17"/>
                  </a:cubicBezTo>
                  <a:cubicBezTo>
                    <a:pt x="142" y="115"/>
                    <a:pt x="157" y="280"/>
                    <a:pt x="145" y="297"/>
                  </a:cubicBezTo>
                  <a:cubicBezTo>
                    <a:pt x="131" y="212"/>
                    <a:pt x="79" y="95"/>
                    <a:pt x="0" y="11"/>
                  </a:cubicBezTo>
                  <a:cubicBezTo>
                    <a:pt x="25" y="12"/>
                    <a:pt x="31" y="5"/>
                    <a:pt x="50" y="0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3" name="Freeform 223">
              <a:extLst>
                <a:ext uri="{FF2B5EF4-FFF2-40B4-BE49-F238E27FC236}">
                  <a16:creationId xmlns:a16="http://schemas.microsoft.com/office/drawing/2014/main" id="{1D32E1DB-E80B-405A-A84C-C772C7F8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359" y="4140319"/>
              <a:ext cx="485775" cy="555625"/>
            </a:xfrm>
            <a:custGeom>
              <a:avLst/>
              <a:gdLst>
                <a:gd name="T0" fmla="*/ 194 w 194"/>
                <a:gd name="T1" fmla="*/ 193 h 222"/>
                <a:gd name="T2" fmla="*/ 27 w 194"/>
                <a:gd name="T3" fmla="*/ 0 h 222"/>
                <a:gd name="T4" fmla="*/ 0 w 194"/>
                <a:gd name="T5" fmla="*/ 7 h 222"/>
                <a:gd name="T6" fmla="*/ 187 w 194"/>
                <a:gd name="T7" fmla="*/ 222 h 222"/>
                <a:gd name="T8" fmla="*/ 194 w 194"/>
                <a:gd name="T9" fmla="*/ 19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194" y="193"/>
                  </a:moveTo>
                  <a:cubicBezTo>
                    <a:pt x="193" y="160"/>
                    <a:pt x="149" y="38"/>
                    <a:pt x="2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4" y="66"/>
                    <a:pt x="187" y="222"/>
                  </a:cubicBezTo>
                  <a:lnTo>
                    <a:pt x="194" y="193"/>
                  </a:lnTo>
                  <a:close/>
                </a:path>
              </a:pathLst>
            </a:custGeom>
            <a:solidFill>
              <a:srgbClr val="F7E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4" name="Freeform 224">
              <a:extLst>
                <a:ext uri="{FF2B5EF4-FFF2-40B4-BE49-F238E27FC236}">
                  <a16:creationId xmlns:a16="http://schemas.microsoft.com/office/drawing/2014/main" id="{2C16A874-AC7E-4F47-8ABA-F547174A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546" y="4289544"/>
              <a:ext cx="255588" cy="406400"/>
            </a:xfrm>
            <a:custGeom>
              <a:avLst/>
              <a:gdLst>
                <a:gd name="T0" fmla="*/ 33 w 102"/>
                <a:gd name="T1" fmla="*/ 0 h 162"/>
                <a:gd name="T2" fmla="*/ 102 w 102"/>
                <a:gd name="T3" fmla="*/ 133 h 162"/>
                <a:gd name="T4" fmla="*/ 95 w 102"/>
                <a:gd name="T5" fmla="*/ 162 h 162"/>
                <a:gd name="T6" fmla="*/ 0 w 102"/>
                <a:gd name="T7" fmla="*/ 8 h 162"/>
                <a:gd name="T8" fmla="*/ 33 w 10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2">
                  <a:moveTo>
                    <a:pt x="33" y="0"/>
                  </a:moveTo>
                  <a:cubicBezTo>
                    <a:pt x="82" y="50"/>
                    <a:pt x="101" y="111"/>
                    <a:pt x="102" y="13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76" y="93"/>
                    <a:pt x="37" y="43"/>
                    <a:pt x="0" y="8"/>
                  </a:cubicBezTo>
                  <a:cubicBezTo>
                    <a:pt x="11" y="7"/>
                    <a:pt x="22" y="4"/>
                    <a:pt x="33" y="0"/>
                  </a:cubicBezTo>
                  <a:close/>
                </a:path>
              </a:pathLst>
            </a:custGeom>
            <a:solidFill>
              <a:srgbClr val="EFD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5" name="Freeform 225">
              <a:extLst>
                <a:ext uri="{FF2B5EF4-FFF2-40B4-BE49-F238E27FC236}">
                  <a16:creationId xmlns:a16="http://schemas.microsoft.com/office/drawing/2014/main" id="{AB82A0D3-1D2D-440A-9839-39B6AAEE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309" y="5302369"/>
              <a:ext cx="157163" cy="184150"/>
            </a:xfrm>
            <a:custGeom>
              <a:avLst/>
              <a:gdLst>
                <a:gd name="T0" fmla="*/ 10 w 63"/>
                <a:gd name="T1" fmla="*/ 33 h 73"/>
                <a:gd name="T2" fmla="*/ 3 w 63"/>
                <a:gd name="T3" fmla="*/ 17 h 73"/>
                <a:gd name="T4" fmla="*/ 14 w 63"/>
                <a:gd name="T5" fmla="*/ 27 h 73"/>
                <a:gd name="T6" fmla="*/ 21 w 63"/>
                <a:gd name="T7" fmla="*/ 31 h 73"/>
                <a:gd name="T8" fmla="*/ 12 w 63"/>
                <a:gd name="T9" fmla="*/ 20 h 73"/>
                <a:gd name="T10" fmla="*/ 6 w 63"/>
                <a:gd name="T11" fmla="*/ 5 h 73"/>
                <a:gd name="T12" fmla="*/ 18 w 63"/>
                <a:gd name="T13" fmla="*/ 17 h 73"/>
                <a:gd name="T14" fmla="*/ 29 w 63"/>
                <a:gd name="T15" fmla="*/ 24 h 73"/>
                <a:gd name="T16" fmla="*/ 23 w 63"/>
                <a:gd name="T17" fmla="*/ 13 h 73"/>
                <a:gd name="T18" fmla="*/ 22 w 63"/>
                <a:gd name="T19" fmla="*/ 0 h 73"/>
                <a:gd name="T20" fmla="*/ 31 w 63"/>
                <a:gd name="T21" fmla="*/ 13 h 73"/>
                <a:gd name="T22" fmla="*/ 47 w 63"/>
                <a:gd name="T23" fmla="*/ 32 h 73"/>
                <a:gd name="T24" fmla="*/ 53 w 63"/>
                <a:gd name="T25" fmla="*/ 7 h 73"/>
                <a:gd name="T26" fmla="*/ 56 w 63"/>
                <a:gd name="T27" fmla="*/ 60 h 73"/>
                <a:gd name="T28" fmla="*/ 10 w 63"/>
                <a:gd name="T29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73">
                  <a:moveTo>
                    <a:pt x="10" y="33"/>
                  </a:moveTo>
                  <a:cubicBezTo>
                    <a:pt x="4" y="26"/>
                    <a:pt x="0" y="19"/>
                    <a:pt x="3" y="17"/>
                  </a:cubicBezTo>
                  <a:cubicBezTo>
                    <a:pt x="5" y="17"/>
                    <a:pt x="9" y="22"/>
                    <a:pt x="14" y="27"/>
                  </a:cubicBezTo>
                  <a:cubicBezTo>
                    <a:pt x="18" y="30"/>
                    <a:pt x="20" y="32"/>
                    <a:pt x="21" y="31"/>
                  </a:cubicBezTo>
                  <a:cubicBezTo>
                    <a:pt x="21" y="31"/>
                    <a:pt x="17" y="26"/>
                    <a:pt x="12" y="20"/>
                  </a:cubicBezTo>
                  <a:cubicBezTo>
                    <a:pt x="5" y="12"/>
                    <a:pt x="2" y="6"/>
                    <a:pt x="6" y="5"/>
                  </a:cubicBezTo>
                  <a:cubicBezTo>
                    <a:pt x="9" y="4"/>
                    <a:pt x="11" y="10"/>
                    <a:pt x="18" y="17"/>
                  </a:cubicBezTo>
                  <a:cubicBezTo>
                    <a:pt x="23" y="23"/>
                    <a:pt x="25" y="25"/>
                    <a:pt x="29" y="24"/>
                  </a:cubicBezTo>
                  <a:cubicBezTo>
                    <a:pt x="30" y="24"/>
                    <a:pt x="27" y="20"/>
                    <a:pt x="23" y="13"/>
                  </a:cubicBezTo>
                  <a:cubicBezTo>
                    <a:pt x="19" y="5"/>
                    <a:pt x="19" y="0"/>
                    <a:pt x="22" y="0"/>
                  </a:cubicBezTo>
                  <a:cubicBezTo>
                    <a:pt x="26" y="0"/>
                    <a:pt x="25" y="4"/>
                    <a:pt x="31" y="13"/>
                  </a:cubicBezTo>
                  <a:cubicBezTo>
                    <a:pt x="39" y="24"/>
                    <a:pt x="39" y="27"/>
                    <a:pt x="47" y="32"/>
                  </a:cubicBezTo>
                  <a:cubicBezTo>
                    <a:pt x="55" y="36"/>
                    <a:pt x="46" y="4"/>
                    <a:pt x="53" y="7"/>
                  </a:cubicBezTo>
                  <a:cubicBezTo>
                    <a:pt x="63" y="11"/>
                    <a:pt x="56" y="51"/>
                    <a:pt x="56" y="60"/>
                  </a:cubicBezTo>
                  <a:cubicBezTo>
                    <a:pt x="57" y="73"/>
                    <a:pt x="29" y="52"/>
                    <a:pt x="10" y="3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5090C80A-CBF7-4072-8D59-4BF57C919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971" y="5086469"/>
              <a:ext cx="161925" cy="128588"/>
            </a:xfrm>
            <a:custGeom>
              <a:avLst/>
              <a:gdLst>
                <a:gd name="T0" fmla="*/ 31 w 65"/>
                <a:gd name="T1" fmla="*/ 42 h 51"/>
                <a:gd name="T2" fmla="*/ 44 w 65"/>
                <a:gd name="T3" fmla="*/ 49 h 51"/>
                <a:gd name="T4" fmla="*/ 37 w 65"/>
                <a:gd name="T5" fmla="*/ 40 h 51"/>
                <a:gd name="T6" fmla="*/ 34 w 65"/>
                <a:gd name="T7" fmla="*/ 34 h 51"/>
                <a:gd name="T8" fmla="*/ 43 w 65"/>
                <a:gd name="T9" fmla="*/ 42 h 51"/>
                <a:gd name="T10" fmla="*/ 56 w 65"/>
                <a:gd name="T11" fmla="*/ 48 h 51"/>
                <a:gd name="T12" fmla="*/ 47 w 65"/>
                <a:gd name="T13" fmla="*/ 37 h 51"/>
                <a:gd name="T14" fmla="*/ 42 w 65"/>
                <a:gd name="T15" fmla="*/ 28 h 51"/>
                <a:gd name="T16" fmla="*/ 52 w 65"/>
                <a:gd name="T17" fmla="*/ 33 h 51"/>
                <a:gd name="T18" fmla="*/ 64 w 65"/>
                <a:gd name="T19" fmla="*/ 35 h 51"/>
                <a:gd name="T20" fmla="*/ 54 w 65"/>
                <a:gd name="T21" fmla="*/ 26 h 51"/>
                <a:gd name="T22" fmla="*/ 38 w 65"/>
                <a:gd name="T23" fmla="*/ 12 h 51"/>
                <a:gd name="T24" fmla="*/ 63 w 65"/>
                <a:gd name="T25" fmla="*/ 8 h 51"/>
                <a:gd name="T26" fmla="*/ 12 w 65"/>
                <a:gd name="T27" fmla="*/ 3 h 51"/>
                <a:gd name="T28" fmla="*/ 31 w 65"/>
                <a:gd name="T2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51">
                  <a:moveTo>
                    <a:pt x="31" y="42"/>
                  </a:moveTo>
                  <a:cubicBezTo>
                    <a:pt x="36" y="47"/>
                    <a:pt x="42" y="51"/>
                    <a:pt x="44" y="49"/>
                  </a:cubicBezTo>
                  <a:cubicBezTo>
                    <a:pt x="45" y="47"/>
                    <a:pt x="40" y="44"/>
                    <a:pt x="37" y="40"/>
                  </a:cubicBezTo>
                  <a:cubicBezTo>
                    <a:pt x="34" y="36"/>
                    <a:pt x="33" y="34"/>
                    <a:pt x="34" y="34"/>
                  </a:cubicBezTo>
                  <a:cubicBezTo>
                    <a:pt x="34" y="33"/>
                    <a:pt x="38" y="37"/>
                    <a:pt x="43" y="42"/>
                  </a:cubicBezTo>
                  <a:cubicBezTo>
                    <a:pt x="50" y="47"/>
                    <a:pt x="55" y="50"/>
                    <a:pt x="56" y="48"/>
                  </a:cubicBezTo>
                  <a:cubicBezTo>
                    <a:pt x="58" y="45"/>
                    <a:pt x="53" y="43"/>
                    <a:pt x="47" y="37"/>
                  </a:cubicBezTo>
                  <a:cubicBezTo>
                    <a:pt x="43" y="32"/>
                    <a:pt x="41" y="30"/>
                    <a:pt x="42" y="28"/>
                  </a:cubicBezTo>
                  <a:cubicBezTo>
                    <a:pt x="43" y="26"/>
                    <a:pt x="46" y="29"/>
                    <a:pt x="52" y="33"/>
                  </a:cubicBezTo>
                  <a:cubicBezTo>
                    <a:pt x="59" y="37"/>
                    <a:pt x="63" y="37"/>
                    <a:pt x="64" y="35"/>
                  </a:cubicBezTo>
                  <a:cubicBezTo>
                    <a:pt x="65" y="31"/>
                    <a:pt x="61" y="32"/>
                    <a:pt x="54" y="26"/>
                  </a:cubicBezTo>
                  <a:cubicBezTo>
                    <a:pt x="44" y="19"/>
                    <a:pt x="41" y="19"/>
                    <a:pt x="38" y="12"/>
                  </a:cubicBezTo>
                  <a:cubicBezTo>
                    <a:pt x="36" y="5"/>
                    <a:pt x="65" y="15"/>
                    <a:pt x="63" y="8"/>
                  </a:cubicBezTo>
                  <a:cubicBezTo>
                    <a:pt x="61" y="0"/>
                    <a:pt x="21" y="4"/>
                    <a:pt x="12" y="3"/>
                  </a:cubicBezTo>
                  <a:cubicBezTo>
                    <a:pt x="0" y="2"/>
                    <a:pt x="15" y="25"/>
                    <a:pt x="31" y="42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245BA60A-A6AF-4834-94AC-E1350849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496" y="5162669"/>
              <a:ext cx="68263" cy="77788"/>
            </a:xfrm>
            <a:custGeom>
              <a:avLst/>
              <a:gdLst>
                <a:gd name="T0" fmla="*/ 27 w 27"/>
                <a:gd name="T1" fmla="*/ 20 h 31"/>
                <a:gd name="T2" fmla="*/ 14 w 27"/>
                <a:gd name="T3" fmla="*/ 1 h 31"/>
                <a:gd name="T4" fmla="*/ 1 w 27"/>
                <a:gd name="T5" fmla="*/ 18 h 31"/>
                <a:gd name="T6" fmla="*/ 23 w 27"/>
                <a:gd name="T7" fmla="*/ 31 h 31"/>
                <a:gd name="T8" fmla="*/ 27 w 27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7" y="20"/>
                  </a:moveTo>
                  <a:cubicBezTo>
                    <a:pt x="24" y="12"/>
                    <a:pt x="21" y="0"/>
                    <a:pt x="14" y="1"/>
                  </a:cubicBezTo>
                  <a:cubicBezTo>
                    <a:pt x="7" y="2"/>
                    <a:pt x="0" y="13"/>
                    <a:pt x="1" y="18"/>
                  </a:cubicBezTo>
                  <a:cubicBezTo>
                    <a:pt x="3" y="23"/>
                    <a:pt x="23" y="31"/>
                    <a:pt x="23" y="31"/>
                  </a:cubicBezTo>
                  <a:lnTo>
                    <a:pt x="27" y="2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0D446D6C-297E-4A95-A554-7BE930A7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409" y="4848344"/>
              <a:ext cx="527050" cy="439738"/>
            </a:xfrm>
            <a:custGeom>
              <a:avLst/>
              <a:gdLst>
                <a:gd name="T0" fmla="*/ 189 w 211"/>
                <a:gd name="T1" fmla="*/ 175 h 175"/>
                <a:gd name="T2" fmla="*/ 208 w 211"/>
                <a:gd name="T3" fmla="*/ 150 h 175"/>
                <a:gd name="T4" fmla="*/ 52 w 211"/>
                <a:gd name="T5" fmla="*/ 14 h 175"/>
                <a:gd name="T6" fmla="*/ 189 w 211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75">
                  <a:moveTo>
                    <a:pt x="189" y="175"/>
                  </a:moveTo>
                  <a:cubicBezTo>
                    <a:pt x="202" y="171"/>
                    <a:pt x="211" y="162"/>
                    <a:pt x="208" y="150"/>
                  </a:cubicBezTo>
                  <a:cubicBezTo>
                    <a:pt x="206" y="138"/>
                    <a:pt x="105" y="27"/>
                    <a:pt x="52" y="14"/>
                  </a:cubicBezTo>
                  <a:cubicBezTo>
                    <a:pt x="0" y="0"/>
                    <a:pt x="189" y="175"/>
                    <a:pt x="189" y="175"/>
                  </a:cubicBezTo>
                  <a:close/>
                </a:path>
              </a:pathLst>
            </a:custGeom>
            <a:solidFill>
              <a:srgbClr val="EDC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" name="Freeform 229">
              <a:extLst>
                <a:ext uri="{FF2B5EF4-FFF2-40B4-BE49-F238E27FC236}">
                  <a16:creationId xmlns:a16="http://schemas.microsoft.com/office/drawing/2014/main" id="{46D01906-30A4-4F1E-9FF5-AF497B542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421" y="5194419"/>
              <a:ext cx="298450" cy="223838"/>
            </a:xfrm>
            <a:custGeom>
              <a:avLst/>
              <a:gdLst>
                <a:gd name="T0" fmla="*/ 119 w 119"/>
                <a:gd name="T1" fmla="*/ 52 h 89"/>
                <a:gd name="T2" fmla="*/ 79 w 119"/>
                <a:gd name="T3" fmla="*/ 88 h 89"/>
                <a:gd name="T4" fmla="*/ 0 w 119"/>
                <a:gd name="T5" fmla="*/ 11 h 89"/>
                <a:gd name="T6" fmla="*/ 7 w 119"/>
                <a:gd name="T7" fmla="*/ 0 h 89"/>
                <a:gd name="T8" fmla="*/ 82 w 119"/>
                <a:gd name="T9" fmla="*/ 59 h 89"/>
                <a:gd name="T10" fmla="*/ 97 w 119"/>
                <a:gd name="T11" fmla="*/ 18 h 89"/>
                <a:gd name="T12" fmla="*/ 119 w 119"/>
                <a:gd name="T13" fmla="*/ 5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9">
                  <a:moveTo>
                    <a:pt x="119" y="52"/>
                  </a:moveTo>
                  <a:cubicBezTo>
                    <a:pt x="110" y="74"/>
                    <a:pt x="98" y="89"/>
                    <a:pt x="79" y="88"/>
                  </a:cubicBezTo>
                  <a:cubicBezTo>
                    <a:pt x="60" y="88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1" y="58"/>
                    <a:pt x="82" y="59"/>
                  </a:cubicBezTo>
                  <a:cubicBezTo>
                    <a:pt x="92" y="59"/>
                    <a:pt x="97" y="18"/>
                    <a:pt x="97" y="18"/>
                  </a:cubicBezTo>
                  <a:lnTo>
                    <a:pt x="119" y="5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" name="Freeform 230">
              <a:extLst>
                <a:ext uri="{FF2B5EF4-FFF2-40B4-BE49-F238E27FC236}">
                  <a16:creationId xmlns:a16="http://schemas.microsoft.com/office/drawing/2014/main" id="{CA04CCF3-79DB-4CCD-BA7F-05A4DA71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371" y="5181719"/>
              <a:ext cx="322263" cy="457200"/>
            </a:xfrm>
            <a:custGeom>
              <a:avLst/>
              <a:gdLst>
                <a:gd name="T0" fmla="*/ 189 w 203"/>
                <a:gd name="T1" fmla="*/ 288 h 288"/>
                <a:gd name="T2" fmla="*/ 0 w 203"/>
                <a:gd name="T3" fmla="*/ 13 h 288"/>
                <a:gd name="T4" fmla="*/ 12 w 203"/>
                <a:gd name="T5" fmla="*/ 0 h 288"/>
                <a:gd name="T6" fmla="*/ 203 w 203"/>
                <a:gd name="T7" fmla="*/ 239 h 288"/>
                <a:gd name="T8" fmla="*/ 189 w 203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8">
                  <a:moveTo>
                    <a:pt x="189" y="288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203" y="239"/>
                  </a:lnTo>
                  <a:lnTo>
                    <a:pt x="189" y="288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" name="Freeform 231">
              <a:extLst>
                <a:ext uri="{FF2B5EF4-FFF2-40B4-BE49-F238E27FC236}">
                  <a16:creationId xmlns:a16="http://schemas.microsoft.com/office/drawing/2014/main" id="{6F59B707-33DB-4868-9890-08568C18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759" y="4962644"/>
              <a:ext cx="258763" cy="460375"/>
            </a:xfrm>
            <a:custGeom>
              <a:avLst/>
              <a:gdLst>
                <a:gd name="T0" fmla="*/ 81 w 103"/>
                <a:gd name="T1" fmla="*/ 184 h 184"/>
                <a:gd name="T2" fmla="*/ 103 w 103"/>
                <a:gd name="T3" fmla="*/ 79 h 184"/>
                <a:gd name="T4" fmla="*/ 71 w 103"/>
                <a:gd name="T5" fmla="*/ 11 h 184"/>
                <a:gd name="T6" fmla="*/ 0 w 103"/>
                <a:gd name="T7" fmla="*/ 131 h 184"/>
                <a:gd name="T8" fmla="*/ 81 w 103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84">
                  <a:moveTo>
                    <a:pt x="81" y="184"/>
                  </a:moveTo>
                  <a:cubicBezTo>
                    <a:pt x="99" y="165"/>
                    <a:pt x="103" y="104"/>
                    <a:pt x="103" y="79"/>
                  </a:cubicBezTo>
                  <a:cubicBezTo>
                    <a:pt x="103" y="39"/>
                    <a:pt x="86" y="18"/>
                    <a:pt x="71" y="11"/>
                  </a:cubicBezTo>
                  <a:cubicBezTo>
                    <a:pt x="44" y="0"/>
                    <a:pt x="3" y="117"/>
                    <a:pt x="0" y="131"/>
                  </a:cubicBezTo>
                  <a:cubicBezTo>
                    <a:pt x="48" y="164"/>
                    <a:pt x="79" y="170"/>
                    <a:pt x="81" y="18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" name="Freeform 232">
              <a:extLst>
                <a:ext uri="{FF2B5EF4-FFF2-40B4-BE49-F238E27FC236}">
                  <a16:creationId xmlns:a16="http://schemas.microsoft.com/office/drawing/2014/main" id="{E97CBEF2-FF04-4CBF-B37E-88FBFC084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221" y="4976931"/>
              <a:ext cx="241300" cy="446088"/>
            </a:xfrm>
            <a:custGeom>
              <a:avLst/>
              <a:gdLst>
                <a:gd name="T0" fmla="*/ 13 w 96"/>
                <a:gd name="T1" fmla="*/ 100 h 178"/>
                <a:gd name="T2" fmla="*/ 20 w 96"/>
                <a:gd name="T3" fmla="*/ 54 h 178"/>
                <a:gd name="T4" fmla="*/ 64 w 96"/>
                <a:gd name="T5" fmla="*/ 5 h 178"/>
                <a:gd name="T6" fmla="*/ 96 w 96"/>
                <a:gd name="T7" fmla="*/ 73 h 178"/>
                <a:gd name="T8" fmla="*/ 74 w 96"/>
                <a:gd name="T9" fmla="*/ 178 h 178"/>
                <a:gd name="T10" fmla="*/ 0 w 96"/>
                <a:gd name="T11" fmla="*/ 130 h 178"/>
                <a:gd name="T12" fmla="*/ 13 w 96"/>
                <a:gd name="T13" fmla="*/ 10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8">
                  <a:moveTo>
                    <a:pt x="13" y="100"/>
                  </a:moveTo>
                  <a:cubicBezTo>
                    <a:pt x="19" y="82"/>
                    <a:pt x="21" y="65"/>
                    <a:pt x="20" y="54"/>
                  </a:cubicBezTo>
                  <a:cubicBezTo>
                    <a:pt x="34" y="25"/>
                    <a:pt x="51" y="0"/>
                    <a:pt x="64" y="5"/>
                  </a:cubicBezTo>
                  <a:cubicBezTo>
                    <a:pt x="79" y="12"/>
                    <a:pt x="96" y="33"/>
                    <a:pt x="96" y="73"/>
                  </a:cubicBezTo>
                  <a:cubicBezTo>
                    <a:pt x="96" y="98"/>
                    <a:pt x="92" y="159"/>
                    <a:pt x="74" y="178"/>
                  </a:cubicBezTo>
                  <a:cubicBezTo>
                    <a:pt x="72" y="165"/>
                    <a:pt x="44" y="159"/>
                    <a:pt x="0" y="130"/>
                  </a:cubicBezTo>
                  <a:cubicBezTo>
                    <a:pt x="4" y="122"/>
                    <a:pt x="9" y="112"/>
                    <a:pt x="13" y="100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" name="Freeform 233">
              <a:extLst>
                <a:ext uri="{FF2B5EF4-FFF2-40B4-BE49-F238E27FC236}">
                  <a16:creationId xmlns:a16="http://schemas.microsoft.com/office/drawing/2014/main" id="{59137B27-B4CC-4328-9E65-E96C30D21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996" y="5242044"/>
              <a:ext cx="122238" cy="128588"/>
            </a:xfrm>
            <a:custGeom>
              <a:avLst/>
              <a:gdLst>
                <a:gd name="T0" fmla="*/ 77 w 77"/>
                <a:gd name="T1" fmla="*/ 59 h 81"/>
                <a:gd name="T2" fmla="*/ 8 w 77"/>
                <a:gd name="T3" fmla="*/ 0 h 81"/>
                <a:gd name="T4" fmla="*/ 0 w 77"/>
                <a:gd name="T5" fmla="*/ 29 h 81"/>
                <a:gd name="T6" fmla="*/ 66 w 77"/>
                <a:gd name="T7" fmla="*/ 81 h 81"/>
                <a:gd name="T8" fmla="*/ 77 w 77"/>
                <a:gd name="T9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7" y="59"/>
                  </a:moveTo>
                  <a:lnTo>
                    <a:pt x="8" y="0"/>
                  </a:lnTo>
                  <a:lnTo>
                    <a:pt x="0" y="29"/>
                  </a:lnTo>
                  <a:lnTo>
                    <a:pt x="66" y="81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234">
              <a:extLst>
                <a:ext uri="{FF2B5EF4-FFF2-40B4-BE49-F238E27FC236}">
                  <a16:creationId xmlns:a16="http://schemas.microsoft.com/office/drawing/2014/main" id="{8F5F4DAD-4D5A-450A-BE3D-EB236BD3A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4819769"/>
              <a:ext cx="949325" cy="1035050"/>
            </a:xfrm>
            <a:custGeom>
              <a:avLst/>
              <a:gdLst>
                <a:gd name="T0" fmla="*/ 111 w 379"/>
                <a:gd name="T1" fmla="*/ 395 h 413"/>
                <a:gd name="T2" fmla="*/ 261 w 379"/>
                <a:gd name="T3" fmla="*/ 394 h 413"/>
                <a:gd name="T4" fmla="*/ 366 w 379"/>
                <a:gd name="T5" fmla="*/ 273 h 413"/>
                <a:gd name="T6" fmla="*/ 111 w 379"/>
                <a:gd name="T7" fmla="*/ 10 h 413"/>
                <a:gd name="T8" fmla="*/ 0 w 379"/>
                <a:gd name="T9" fmla="*/ 112 h 413"/>
                <a:gd name="T10" fmla="*/ 111 w 379"/>
                <a:gd name="T11" fmla="*/ 39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413">
                  <a:moveTo>
                    <a:pt x="111" y="395"/>
                  </a:moveTo>
                  <a:cubicBezTo>
                    <a:pt x="180" y="413"/>
                    <a:pt x="225" y="406"/>
                    <a:pt x="261" y="394"/>
                  </a:cubicBezTo>
                  <a:cubicBezTo>
                    <a:pt x="273" y="390"/>
                    <a:pt x="379" y="352"/>
                    <a:pt x="366" y="273"/>
                  </a:cubicBezTo>
                  <a:cubicBezTo>
                    <a:pt x="353" y="195"/>
                    <a:pt x="224" y="0"/>
                    <a:pt x="111" y="10"/>
                  </a:cubicBezTo>
                  <a:cubicBezTo>
                    <a:pt x="4" y="18"/>
                    <a:pt x="0" y="112"/>
                    <a:pt x="0" y="112"/>
                  </a:cubicBezTo>
                  <a:cubicBezTo>
                    <a:pt x="0" y="112"/>
                    <a:pt x="71" y="384"/>
                    <a:pt x="111" y="39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235">
              <a:extLst>
                <a:ext uri="{FF2B5EF4-FFF2-40B4-BE49-F238E27FC236}">
                  <a16:creationId xmlns:a16="http://schemas.microsoft.com/office/drawing/2014/main" id="{AEBDED4F-EC96-4856-8B24-3D31C2A31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4838819"/>
              <a:ext cx="949325" cy="1016000"/>
            </a:xfrm>
            <a:custGeom>
              <a:avLst/>
              <a:gdLst>
                <a:gd name="T0" fmla="*/ 111 w 379"/>
                <a:gd name="T1" fmla="*/ 2 h 405"/>
                <a:gd name="T2" fmla="*/ 166 w 379"/>
                <a:gd name="T3" fmla="*/ 12 h 405"/>
                <a:gd name="T4" fmla="*/ 316 w 379"/>
                <a:gd name="T5" fmla="*/ 266 h 405"/>
                <a:gd name="T6" fmla="*/ 364 w 379"/>
                <a:gd name="T7" fmla="*/ 256 h 405"/>
                <a:gd name="T8" fmla="*/ 366 w 379"/>
                <a:gd name="T9" fmla="*/ 265 h 405"/>
                <a:gd name="T10" fmla="*/ 261 w 379"/>
                <a:gd name="T11" fmla="*/ 386 h 405"/>
                <a:gd name="T12" fmla="*/ 111 w 379"/>
                <a:gd name="T13" fmla="*/ 387 h 405"/>
                <a:gd name="T14" fmla="*/ 0 w 379"/>
                <a:gd name="T15" fmla="*/ 104 h 405"/>
                <a:gd name="T16" fmla="*/ 111 w 379"/>
                <a:gd name="T17" fmla="*/ 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405">
                  <a:moveTo>
                    <a:pt x="111" y="2"/>
                  </a:moveTo>
                  <a:cubicBezTo>
                    <a:pt x="129" y="0"/>
                    <a:pt x="148" y="4"/>
                    <a:pt x="166" y="12"/>
                  </a:cubicBezTo>
                  <a:cubicBezTo>
                    <a:pt x="316" y="120"/>
                    <a:pt x="279" y="264"/>
                    <a:pt x="316" y="266"/>
                  </a:cubicBezTo>
                  <a:cubicBezTo>
                    <a:pt x="329" y="267"/>
                    <a:pt x="353" y="256"/>
                    <a:pt x="364" y="256"/>
                  </a:cubicBezTo>
                  <a:cubicBezTo>
                    <a:pt x="365" y="259"/>
                    <a:pt x="365" y="262"/>
                    <a:pt x="366" y="265"/>
                  </a:cubicBezTo>
                  <a:cubicBezTo>
                    <a:pt x="379" y="344"/>
                    <a:pt x="273" y="382"/>
                    <a:pt x="261" y="386"/>
                  </a:cubicBezTo>
                  <a:cubicBezTo>
                    <a:pt x="225" y="398"/>
                    <a:pt x="180" y="405"/>
                    <a:pt x="111" y="387"/>
                  </a:cubicBezTo>
                  <a:cubicBezTo>
                    <a:pt x="71" y="376"/>
                    <a:pt x="0" y="104"/>
                    <a:pt x="0" y="104"/>
                  </a:cubicBezTo>
                  <a:cubicBezTo>
                    <a:pt x="0" y="104"/>
                    <a:pt x="4" y="10"/>
                    <a:pt x="111" y="2"/>
                  </a:cubicBezTo>
                  <a:close/>
                </a:path>
              </a:pathLst>
            </a:custGeom>
            <a:solidFill>
              <a:srgbClr val="46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236">
              <a:extLst>
                <a:ext uri="{FF2B5EF4-FFF2-40B4-BE49-F238E27FC236}">
                  <a16:creationId xmlns:a16="http://schemas.microsoft.com/office/drawing/2014/main" id="{984F5B88-3A70-4F41-9789-367FA375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4841994"/>
              <a:ext cx="774700" cy="1012825"/>
            </a:xfrm>
            <a:custGeom>
              <a:avLst/>
              <a:gdLst>
                <a:gd name="T0" fmla="*/ 111 w 309"/>
                <a:gd name="T1" fmla="*/ 1 h 404"/>
                <a:gd name="T2" fmla="*/ 115 w 309"/>
                <a:gd name="T3" fmla="*/ 0 h 404"/>
                <a:gd name="T4" fmla="*/ 231 w 309"/>
                <a:gd name="T5" fmla="*/ 244 h 404"/>
                <a:gd name="T6" fmla="*/ 309 w 309"/>
                <a:gd name="T7" fmla="*/ 362 h 404"/>
                <a:gd name="T8" fmla="*/ 261 w 309"/>
                <a:gd name="T9" fmla="*/ 385 h 404"/>
                <a:gd name="T10" fmla="*/ 111 w 309"/>
                <a:gd name="T11" fmla="*/ 386 h 404"/>
                <a:gd name="T12" fmla="*/ 0 w 309"/>
                <a:gd name="T13" fmla="*/ 103 h 404"/>
                <a:gd name="T14" fmla="*/ 111 w 309"/>
                <a:gd name="T15" fmla="*/ 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404">
                  <a:moveTo>
                    <a:pt x="111" y="1"/>
                  </a:moveTo>
                  <a:cubicBezTo>
                    <a:pt x="113" y="0"/>
                    <a:pt x="114" y="0"/>
                    <a:pt x="115" y="0"/>
                  </a:cubicBezTo>
                  <a:cubicBezTo>
                    <a:pt x="155" y="48"/>
                    <a:pt x="227" y="159"/>
                    <a:pt x="231" y="244"/>
                  </a:cubicBezTo>
                  <a:cubicBezTo>
                    <a:pt x="236" y="325"/>
                    <a:pt x="222" y="363"/>
                    <a:pt x="309" y="362"/>
                  </a:cubicBezTo>
                  <a:cubicBezTo>
                    <a:pt x="287" y="376"/>
                    <a:pt x="266" y="384"/>
                    <a:pt x="261" y="385"/>
                  </a:cubicBezTo>
                  <a:cubicBezTo>
                    <a:pt x="225" y="397"/>
                    <a:pt x="180" y="404"/>
                    <a:pt x="111" y="386"/>
                  </a:cubicBezTo>
                  <a:cubicBezTo>
                    <a:pt x="71" y="375"/>
                    <a:pt x="0" y="103"/>
                    <a:pt x="0" y="103"/>
                  </a:cubicBezTo>
                  <a:cubicBezTo>
                    <a:pt x="0" y="103"/>
                    <a:pt x="4" y="9"/>
                    <a:pt x="111" y="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 237">
              <a:extLst>
                <a:ext uri="{FF2B5EF4-FFF2-40B4-BE49-F238E27FC236}">
                  <a16:creationId xmlns:a16="http://schemas.microsoft.com/office/drawing/2014/main" id="{D8567092-766C-4D7E-B951-BD9F02E9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221" y="6034206"/>
              <a:ext cx="123825" cy="708025"/>
            </a:xfrm>
            <a:custGeom>
              <a:avLst/>
              <a:gdLst>
                <a:gd name="T0" fmla="*/ 67 w 78"/>
                <a:gd name="T1" fmla="*/ 2 h 446"/>
                <a:gd name="T2" fmla="*/ 78 w 78"/>
                <a:gd name="T3" fmla="*/ 446 h 446"/>
                <a:gd name="T4" fmla="*/ 56 w 78"/>
                <a:gd name="T5" fmla="*/ 446 h 446"/>
                <a:gd name="T6" fmla="*/ 0 w 78"/>
                <a:gd name="T7" fmla="*/ 0 h 446"/>
                <a:gd name="T8" fmla="*/ 67 w 78"/>
                <a:gd name="T9" fmla="*/ 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46">
                  <a:moveTo>
                    <a:pt x="67" y="2"/>
                  </a:moveTo>
                  <a:lnTo>
                    <a:pt x="78" y="446"/>
                  </a:lnTo>
                  <a:lnTo>
                    <a:pt x="56" y="446"/>
                  </a:lnTo>
                  <a:lnTo>
                    <a:pt x="0" y="0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" name="Freeform 238">
              <a:extLst>
                <a:ext uri="{FF2B5EF4-FFF2-40B4-BE49-F238E27FC236}">
                  <a16:creationId xmlns:a16="http://schemas.microsoft.com/office/drawing/2014/main" id="{F76882DB-A2BA-4A9B-8DCA-5445A3C2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221" y="6034206"/>
              <a:ext cx="117475" cy="519113"/>
            </a:xfrm>
            <a:custGeom>
              <a:avLst/>
              <a:gdLst>
                <a:gd name="T0" fmla="*/ 25 w 47"/>
                <a:gd name="T1" fmla="*/ 201 h 207"/>
                <a:gd name="T2" fmla="*/ 0 w 47"/>
                <a:gd name="T3" fmla="*/ 0 h 207"/>
                <a:gd name="T4" fmla="*/ 42 w 47"/>
                <a:gd name="T5" fmla="*/ 1 h 207"/>
                <a:gd name="T6" fmla="*/ 47 w 47"/>
                <a:gd name="T7" fmla="*/ 207 h 207"/>
                <a:gd name="T8" fmla="*/ 25 w 47"/>
                <a:gd name="T9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07">
                  <a:moveTo>
                    <a:pt x="25" y="20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0" y="204"/>
                    <a:pt x="32" y="202"/>
                    <a:pt x="25" y="20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" name="Freeform 239">
              <a:extLst>
                <a:ext uri="{FF2B5EF4-FFF2-40B4-BE49-F238E27FC236}">
                  <a16:creationId xmlns:a16="http://schemas.microsoft.com/office/drawing/2014/main" id="{B03FDB64-0F74-4DFD-9BDA-CE307C8D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921" y="6027856"/>
              <a:ext cx="111125" cy="714375"/>
            </a:xfrm>
            <a:custGeom>
              <a:avLst/>
              <a:gdLst>
                <a:gd name="T0" fmla="*/ 65 w 70"/>
                <a:gd name="T1" fmla="*/ 3 h 450"/>
                <a:gd name="T2" fmla="*/ 70 w 70"/>
                <a:gd name="T3" fmla="*/ 450 h 450"/>
                <a:gd name="T4" fmla="*/ 48 w 70"/>
                <a:gd name="T5" fmla="*/ 450 h 450"/>
                <a:gd name="T6" fmla="*/ 0 w 70"/>
                <a:gd name="T7" fmla="*/ 0 h 450"/>
                <a:gd name="T8" fmla="*/ 65 w 70"/>
                <a:gd name="T9" fmla="*/ 3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50">
                  <a:moveTo>
                    <a:pt x="65" y="3"/>
                  </a:moveTo>
                  <a:lnTo>
                    <a:pt x="70" y="450"/>
                  </a:lnTo>
                  <a:lnTo>
                    <a:pt x="48" y="450"/>
                  </a:lnTo>
                  <a:lnTo>
                    <a:pt x="0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240">
              <a:extLst>
                <a:ext uri="{FF2B5EF4-FFF2-40B4-BE49-F238E27FC236}">
                  <a16:creationId xmlns:a16="http://schemas.microsoft.com/office/drawing/2014/main" id="{57A57205-E8D5-40B4-9F67-F9820CC46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921" y="6027856"/>
              <a:ext cx="107950" cy="506413"/>
            </a:xfrm>
            <a:custGeom>
              <a:avLst/>
              <a:gdLst>
                <a:gd name="T0" fmla="*/ 42 w 43"/>
                <a:gd name="T1" fmla="*/ 202 h 202"/>
                <a:gd name="T2" fmla="*/ 21 w 43"/>
                <a:gd name="T3" fmla="*/ 198 h 202"/>
                <a:gd name="T4" fmla="*/ 0 w 43"/>
                <a:gd name="T5" fmla="*/ 0 h 202"/>
                <a:gd name="T6" fmla="*/ 41 w 43"/>
                <a:gd name="T7" fmla="*/ 2 h 202"/>
                <a:gd name="T8" fmla="*/ 43 w 43"/>
                <a:gd name="T9" fmla="*/ 202 h 202"/>
                <a:gd name="T10" fmla="*/ 42 w 43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2">
                  <a:moveTo>
                    <a:pt x="42" y="202"/>
                  </a:moveTo>
                  <a:cubicBezTo>
                    <a:pt x="35" y="200"/>
                    <a:pt x="28" y="199"/>
                    <a:pt x="21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2" y="202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9" name="Freeform 241">
              <a:extLst>
                <a:ext uri="{FF2B5EF4-FFF2-40B4-BE49-F238E27FC236}">
                  <a16:creationId xmlns:a16="http://schemas.microsoft.com/office/drawing/2014/main" id="{D0F5A3E5-7AA7-4575-B7C1-1BF59917D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634" y="5711944"/>
              <a:ext cx="485775" cy="693738"/>
            </a:xfrm>
            <a:custGeom>
              <a:avLst/>
              <a:gdLst>
                <a:gd name="T0" fmla="*/ 182 w 194"/>
                <a:gd name="T1" fmla="*/ 261 h 277"/>
                <a:gd name="T2" fmla="*/ 38 w 194"/>
                <a:gd name="T3" fmla="*/ 270 h 277"/>
                <a:gd name="T4" fmla="*/ 2 w 194"/>
                <a:gd name="T5" fmla="*/ 19 h 277"/>
                <a:gd name="T6" fmla="*/ 185 w 194"/>
                <a:gd name="T7" fmla="*/ 13 h 277"/>
                <a:gd name="T8" fmla="*/ 182 w 194"/>
                <a:gd name="T9" fmla="*/ 2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77">
                  <a:moveTo>
                    <a:pt x="182" y="261"/>
                  </a:moveTo>
                  <a:cubicBezTo>
                    <a:pt x="175" y="276"/>
                    <a:pt x="57" y="277"/>
                    <a:pt x="38" y="270"/>
                  </a:cubicBezTo>
                  <a:cubicBezTo>
                    <a:pt x="38" y="270"/>
                    <a:pt x="0" y="115"/>
                    <a:pt x="2" y="19"/>
                  </a:cubicBezTo>
                  <a:cubicBezTo>
                    <a:pt x="2" y="19"/>
                    <a:pt x="180" y="0"/>
                    <a:pt x="185" y="13"/>
                  </a:cubicBezTo>
                  <a:cubicBezTo>
                    <a:pt x="194" y="37"/>
                    <a:pt x="188" y="247"/>
                    <a:pt x="182" y="261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0" name="Freeform 242">
              <a:extLst>
                <a:ext uri="{FF2B5EF4-FFF2-40B4-BE49-F238E27FC236}">
                  <a16:creationId xmlns:a16="http://schemas.microsoft.com/office/drawing/2014/main" id="{3F499FB0-0673-4AA5-B64C-33D3B381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221" y="5711944"/>
              <a:ext cx="484188" cy="676275"/>
            </a:xfrm>
            <a:custGeom>
              <a:avLst/>
              <a:gdLst>
                <a:gd name="T0" fmla="*/ 120 w 193"/>
                <a:gd name="T1" fmla="*/ 84 h 270"/>
                <a:gd name="T2" fmla="*/ 3 w 193"/>
                <a:gd name="T3" fmla="*/ 75 h 270"/>
                <a:gd name="T4" fmla="*/ 1 w 193"/>
                <a:gd name="T5" fmla="*/ 19 h 270"/>
                <a:gd name="T6" fmla="*/ 184 w 193"/>
                <a:gd name="T7" fmla="*/ 13 h 270"/>
                <a:gd name="T8" fmla="*/ 181 w 193"/>
                <a:gd name="T9" fmla="*/ 261 h 270"/>
                <a:gd name="T10" fmla="*/ 123 w 193"/>
                <a:gd name="T11" fmla="*/ 270 h 270"/>
                <a:gd name="T12" fmla="*/ 120 w 193"/>
                <a:gd name="T13" fmla="*/ 8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270">
                  <a:moveTo>
                    <a:pt x="120" y="84"/>
                  </a:moveTo>
                  <a:cubicBezTo>
                    <a:pt x="111" y="84"/>
                    <a:pt x="36" y="77"/>
                    <a:pt x="3" y="75"/>
                  </a:cubicBezTo>
                  <a:cubicBezTo>
                    <a:pt x="2" y="55"/>
                    <a:pt x="0" y="36"/>
                    <a:pt x="1" y="19"/>
                  </a:cubicBezTo>
                  <a:cubicBezTo>
                    <a:pt x="1" y="19"/>
                    <a:pt x="179" y="0"/>
                    <a:pt x="184" y="13"/>
                  </a:cubicBezTo>
                  <a:cubicBezTo>
                    <a:pt x="193" y="37"/>
                    <a:pt x="187" y="247"/>
                    <a:pt x="181" y="261"/>
                  </a:cubicBezTo>
                  <a:cubicBezTo>
                    <a:pt x="177" y="269"/>
                    <a:pt x="158" y="269"/>
                    <a:pt x="123" y="270"/>
                  </a:cubicBezTo>
                  <a:cubicBezTo>
                    <a:pt x="116" y="202"/>
                    <a:pt x="120" y="99"/>
                    <a:pt x="120" y="84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Freeform 243">
              <a:extLst>
                <a:ext uri="{FF2B5EF4-FFF2-40B4-BE49-F238E27FC236}">
                  <a16:creationId xmlns:a16="http://schemas.microsoft.com/office/drawing/2014/main" id="{A44E5F3E-D781-43BA-B030-868A7562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834" y="6326306"/>
              <a:ext cx="393700" cy="92075"/>
            </a:xfrm>
            <a:custGeom>
              <a:avLst/>
              <a:gdLst>
                <a:gd name="T0" fmla="*/ 0 w 157"/>
                <a:gd name="T1" fmla="*/ 0 h 37"/>
                <a:gd name="T2" fmla="*/ 157 w 157"/>
                <a:gd name="T3" fmla="*/ 0 h 37"/>
                <a:gd name="T4" fmla="*/ 157 w 157"/>
                <a:gd name="T5" fmla="*/ 26 h 37"/>
                <a:gd name="T6" fmla="*/ 3 w 157"/>
                <a:gd name="T7" fmla="*/ 27 h 37"/>
                <a:gd name="T8" fmla="*/ 0 w 15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">
                  <a:moveTo>
                    <a:pt x="0" y="0"/>
                  </a:moveTo>
                  <a:cubicBezTo>
                    <a:pt x="42" y="10"/>
                    <a:pt x="98" y="8"/>
                    <a:pt x="157" y="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02" y="36"/>
                    <a:pt x="48" y="37"/>
                    <a:pt x="3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C82B2D02-B50A-4F6B-9995-53383631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809" y="5707181"/>
              <a:ext cx="463550" cy="723900"/>
            </a:xfrm>
            <a:custGeom>
              <a:avLst/>
              <a:gdLst>
                <a:gd name="T0" fmla="*/ 179 w 185"/>
                <a:gd name="T1" fmla="*/ 274 h 289"/>
                <a:gd name="T2" fmla="*/ 44 w 185"/>
                <a:gd name="T3" fmla="*/ 277 h 289"/>
                <a:gd name="T4" fmla="*/ 0 w 185"/>
                <a:gd name="T5" fmla="*/ 24 h 289"/>
                <a:gd name="T6" fmla="*/ 176 w 185"/>
                <a:gd name="T7" fmla="*/ 13 h 289"/>
                <a:gd name="T8" fmla="*/ 179 w 185"/>
                <a:gd name="T9" fmla="*/ 27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89">
                  <a:moveTo>
                    <a:pt x="179" y="274"/>
                  </a:moveTo>
                  <a:cubicBezTo>
                    <a:pt x="173" y="289"/>
                    <a:pt x="63" y="284"/>
                    <a:pt x="44" y="277"/>
                  </a:cubicBezTo>
                  <a:cubicBezTo>
                    <a:pt x="44" y="277"/>
                    <a:pt x="4" y="108"/>
                    <a:pt x="0" y="24"/>
                  </a:cubicBezTo>
                  <a:cubicBezTo>
                    <a:pt x="0" y="24"/>
                    <a:pt x="171" y="0"/>
                    <a:pt x="176" y="13"/>
                  </a:cubicBezTo>
                  <a:cubicBezTo>
                    <a:pt x="185" y="37"/>
                    <a:pt x="185" y="260"/>
                    <a:pt x="179" y="27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4F7F5D63-0683-4863-A6D4-82CDAC5E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171" y="5713531"/>
              <a:ext cx="498475" cy="701675"/>
            </a:xfrm>
            <a:custGeom>
              <a:avLst/>
              <a:gdLst>
                <a:gd name="T0" fmla="*/ 170 w 199"/>
                <a:gd name="T1" fmla="*/ 83 h 280"/>
                <a:gd name="T2" fmla="*/ 13 w 199"/>
                <a:gd name="T3" fmla="*/ 84 h 280"/>
                <a:gd name="T4" fmla="*/ 8 w 199"/>
                <a:gd name="T5" fmla="*/ 21 h 280"/>
                <a:gd name="T6" fmla="*/ 191 w 199"/>
                <a:gd name="T7" fmla="*/ 13 h 280"/>
                <a:gd name="T8" fmla="*/ 192 w 199"/>
                <a:gd name="T9" fmla="*/ 271 h 280"/>
                <a:gd name="T10" fmla="*/ 165 w 199"/>
                <a:gd name="T11" fmla="*/ 280 h 280"/>
                <a:gd name="T12" fmla="*/ 170 w 199"/>
                <a:gd name="T13" fmla="*/ 8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80">
                  <a:moveTo>
                    <a:pt x="170" y="83"/>
                  </a:moveTo>
                  <a:cubicBezTo>
                    <a:pt x="167" y="73"/>
                    <a:pt x="62" y="81"/>
                    <a:pt x="13" y="84"/>
                  </a:cubicBezTo>
                  <a:cubicBezTo>
                    <a:pt x="0" y="60"/>
                    <a:pt x="0" y="34"/>
                    <a:pt x="8" y="21"/>
                  </a:cubicBezTo>
                  <a:cubicBezTo>
                    <a:pt x="8" y="21"/>
                    <a:pt x="186" y="0"/>
                    <a:pt x="191" y="13"/>
                  </a:cubicBezTo>
                  <a:cubicBezTo>
                    <a:pt x="199" y="37"/>
                    <a:pt x="198" y="258"/>
                    <a:pt x="192" y="271"/>
                  </a:cubicBezTo>
                  <a:cubicBezTo>
                    <a:pt x="190" y="276"/>
                    <a:pt x="180" y="278"/>
                    <a:pt x="165" y="280"/>
                  </a:cubicBezTo>
                  <a:cubicBezTo>
                    <a:pt x="171" y="209"/>
                    <a:pt x="175" y="100"/>
                    <a:pt x="170" y="83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8" name="Freeform 246">
              <a:extLst>
                <a:ext uri="{FF2B5EF4-FFF2-40B4-BE49-F238E27FC236}">
                  <a16:creationId xmlns:a16="http://schemas.microsoft.com/office/drawing/2014/main" id="{DF862964-D69E-49E2-932A-10853C8B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471" y="4891206"/>
              <a:ext cx="768350" cy="1017588"/>
            </a:xfrm>
            <a:custGeom>
              <a:avLst/>
              <a:gdLst>
                <a:gd name="T0" fmla="*/ 307 w 307"/>
                <a:gd name="T1" fmla="*/ 377 h 406"/>
                <a:gd name="T2" fmla="*/ 232 w 307"/>
                <a:gd name="T3" fmla="*/ 25 h 406"/>
                <a:gd name="T4" fmla="*/ 47 w 307"/>
                <a:gd name="T5" fmla="*/ 60 h 406"/>
                <a:gd name="T6" fmla="*/ 4 w 307"/>
                <a:gd name="T7" fmla="*/ 384 h 406"/>
                <a:gd name="T8" fmla="*/ 307 w 307"/>
                <a:gd name="T9" fmla="*/ 37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06">
                  <a:moveTo>
                    <a:pt x="307" y="377"/>
                  </a:moveTo>
                  <a:cubicBezTo>
                    <a:pt x="307" y="351"/>
                    <a:pt x="299" y="53"/>
                    <a:pt x="232" y="25"/>
                  </a:cubicBezTo>
                  <a:cubicBezTo>
                    <a:pt x="172" y="0"/>
                    <a:pt x="62" y="23"/>
                    <a:pt x="47" y="60"/>
                  </a:cubicBezTo>
                  <a:cubicBezTo>
                    <a:pt x="32" y="98"/>
                    <a:pt x="0" y="362"/>
                    <a:pt x="4" y="384"/>
                  </a:cubicBezTo>
                  <a:cubicBezTo>
                    <a:pt x="4" y="384"/>
                    <a:pt x="206" y="406"/>
                    <a:pt x="307" y="377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C51E10B-14E7-4AC3-AFF9-F333FAFCB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71" y="5249981"/>
              <a:ext cx="128588" cy="73025"/>
            </a:xfrm>
            <a:custGeom>
              <a:avLst/>
              <a:gdLst>
                <a:gd name="T0" fmla="*/ 81 w 81"/>
                <a:gd name="T1" fmla="*/ 3 h 46"/>
                <a:gd name="T2" fmla="*/ 81 w 81"/>
                <a:gd name="T3" fmla="*/ 25 h 46"/>
                <a:gd name="T4" fmla="*/ 32 w 81"/>
                <a:gd name="T5" fmla="*/ 46 h 46"/>
                <a:gd name="T6" fmla="*/ 0 w 81"/>
                <a:gd name="T7" fmla="*/ 24 h 46"/>
                <a:gd name="T8" fmla="*/ 3 w 81"/>
                <a:gd name="T9" fmla="*/ 0 h 46"/>
                <a:gd name="T10" fmla="*/ 81 w 81"/>
                <a:gd name="T1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6">
                  <a:moveTo>
                    <a:pt x="81" y="3"/>
                  </a:moveTo>
                  <a:lnTo>
                    <a:pt x="81" y="25"/>
                  </a:lnTo>
                  <a:lnTo>
                    <a:pt x="32" y="46"/>
                  </a:lnTo>
                  <a:lnTo>
                    <a:pt x="0" y="24"/>
                  </a:lnTo>
                  <a:lnTo>
                    <a:pt x="3" y="0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8" name="Freeform 248">
              <a:extLst>
                <a:ext uri="{FF2B5EF4-FFF2-40B4-BE49-F238E27FC236}">
                  <a16:creationId xmlns:a16="http://schemas.microsoft.com/office/drawing/2014/main" id="{539FB279-79EB-467A-94FD-9561A3154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296" y="5249981"/>
              <a:ext cx="130175" cy="68263"/>
            </a:xfrm>
            <a:custGeom>
              <a:avLst/>
              <a:gdLst>
                <a:gd name="T0" fmla="*/ 79 w 82"/>
                <a:gd name="T1" fmla="*/ 0 h 43"/>
                <a:gd name="T2" fmla="*/ 82 w 82"/>
                <a:gd name="T3" fmla="*/ 22 h 43"/>
                <a:gd name="T4" fmla="*/ 35 w 82"/>
                <a:gd name="T5" fmla="*/ 43 h 43"/>
                <a:gd name="T6" fmla="*/ 0 w 82"/>
                <a:gd name="T7" fmla="*/ 24 h 43"/>
                <a:gd name="T8" fmla="*/ 1 w 82"/>
                <a:gd name="T9" fmla="*/ 0 h 43"/>
                <a:gd name="T10" fmla="*/ 79 w 8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3">
                  <a:moveTo>
                    <a:pt x="79" y="0"/>
                  </a:moveTo>
                  <a:lnTo>
                    <a:pt x="82" y="22"/>
                  </a:lnTo>
                  <a:lnTo>
                    <a:pt x="35" y="43"/>
                  </a:lnTo>
                  <a:lnTo>
                    <a:pt x="0" y="24"/>
                  </a:lnTo>
                  <a:lnTo>
                    <a:pt x="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8D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9" name="Freeform 249">
              <a:extLst>
                <a:ext uri="{FF2B5EF4-FFF2-40B4-BE49-F238E27FC236}">
                  <a16:creationId xmlns:a16="http://schemas.microsoft.com/office/drawing/2014/main" id="{D3BA11FA-8DE3-410A-B4AB-4A53C70F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621" y="5069006"/>
              <a:ext cx="103188" cy="804863"/>
            </a:xfrm>
            <a:custGeom>
              <a:avLst/>
              <a:gdLst>
                <a:gd name="T0" fmla="*/ 26 w 41"/>
                <a:gd name="T1" fmla="*/ 320 h 321"/>
                <a:gd name="T2" fmla="*/ 41 w 41"/>
                <a:gd name="T3" fmla="*/ 3 h 321"/>
                <a:gd name="T4" fmla="*/ 30 w 41"/>
                <a:gd name="T5" fmla="*/ 0 h 321"/>
                <a:gd name="T6" fmla="*/ 9 w 41"/>
                <a:gd name="T7" fmla="*/ 321 h 321"/>
                <a:gd name="T8" fmla="*/ 26 w 41"/>
                <a:gd name="T9" fmla="*/ 32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1">
                  <a:moveTo>
                    <a:pt x="26" y="320"/>
                  </a:moveTo>
                  <a:cubicBezTo>
                    <a:pt x="26" y="320"/>
                    <a:pt x="26" y="79"/>
                    <a:pt x="41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235"/>
                    <a:pt x="9" y="321"/>
                  </a:cubicBezTo>
                  <a:lnTo>
                    <a:pt x="26" y="32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4" name="Freeform 250">
              <a:extLst>
                <a:ext uri="{FF2B5EF4-FFF2-40B4-BE49-F238E27FC236}">
                  <a16:creationId xmlns:a16="http://schemas.microsoft.com/office/drawing/2014/main" id="{B6D8CE5E-39C3-47CE-A681-0BCB627E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884" y="4981694"/>
              <a:ext cx="222250" cy="152400"/>
            </a:xfrm>
            <a:custGeom>
              <a:avLst/>
              <a:gdLst>
                <a:gd name="T0" fmla="*/ 46 w 140"/>
                <a:gd name="T1" fmla="*/ 96 h 96"/>
                <a:gd name="T2" fmla="*/ 0 w 140"/>
                <a:gd name="T3" fmla="*/ 54 h 96"/>
                <a:gd name="T4" fmla="*/ 140 w 140"/>
                <a:gd name="T5" fmla="*/ 0 h 96"/>
                <a:gd name="T6" fmla="*/ 46 w 140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96">
                  <a:moveTo>
                    <a:pt x="46" y="96"/>
                  </a:moveTo>
                  <a:lnTo>
                    <a:pt x="0" y="54"/>
                  </a:lnTo>
                  <a:lnTo>
                    <a:pt x="140" y="0"/>
                  </a:lnTo>
                  <a:lnTo>
                    <a:pt x="46" y="96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7" name="Freeform 251">
              <a:extLst>
                <a:ext uri="{FF2B5EF4-FFF2-40B4-BE49-F238E27FC236}">
                  <a16:creationId xmlns:a16="http://schemas.microsoft.com/office/drawing/2014/main" id="{84AC5A41-3982-4128-B078-2C7E33B09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59" y="5003919"/>
              <a:ext cx="90488" cy="123825"/>
            </a:xfrm>
            <a:custGeom>
              <a:avLst/>
              <a:gdLst>
                <a:gd name="T0" fmla="*/ 22 w 57"/>
                <a:gd name="T1" fmla="*/ 78 h 78"/>
                <a:gd name="T2" fmla="*/ 57 w 57"/>
                <a:gd name="T3" fmla="*/ 51 h 78"/>
                <a:gd name="T4" fmla="*/ 0 w 57"/>
                <a:gd name="T5" fmla="*/ 0 h 78"/>
                <a:gd name="T6" fmla="*/ 22 w 57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8">
                  <a:moveTo>
                    <a:pt x="22" y="78"/>
                  </a:moveTo>
                  <a:lnTo>
                    <a:pt x="57" y="51"/>
                  </a:lnTo>
                  <a:lnTo>
                    <a:pt x="0" y="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8" name="Freeform 252">
              <a:extLst>
                <a:ext uri="{FF2B5EF4-FFF2-40B4-BE49-F238E27FC236}">
                  <a16:creationId xmlns:a16="http://schemas.microsoft.com/office/drawing/2014/main" id="{3D7AE779-7C7D-465B-8104-EBF5315C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346" y="4962644"/>
              <a:ext cx="204788" cy="152400"/>
            </a:xfrm>
            <a:custGeom>
              <a:avLst/>
              <a:gdLst>
                <a:gd name="T0" fmla="*/ 35 w 129"/>
                <a:gd name="T1" fmla="*/ 96 h 96"/>
                <a:gd name="T2" fmla="*/ 0 w 129"/>
                <a:gd name="T3" fmla="*/ 63 h 96"/>
                <a:gd name="T4" fmla="*/ 129 w 129"/>
                <a:gd name="T5" fmla="*/ 0 h 96"/>
                <a:gd name="T6" fmla="*/ 35 w 129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6">
                  <a:moveTo>
                    <a:pt x="35" y="96"/>
                  </a:moveTo>
                  <a:lnTo>
                    <a:pt x="0" y="63"/>
                  </a:lnTo>
                  <a:lnTo>
                    <a:pt x="129" y="0"/>
                  </a:lnTo>
                  <a:lnTo>
                    <a:pt x="35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9" name="Freeform 253">
              <a:extLst>
                <a:ext uri="{FF2B5EF4-FFF2-40B4-BE49-F238E27FC236}">
                  <a16:creationId xmlns:a16="http://schemas.microsoft.com/office/drawing/2014/main" id="{FF6F18DE-683D-49AE-99F2-500F247C5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59" y="4984869"/>
              <a:ext cx="90488" cy="122238"/>
            </a:xfrm>
            <a:custGeom>
              <a:avLst/>
              <a:gdLst>
                <a:gd name="T0" fmla="*/ 22 w 57"/>
                <a:gd name="T1" fmla="*/ 77 h 77"/>
                <a:gd name="T2" fmla="*/ 57 w 57"/>
                <a:gd name="T3" fmla="*/ 50 h 77"/>
                <a:gd name="T4" fmla="*/ 0 w 57"/>
                <a:gd name="T5" fmla="*/ 0 h 77"/>
                <a:gd name="T6" fmla="*/ 22 w 57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7">
                  <a:moveTo>
                    <a:pt x="22" y="77"/>
                  </a:moveTo>
                  <a:lnTo>
                    <a:pt x="57" y="50"/>
                  </a:lnTo>
                  <a:lnTo>
                    <a:pt x="0" y="0"/>
                  </a:lnTo>
                  <a:lnTo>
                    <a:pt x="2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0" name="Freeform 254">
              <a:extLst>
                <a:ext uri="{FF2B5EF4-FFF2-40B4-BE49-F238E27FC236}">
                  <a16:creationId xmlns:a16="http://schemas.microsoft.com/office/drawing/2014/main" id="{FC0495E6-E950-48B8-B737-263E49C8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059" y="4954706"/>
              <a:ext cx="258763" cy="917575"/>
            </a:xfrm>
            <a:custGeom>
              <a:avLst/>
              <a:gdLst>
                <a:gd name="T0" fmla="*/ 28 w 103"/>
                <a:gd name="T1" fmla="*/ 0 h 366"/>
                <a:gd name="T2" fmla="*/ 103 w 103"/>
                <a:gd name="T3" fmla="*/ 352 h 366"/>
                <a:gd name="T4" fmla="*/ 1 w 103"/>
                <a:gd name="T5" fmla="*/ 366 h 366"/>
                <a:gd name="T6" fmla="*/ 28 w 103"/>
                <a:gd name="T7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366">
                  <a:moveTo>
                    <a:pt x="28" y="0"/>
                  </a:moveTo>
                  <a:cubicBezTo>
                    <a:pt x="95" y="28"/>
                    <a:pt x="103" y="326"/>
                    <a:pt x="103" y="352"/>
                  </a:cubicBezTo>
                  <a:cubicBezTo>
                    <a:pt x="75" y="360"/>
                    <a:pt x="38" y="365"/>
                    <a:pt x="1" y="366"/>
                  </a:cubicBezTo>
                  <a:cubicBezTo>
                    <a:pt x="0" y="298"/>
                    <a:pt x="53" y="126"/>
                    <a:pt x="28" y="0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1" name="Freeform 255">
              <a:extLst>
                <a:ext uri="{FF2B5EF4-FFF2-40B4-BE49-F238E27FC236}">
                  <a16:creationId xmlns:a16="http://schemas.microsoft.com/office/drawing/2014/main" id="{FBA3E8B6-8C45-4742-BD36-3374DDF2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896" y="5280144"/>
              <a:ext cx="261938" cy="263525"/>
            </a:xfrm>
            <a:custGeom>
              <a:avLst/>
              <a:gdLst>
                <a:gd name="T0" fmla="*/ 161 w 165"/>
                <a:gd name="T1" fmla="*/ 166 h 166"/>
                <a:gd name="T2" fmla="*/ 0 w 165"/>
                <a:gd name="T3" fmla="*/ 8 h 166"/>
                <a:gd name="T4" fmla="*/ 18 w 165"/>
                <a:gd name="T5" fmla="*/ 0 h 166"/>
                <a:gd name="T6" fmla="*/ 165 w 165"/>
                <a:gd name="T7" fmla="*/ 115 h 166"/>
                <a:gd name="T8" fmla="*/ 161 w 165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6">
                  <a:moveTo>
                    <a:pt x="161" y="166"/>
                  </a:moveTo>
                  <a:lnTo>
                    <a:pt x="0" y="8"/>
                  </a:lnTo>
                  <a:lnTo>
                    <a:pt x="18" y="0"/>
                  </a:lnTo>
                  <a:lnTo>
                    <a:pt x="165" y="115"/>
                  </a:lnTo>
                  <a:lnTo>
                    <a:pt x="161" y="166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2" name="Freeform 256">
              <a:extLst>
                <a:ext uri="{FF2B5EF4-FFF2-40B4-BE49-F238E27FC236}">
                  <a16:creationId xmlns:a16="http://schemas.microsoft.com/office/drawing/2014/main" id="{3D2B8381-8536-4FCD-964C-F64A0CA6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859" y="5275381"/>
              <a:ext cx="366713" cy="347663"/>
            </a:xfrm>
            <a:custGeom>
              <a:avLst/>
              <a:gdLst>
                <a:gd name="T0" fmla="*/ 228 w 231"/>
                <a:gd name="T1" fmla="*/ 219 h 219"/>
                <a:gd name="T2" fmla="*/ 0 w 231"/>
                <a:gd name="T3" fmla="*/ 8 h 219"/>
                <a:gd name="T4" fmla="*/ 17 w 231"/>
                <a:gd name="T5" fmla="*/ 0 h 219"/>
                <a:gd name="T6" fmla="*/ 231 w 231"/>
                <a:gd name="T7" fmla="*/ 169 h 219"/>
                <a:gd name="T8" fmla="*/ 228 w 231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19">
                  <a:moveTo>
                    <a:pt x="228" y="219"/>
                  </a:moveTo>
                  <a:lnTo>
                    <a:pt x="0" y="8"/>
                  </a:lnTo>
                  <a:lnTo>
                    <a:pt x="17" y="0"/>
                  </a:lnTo>
                  <a:lnTo>
                    <a:pt x="231" y="169"/>
                  </a:lnTo>
                  <a:lnTo>
                    <a:pt x="228" y="219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3" name="Freeform 257">
              <a:extLst>
                <a:ext uri="{FF2B5EF4-FFF2-40B4-BE49-F238E27FC236}">
                  <a16:creationId xmlns:a16="http://schemas.microsoft.com/office/drawing/2014/main" id="{BDE6F9D6-2942-4901-87BD-803AAECC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21" y="5400794"/>
              <a:ext cx="222250" cy="222250"/>
            </a:xfrm>
            <a:custGeom>
              <a:avLst/>
              <a:gdLst>
                <a:gd name="T0" fmla="*/ 16 w 89"/>
                <a:gd name="T1" fmla="*/ 0 h 89"/>
                <a:gd name="T2" fmla="*/ 89 w 89"/>
                <a:gd name="T3" fmla="*/ 57 h 89"/>
                <a:gd name="T4" fmla="*/ 87 w 89"/>
                <a:gd name="T5" fmla="*/ 89 h 89"/>
                <a:gd name="T6" fmla="*/ 0 w 89"/>
                <a:gd name="T7" fmla="*/ 8 h 89"/>
                <a:gd name="T8" fmla="*/ 16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6" y="0"/>
                  </a:moveTo>
                  <a:cubicBezTo>
                    <a:pt x="89" y="57"/>
                    <a:pt x="89" y="57"/>
                    <a:pt x="89" y="5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6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4" name="Freeform 258">
              <a:extLst>
                <a:ext uri="{FF2B5EF4-FFF2-40B4-BE49-F238E27FC236}">
                  <a16:creationId xmlns:a16="http://schemas.microsoft.com/office/drawing/2014/main" id="{CA5A0EE0-6387-4956-BA50-DE854225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109" y="5259506"/>
              <a:ext cx="255588" cy="158750"/>
            </a:xfrm>
            <a:custGeom>
              <a:avLst/>
              <a:gdLst>
                <a:gd name="T0" fmla="*/ 6 w 102"/>
                <a:gd name="T1" fmla="*/ 10 h 63"/>
                <a:gd name="T2" fmla="*/ 101 w 102"/>
                <a:gd name="T3" fmla="*/ 48 h 63"/>
                <a:gd name="T4" fmla="*/ 40 w 102"/>
                <a:gd name="T5" fmla="*/ 51 h 63"/>
                <a:gd name="T6" fmla="*/ 6 w 102"/>
                <a:gd name="T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63">
                  <a:moveTo>
                    <a:pt x="6" y="10"/>
                  </a:moveTo>
                  <a:cubicBezTo>
                    <a:pt x="15" y="0"/>
                    <a:pt x="97" y="25"/>
                    <a:pt x="101" y="48"/>
                  </a:cubicBezTo>
                  <a:cubicBezTo>
                    <a:pt x="102" y="60"/>
                    <a:pt x="70" y="63"/>
                    <a:pt x="40" y="51"/>
                  </a:cubicBezTo>
                  <a:cubicBezTo>
                    <a:pt x="10" y="39"/>
                    <a:pt x="0" y="16"/>
                    <a:pt x="6" y="10"/>
                  </a:cubicBezTo>
                  <a:close/>
                </a:path>
              </a:pathLst>
            </a:custGeom>
            <a:solidFill>
              <a:srgbClr val="BC9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5" name="Freeform 259">
              <a:extLst>
                <a:ext uri="{FF2B5EF4-FFF2-40B4-BE49-F238E27FC236}">
                  <a16:creationId xmlns:a16="http://schemas.microsoft.com/office/drawing/2014/main" id="{2B285402-2729-4E5A-B015-564C9672F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534" y="4937244"/>
              <a:ext cx="411163" cy="441325"/>
            </a:xfrm>
            <a:custGeom>
              <a:avLst/>
              <a:gdLst>
                <a:gd name="T0" fmla="*/ 164 w 164"/>
                <a:gd name="T1" fmla="*/ 176 h 176"/>
                <a:gd name="T2" fmla="*/ 104 w 164"/>
                <a:gd name="T3" fmla="*/ 53 h 176"/>
                <a:gd name="T4" fmla="*/ 29 w 164"/>
                <a:gd name="T5" fmla="*/ 4 h 176"/>
                <a:gd name="T6" fmla="*/ 69 w 164"/>
                <a:gd name="T7" fmla="*/ 151 h 176"/>
                <a:gd name="T8" fmla="*/ 164 w 16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76">
                  <a:moveTo>
                    <a:pt x="164" y="176"/>
                  </a:moveTo>
                  <a:cubicBezTo>
                    <a:pt x="163" y="145"/>
                    <a:pt x="122" y="79"/>
                    <a:pt x="104" y="53"/>
                  </a:cubicBezTo>
                  <a:cubicBezTo>
                    <a:pt x="75" y="11"/>
                    <a:pt x="46" y="0"/>
                    <a:pt x="29" y="4"/>
                  </a:cubicBezTo>
                  <a:cubicBezTo>
                    <a:pt x="0" y="10"/>
                    <a:pt x="61" y="135"/>
                    <a:pt x="69" y="151"/>
                  </a:cubicBezTo>
                  <a:cubicBezTo>
                    <a:pt x="131" y="153"/>
                    <a:pt x="151" y="163"/>
                    <a:pt x="164" y="17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6" name="Freeform 260">
              <a:extLst>
                <a:ext uri="{FF2B5EF4-FFF2-40B4-BE49-F238E27FC236}">
                  <a16:creationId xmlns:a16="http://schemas.microsoft.com/office/drawing/2014/main" id="{1A9B2A61-AB1F-46D0-A7DB-5E8D904C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34" y="4937244"/>
              <a:ext cx="158750" cy="368300"/>
            </a:xfrm>
            <a:custGeom>
              <a:avLst/>
              <a:gdLst>
                <a:gd name="T0" fmla="*/ 12 w 63"/>
                <a:gd name="T1" fmla="*/ 147 h 147"/>
                <a:gd name="T2" fmla="*/ 63 w 63"/>
                <a:gd name="T3" fmla="*/ 9 h 147"/>
                <a:gd name="T4" fmla="*/ 33 w 63"/>
                <a:gd name="T5" fmla="*/ 2 h 147"/>
                <a:gd name="T6" fmla="*/ 0 w 63"/>
                <a:gd name="T7" fmla="*/ 141 h 147"/>
                <a:gd name="T8" fmla="*/ 12 w 63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7">
                  <a:moveTo>
                    <a:pt x="12" y="147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51" y="3"/>
                    <a:pt x="43" y="0"/>
                    <a:pt x="33" y="2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12" y="147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7" name="Freeform 261">
              <a:extLst>
                <a:ext uri="{FF2B5EF4-FFF2-40B4-BE49-F238E27FC236}">
                  <a16:creationId xmlns:a16="http://schemas.microsoft.com/office/drawing/2014/main" id="{51E030BE-483F-4E1B-A990-F44FCCDC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346" y="4962644"/>
              <a:ext cx="260350" cy="415925"/>
            </a:xfrm>
            <a:custGeom>
              <a:avLst/>
              <a:gdLst>
                <a:gd name="T0" fmla="*/ 35 w 104"/>
                <a:gd name="T1" fmla="*/ 44 h 166"/>
                <a:gd name="T2" fmla="*/ 0 w 104"/>
                <a:gd name="T3" fmla="*/ 0 h 166"/>
                <a:gd name="T4" fmla="*/ 44 w 104"/>
                <a:gd name="T5" fmla="*/ 43 h 166"/>
                <a:gd name="T6" fmla="*/ 104 w 104"/>
                <a:gd name="T7" fmla="*/ 166 h 166"/>
                <a:gd name="T8" fmla="*/ 81 w 104"/>
                <a:gd name="T9" fmla="*/ 152 h 166"/>
                <a:gd name="T10" fmla="*/ 35 w 104"/>
                <a:gd name="T11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66">
                  <a:moveTo>
                    <a:pt x="35" y="44"/>
                  </a:moveTo>
                  <a:cubicBezTo>
                    <a:pt x="23" y="24"/>
                    <a:pt x="11" y="10"/>
                    <a:pt x="0" y="0"/>
                  </a:cubicBezTo>
                  <a:cubicBezTo>
                    <a:pt x="14" y="8"/>
                    <a:pt x="29" y="21"/>
                    <a:pt x="44" y="43"/>
                  </a:cubicBezTo>
                  <a:cubicBezTo>
                    <a:pt x="62" y="69"/>
                    <a:pt x="103" y="135"/>
                    <a:pt x="104" y="166"/>
                  </a:cubicBezTo>
                  <a:cubicBezTo>
                    <a:pt x="99" y="161"/>
                    <a:pt x="92" y="156"/>
                    <a:pt x="81" y="152"/>
                  </a:cubicBezTo>
                  <a:cubicBezTo>
                    <a:pt x="72" y="115"/>
                    <a:pt x="47" y="67"/>
                    <a:pt x="35" y="44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8" name="Freeform 262">
              <a:extLst>
                <a:ext uri="{FF2B5EF4-FFF2-40B4-BE49-F238E27FC236}">
                  <a16:creationId xmlns:a16="http://schemas.microsoft.com/office/drawing/2014/main" id="{C74DD936-8147-4042-8BE3-EE325900B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484" y="4943594"/>
              <a:ext cx="393700" cy="261938"/>
            </a:xfrm>
            <a:custGeom>
              <a:avLst/>
              <a:gdLst>
                <a:gd name="T0" fmla="*/ 10 w 248"/>
                <a:gd name="T1" fmla="*/ 165 h 165"/>
                <a:gd name="T2" fmla="*/ 248 w 248"/>
                <a:gd name="T3" fmla="*/ 0 h 165"/>
                <a:gd name="T4" fmla="*/ 187 w 248"/>
                <a:gd name="T5" fmla="*/ 19 h 165"/>
                <a:gd name="T6" fmla="*/ 0 w 248"/>
                <a:gd name="T7" fmla="*/ 155 h 165"/>
                <a:gd name="T8" fmla="*/ 10 w 248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65">
                  <a:moveTo>
                    <a:pt x="10" y="165"/>
                  </a:moveTo>
                  <a:lnTo>
                    <a:pt x="248" y="0"/>
                  </a:lnTo>
                  <a:lnTo>
                    <a:pt x="187" y="19"/>
                  </a:lnTo>
                  <a:lnTo>
                    <a:pt x="0" y="155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9" name="Freeform 263">
              <a:extLst>
                <a:ext uri="{FF2B5EF4-FFF2-40B4-BE49-F238E27FC236}">
                  <a16:creationId xmlns:a16="http://schemas.microsoft.com/office/drawing/2014/main" id="{96E3C58A-DFFF-454B-8604-20F3310AE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84" y="4924544"/>
              <a:ext cx="195263" cy="363538"/>
            </a:xfrm>
            <a:custGeom>
              <a:avLst/>
              <a:gdLst>
                <a:gd name="T0" fmla="*/ 20 w 123"/>
                <a:gd name="T1" fmla="*/ 229 h 229"/>
                <a:gd name="T2" fmla="*/ 123 w 123"/>
                <a:gd name="T3" fmla="*/ 1 h 229"/>
                <a:gd name="T4" fmla="*/ 68 w 123"/>
                <a:gd name="T5" fmla="*/ 0 h 229"/>
                <a:gd name="T6" fmla="*/ 0 w 123"/>
                <a:gd name="T7" fmla="*/ 229 h 229"/>
                <a:gd name="T8" fmla="*/ 20 w 123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29">
                  <a:moveTo>
                    <a:pt x="20" y="229"/>
                  </a:moveTo>
                  <a:lnTo>
                    <a:pt x="123" y="1"/>
                  </a:lnTo>
                  <a:lnTo>
                    <a:pt x="68" y="0"/>
                  </a:lnTo>
                  <a:lnTo>
                    <a:pt x="0" y="229"/>
                  </a:lnTo>
                  <a:lnTo>
                    <a:pt x="20" y="229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0" name="Freeform 264">
              <a:extLst>
                <a:ext uri="{FF2B5EF4-FFF2-40B4-BE49-F238E27FC236}">
                  <a16:creationId xmlns:a16="http://schemas.microsoft.com/office/drawing/2014/main" id="{FA76D7DE-60A9-4587-8161-D82D1AB6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534" y="4924544"/>
              <a:ext cx="125413" cy="142875"/>
            </a:xfrm>
            <a:custGeom>
              <a:avLst/>
              <a:gdLst>
                <a:gd name="T0" fmla="*/ 0 w 50"/>
                <a:gd name="T1" fmla="*/ 51 h 57"/>
                <a:gd name="T2" fmla="*/ 15 w 50"/>
                <a:gd name="T3" fmla="*/ 0 h 57"/>
                <a:gd name="T4" fmla="*/ 50 w 50"/>
                <a:gd name="T5" fmla="*/ 1 h 57"/>
                <a:gd name="T6" fmla="*/ 25 w 50"/>
                <a:gd name="T7" fmla="*/ 57 h 57"/>
                <a:gd name="T8" fmla="*/ 0 w 50"/>
                <a:gd name="T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0" y="5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18" y="54"/>
                    <a:pt x="9" y="52"/>
                    <a:pt x="0" y="5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5" name="Freeform 265">
              <a:extLst>
                <a:ext uri="{FF2B5EF4-FFF2-40B4-BE49-F238E27FC236}">
                  <a16:creationId xmlns:a16="http://schemas.microsoft.com/office/drawing/2014/main" id="{6167C177-9D03-402C-A47A-6B759414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409" y="6683494"/>
              <a:ext cx="157163" cy="65088"/>
            </a:xfrm>
            <a:custGeom>
              <a:avLst/>
              <a:gdLst>
                <a:gd name="T0" fmla="*/ 0 w 63"/>
                <a:gd name="T1" fmla="*/ 26 h 26"/>
                <a:gd name="T2" fmla="*/ 63 w 63"/>
                <a:gd name="T3" fmla="*/ 26 h 26"/>
                <a:gd name="T4" fmla="*/ 50 w 63"/>
                <a:gd name="T5" fmla="*/ 6 h 26"/>
                <a:gd name="T6" fmla="*/ 0 w 6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6">
                  <a:moveTo>
                    <a:pt x="0" y="26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0" y="9"/>
                    <a:pt x="50" y="6"/>
                  </a:cubicBezTo>
                  <a:cubicBezTo>
                    <a:pt x="3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6" name="Freeform 266">
              <a:extLst>
                <a:ext uri="{FF2B5EF4-FFF2-40B4-BE49-F238E27FC236}">
                  <a16:creationId xmlns:a16="http://schemas.microsoft.com/office/drawing/2014/main" id="{B3C0A2BF-0099-4B11-A054-B2040C1B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346" y="6683494"/>
              <a:ext cx="153988" cy="65088"/>
            </a:xfrm>
            <a:custGeom>
              <a:avLst/>
              <a:gdLst>
                <a:gd name="T0" fmla="*/ 0 w 62"/>
                <a:gd name="T1" fmla="*/ 26 h 26"/>
                <a:gd name="T2" fmla="*/ 62 w 62"/>
                <a:gd name="T3" fmla="*/ 26 h 26"/>
                <a:gd name="T4" fmla="*/ 51 w 62"/>
                <a:gd name="T5" fmla="*/ 5 h 26"/>
                <a:gd name="T6" fmla="*/ 0 w 6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6">
                  <a:moveTo>
                    <a:pt x="0" y="26"/>
                  </a:move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1" y="8"/>
                    <a:pt x="51" y="5"/>
                  </a:cubicBezTo>
                  <a:cubicBezTo>
                    <a:pt x="34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7" name="Freeform 267">
              <a:extLst>
                <a:ext uri="{FF2B5EF4-FFF2-40B4-BE49-F238E27FC236}">
                  <a16:creationId xmlns:a16="http://schemas.microsoft.com/office/drawing/2014/main" id="{6CE80363-ED5D-4922-AF5C-E26B53F1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059" y="6345356"/>
              <a:ext cx="385763" cy="93663"/>
            </a:xfrm>
            <a:custGeom>
              <a:avLst/>
              <a:gdLst>
                <a:gd name="T0" fmla="*/ 0 w 154"/>
                <a:gd name="T1" fmla="*/ 1 h 37"/>
                <a:gd name="T2" fmla="*/ 154 w 154"/>
                <a:gd name="T3" fmla="*/ 0 h 37"/>
                <a:gd name="T4" fmla="*/ 154 w 154"/>
                <a:gd name="T5" fmla="*/ 25 h 37"/>
                <a:gd name="T6" fmla="*/ 0 w 154"/>
                <a:gd name="T7" fmla="*/ 26 h 37"/>
                <a:gd name="T8" fmla="*/ 0 w 154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7">
                  <a:moveTo>
                    <a:pt x="0" y="1"/>
                  </a:moveTo>
                  <a:cubicBezTo>
                    <a:pt x="42" y="11"/>
                    <a:pt x="95" y="8"/>
                    <a:pt x="154" y="0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98" y="35"/>
                    <a:pt x="45" y="37"/>
                    <a:pt x="0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9" name="Freeform 268">
              <a:extLst>
                <a:ext uri="{FF2B5EF4-FFF2-40B4-BE49-F238E27FC236}">
                  <a16:creationId xmlns:a16="http://schemas.microsoft.com/office/drawing/2014/main" id="{56A7E55F-5915-45DE-9D11-310BC905F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896" y="5259506"/>
              <a:ext cx="384175" cy="179388"/>
            </a:xfrm>
            <a:custGeom>
              <a:avLst/>
              <a:gdLst>
                <a:gd name="T0" fmla="*/ 141 w 153"/>
                <a:gd name="T1" fmla="*/ 11 h 71"/>
                <a:gd name="T2" fmla="*/ 134 w 153"/>
                <a:gd name="T3" fmla="*/ 66 h 71"/>
                <a:gd name="T4" fmla="*/ 1 w 153"/>
                <a:gd name="T5" fmla="*/ 12 h 71"/>
                <a:gd name="T6" fmla="*/ 0 w 153"/>
                <a:gd name="T7" fmla="*/ 0 h 71"/>
                <a:gd name="T8" fmla="*/ 111 w 153"/>
                <a:gd name="T9" fmla="*/ 30 h 71"/>
                <a:gd name="T10" fmla="*/ 106 w 153"/>
                <a:gd name="T11" fmla="*/ 9 h 71"/>
                <a:gd name="T12" fmla="*/ 141 w 153"/>
                <a:gd name="T13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71">
                  <a:moveTo>
                    <a:pt x="141" y="11"/>
                  </a:moveTo>
                  <a:cubicBezTo>
                    <a:pt x="149" y="35"/>
                    <a:pt x="153" y="60"/>
                    <a:pt x="134" y="66"/>
                  </a:cubicBezTo>
                  <a:cubicBezTo>
                    <a:pt x="115" y="71"/>
                    <a:pt x="1" y="12"/>
                    <a:pt x="1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0" y="34"/>
                    <a:pt x="111" y="30"/>
                  </a:cubicBezTo>
                  <a:cubicBezTo>
                    <a:pt x="121" y="27"/>
                    <a:pt x="106" y="9"/>
                    <a:pt x="106" y="9"/>
                  </a:cubicBezTo>
                  <a:lnTo>
                    <a:pt x="141" y="1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1" name="Freeform 269">
              <a:extLst>
                <a:ext uri="{FF2B5EF4-FFF2-40B4-BE49-F238E27FC236}">
                  <a16:creationId xmlns:a16="http://schemas.microsoft.com/office/drawing/2014/main" id="{5B57D034-908D-4420-A883-6C8501F0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171" y="5265856"/>
              <a:ext cx="263525" cy="112713"/>
            </a:xfrm>
            <a:custGeom>
              <a:avLst/>
              <a:gdLst>
                <a:gd name="T0" fmla="*/ 96 w 105"/>
                <a:gd name="T1" fmla="*/ 13 h 45"/>
                <a:gd name="T2" fmla="*/ 105 w 105"/>
                <a:gd name="T3" fmla="*/ 45 h 45"/>
                <a:gd name="T4" fmla="*/ 10 w 105"/>
                <a:gd name="T5" fmla="*/ 20 h 45"/>
                <a:gd name="T6" fmla="*/ 0 w 105"/>
                <a:gd name="T7" fmla="*/ 0 h 45"/>
                <a:gd name="T8" fmla="*/ 96 w 105"/>
                <a:gd name="T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96" y="13"/>
                  </a:moveTo>
                  <a:cubicBezTo>
                    <a:pt x="101" y="25"/>
                    <a:pt x="105" y="37"/>
                    <a:pt x="105" y="45"/>
                  </a:cubicBezTo>
                  <a:cubicBezTo>
                    <a:pt x="92" y="32"/>
                    <a:pt x="72" y="22"/>
                    <a:pt x="10" y="20"/>
                  </a:cubicBezTo>
                  <a:cubicBezTo>
                    <a:pt x="8" y="17"/>
                    <a:pt x="5" y="10"/>
                    <a:pt x="0" y="0"/>
                  </a:cubicBezTo>
                  <a:cubicBezTo>
                    <a:pt x="50" y="0"/>
                    <a:pt x="78" y="5"/>
                    <a:pt x="96" y="13"/>
                  </a:cubicBez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4" name="Freeform 270">
              <a:extLst>
                <a:ext uri="{FF2B5EF4-FFF2-40B4-BE49-F238E27FC236}">
                  <a16:creationId xmlns:a16="http://schemas.microsoft.com/office/drawing/2014/main" id="{AB04A614-4621-4D65-ABBB-F03F642C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96" y="5510331"/>
              <a:ext cx="250825" cy="190500"/>
            </a:xfrm>
            <a:custGeom>
              <a:avLst/>
              <a:gdLst>
                <a:gd name="T0" fmla="*/ 8 w 100"/>
                <a:gd name="T1" fmla="*/ 72 h 76"/>
                <a:gd name="T2" fmla="*/ 0 w 100"/>
                <a:gd name="T3" fmla="*/ 9 h 76"/>
                <a:gd name="T4" fmla="*/ 79 w 100"/>
                <a:gd name="T5" fmla="*/ 0 h 76"/>
                <a:gd name="T6" fmla="*/ 8 w 100"/>
                <a:gd name="T7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76">
                  <a:moveTo>
                    <a:pt x="8" y="7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100" y="76"/>
                    <a:pt x="8" y="7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5" name="Freeform 271">
              <a:extLst>
                <a:ext uri="{FF2B5EF4-FFF2-40B4-BE49-F238E27FC236}">
                  <a16:creationId xmlns:a16="http://schemas.microsoft.com/office/drawing/2014/main" id="{768B826E-2419-4B9F-A546-9025CDE01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821" y="5534144"/>
              <a:ext cx="203200" cy="134938"/>
            </a:xfrm>
            <a:custGeom>
              <a:avLst/>
              <a:gdLst>
                <a:gd name="T0" fmla="*/ 9 w 81"/>
                <a:gd name="T1" fmla="*/ 50 h 54"/>
                <a:gd name="T2" fmla="*/ 0 w 81"/>
                <a:gd name="T3" fmla="*/ 5 h 54"/>
                <a:gd name="T4" fmla="*/ 61 w 81"/>
                <a:gd name="T5" fmla="*/ 0 h 54"/>
                <a:gd name="T6" fmla="*/ 9 w 81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">
                  <a:moveTo>
                    <a:pt x="9" y="5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81" y="54"/>
                    <a:pt x="9" y="50"/>
                  </a:cubicBezTo>
                  <a:close/>
                </a:path>
              </a:pathLst>
            </a:custGeom>
            <a:solidFill>
              <a:srgbClr val="46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6" name="Freeform 272">
              <a:extLst>
                <a:ext uri="{FF2B5EF4-FFF2-40B4-BE49-F238E27FC236}">
                  <a16:creationId xmlns:a16="http://schemas.microsoft.com/office/drawing/2014/main" id="{C399B660-A0EF-4DA1-99BB-2E2D96D4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159" y="5535731"/>
              <a:ext cx="17463" cy="141288"/>
            </a:xfrm>
            <a:custGeom>
              <a:avLst/>
              <a:gdLst>
                <a:gd name="T0" fmla="*/ 7 w 7"/>
                <a:gd name="T1" fmla="*/ 54 h 56"/>
                <a:gd name="T2" fmla="*/ 4 w 7"/>
                <a:gd name="T3" fmla="*/ 0 h 56"/>
                <a:gd name="T4" fmla="*/ 0 w 7"/>
                <a:gd name="T5" fmla="*/ 0 h 56"/>
                <a:gd name="T6" fmla="*/ 5 w 7"/>
                <a:gd name="T7" fmla="*/ 56 h 56"/>
                <a:gd name="T8" fmla="*/ 7 w 7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7" y="54"/>
                  </a:moveTo>
                  <a:cubicBezTo>
                    <a:pt x="7" y="53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6"/>
                    <a:pt x="5" y="56"/>
                    <a:pt x="5" y="56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6" name="Freeform 273">
              <a:extLst>
                <a:ext uri="{FF2B5EF4-FFF2-40B4-BE49-F238E27FC236}">
                  <a16:creationId xmlns:a16="http://schemas.microsoft.com/office/drawing/2014/main" id="{D6029E4B-31EB-4321-8ACB-0D44E0378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671" y="5530969"/>
              <a:ext cx="19050" cy="138113"/>
            </a:xfrm>
            <a:custGeom>
              <a:avLst/>
              <a:gdLst>
                <a:gd name="T0" fmla="*/ 7 w 7"/>
                <a:gd name="T1" fmla="*/ 53 h 55"/>
                <a:gd name="T2" fmla="*/ 3 w 7"/>
                <a:gd name="T3" fmla="*/ 0 h 55"/>
                <a:gd name="T4" fmla="*/ 0 w 7"/>
                <a:gd name="T5" fmla="*/ 0 h 55"/>
                <a:gd name="T6" fmla="*/ 4 w 7"/>
                <a:gd name="T7" fmla="*/ 55 h 55"/>
                <a:gd name="T8" fmla="*/ 7 w 7"/>
                <a:gd name="T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5">
                  <a:moveTo>
                    <a:pt x="7" y="53"/>
                  </a:moveTo>
                  <a:cubicBezTo>
                    <a:pt x="7" y="52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5"/>
                    <a:pt x="4" y="55"/>
                    <a:pt x="4" y="55"/>
                  </a:cubicBezTo>
                  <a:lnTo>
                    <a:pt x="7" y="53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7" name="Freeform 274">
              <a:extLst>
                <a:ext uri="{FF2B5EF4-FFF2-40B4-BE49-F238E27FC236}">
                  <a16:creationId xmlns:a16="http://schemas.microsoft.com/office/drawing/2014/main" id="{E3CC1E9E-1599-4A59-A770-E40C7222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771" y="5521444"/>
              <a:ext cx="17463" cy="139700"/>
            </a:xfrm>
            <a:custGeom>
              <a:avLst/>
              <a:gdLst>
                <a:gd name="T0" fmla="*/ 7 w 7"/>
                <a:gd name="T1" fmla="*/ 54 h 56"/>
                <a:gd name="T2" fmla="*/ 3 w 7"/>
                <a:gd name="T3" fmla="*/ 0 h 56"/>
                <a:gd name="T4" fmla="*/ 0 w 7"/>
                <a:gd name="T5" fmla="*/ 0 h 56"/>
                <a:gd name="T6" fmla="*/ 4 w 7"/>
                <a:gd name="T7" fmla="*/ 56 h 56"/>
                <a:gd name="T8" fmla="*/ 7 w 7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7" y="54"/>
                  </a:moveTo>
                  <a:cubicBezTo>
                    <a:pt x="7" y="53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8" name="Freeform 275">
              <a:extLst>
                <a:ext uri="{FF2B5EF4-FFF2-40B4-BE49-F238E27FC236}">
                  <a16:creationId xmlns:a16="http://schemas.microsoft.com/office/drawing/2014/main" id="{1C2DEE09-AF40-4317-BBB3-8E2E02F0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934" y="5527794"/>
              <a:ext cx="15875" cy="107950"/>
            </a:xfrm>
            <a:custGeom>
              <a:avLst/>
              <a:gdLst>
                <a:gd name="T0" fmla="*/ 6 w 6"/>
                <a:gd name="T1" fmla="*/ 41 h 43"/>
                <a:gd name="T2" fmla="*/ 3 w 6"/>
                <a:gd name="T3" fmla="*/ 0 h 43"/>
                <a:gd name="T4" fmla="*/ 0 w 6"/>
                <a:gd name="T5" fmla="*/ 0 h 43"/>
                <a:gd name="T6" fmla="*/ 4 w 6"/>
                <a:gd name="T7" fmla="*/ 43 h 43"/>
                <a:gd name="T8" fmla="*/ 6 w 6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3">
                  <a:moveTo>
                    <a:pt x="6" y="41"/>
                  </a:moveTo>
                  <a:cubicBezTo>
                    <a:pt x="6" y="41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3"/>
                    <a:pt x="4" y="43"/>
                    <a:pt x="4" y="43"/>
                  </a:cubicBezTo>
                  <a:lnTo>
                    <a:pt x="6" y="41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9" name="Freeform 276">
              <a:extLst>
                <a:ext uri="{FF2B5EF4-FFF2-40B4-BE49-F238E27FC236}">
                  <a16:creationId xmlns:a16="http://schemas.microsoft.com/office/drawing/2014/main" id="{07CDEF2A-957F-4614-93FD-182E9E29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234" y="5548431"/>
              <a:ext cx="174625" cy="25400"/>
            </a:xfrm>
            <a:custGeom>
              <a:avLst/>
              <a:gdLst>
                <a:gd name="T0" fmla="*/ 68 w 70"/>
                <a:gd name="T1" fmla="*/ 0 h 10"/>
                <a:gd name="T2" fmla="*/ 0 w 70"/>
                <a:gd name="T3" fmla="*/ 7 h 10"/>
                <a:gd name="T4" fmla="*/ 0 w 70"/>
                <a:gd name="T5" fmla="*/ 10 h 10"/>
                <a:gd name="T6" fmla="*/ 70 w 70"/>
                <a:gd name="T7" fmla="*/ 2 h 10"/>
                <a:gd name="T8" fmla="*/ 68 w 7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">
                  <a:moveTo>
                    <a:pt x="68" y="0"/>
                  </a:moveTo>
                  <a:cubicBezTo>
                    <a:pt x="67" y="0"/>
                    <a:pt x="0" y="7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2"/>
                    <a:pt x="70" y="2"/>
                    <a:pt x="70" y="2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0" name="Freeform 277">
              <a:extLst>
                <a:ext uri="{FF2B5EF4-FFF2-40B4-BE49-F238E27FC236}">
                  <a16:creationId xmlns:a16="http://schemas.microsoft.com/office/drawing/2014/main" id="{F951B2F0-C4C9-4DA6-A4DB-62167AC4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996" y="5581769"/>
              <a:ext cx="165100" cy="30163"/>
            </a:xfrm>
            <a:custGeom>
              <a:avLst/>
              <a:gdLst>
                <a:gd name="T0" fmla="*/ 66 w 66"/>
                <a:gd name="T1" fmla="*/ 0 h 12"/>
                <a:gd name="T2" fmla="*/ 0 w 66"/>
                <a:gd name="T3" fmla="*/ 8 h 12"/>
                <a:gd name="T4" fmla="*/ 0 w 66"/>
                <a:gd name="T5" fmla="*/ 12 h 12"/>
                <a:gd name="T6" fmla="*/ 65 w 66"/>
                <a:gd name="T7" fmla="*/ 4 h 12"/>
                <a:gd name="T8" fmla="*/ 66 w 6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cubicBezTo>
                    <a:pt x="65" y="0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5" y="4"/>
                    <a:pt x="65" y="4"/>
                    <a:pt x="65" y="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1" name="Freeform 278">
              <a:extLst>
                <a:ext uri="{FF2B5EF4-FFF2-40B4-BE49-F238E27FC236}">
                  <a16:creationId xmlns:a16="http://schemas.microsoft.com/office/drawing/2014/main" id="{BD473B79-627F-45E9-8D90-5F2C1FB5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584" y="5611931"/>
              <a:ext cx="153988" cy="36513"/>
            </a:xfrm>
            <a:custGeom>
              <a:avLst/>
              <a:gdLst>
                <a:gd name="T0" fmla="*/ 61 w 61"/>
                <a:gd name="T1" fmla="*/ 0 h 15"/>
                <a:gd name="T2" fmla="*/ 0 w 61"/>
                <a:gd name="T3" fmla="*/ 11 h 15"/>
                <a:gd name="T4" fmla="*/ 0 w 61"/>
                <a:gd name="T5" fmla="*/ 15 h 15"/>
                <a:gd name="T6" fmla="*/ 60 w 61"/>
                <a:gd name="T7" fmla="*/ 3 h 15"/>
                <a:gd name="T8" fmla="*/ 61 w 6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">
                  <a:moveTo>
                    <a:pt x="61" y="0"/>
                  </a:moveTo>
                  <a:cubicBezTo>
                    <a:pt x="60" y="0"/>
                    <a:pt x="0" y="11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2" name="Freeform 279">
              <a:extLst>
                <a:ext uri="{FF2B5EF4-FFF2-40B4-BE49-F238E27FC236}">
                  <a16:creationId xmlns:a16="http://schemas.microsoft.com/office/drawing/2014/main" id="{897BFCB8-6DE7-41F1-BF28-B1D7DD62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084" y="5826244"/>
              <a:ext cx="53975" cy="58738"/>
            </a:xfrm>
            <a:custGeom>
              <a:avLst/>
              <a:gdLst>
                <a:gd name="T0" fmla="*/ 34 w 34"/>
                <a:gd name="T1" fmla="*/ 35 h 37"/>
                <a:gd name="T2" fmla="*/ 13 w 34"/>
                <a:gd name="T3" fmla="*/ 0 h 37"/>
                <a:gd name="T4" fmla="*/ 0 w 34"/>
                <a:gd name="T5" fmla="*/ 37 h 37"/>
                <a:gd name="T6" fmla="*/ 34 w 34"/>
                <a:gd name="T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34" y="35"/>
                  </a:moveTo>
                  <a:lnTo>
                    <a:pt x="13" y="0"/>
                  </a:lnTo>
                  <a:lnTo>
                    <a:pt x="0" y="37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3" name="Freeform 280">
              <a:extLst>
                <a:ext uri="{FF2B5EF4-FFF2-40B4-BE49-F238E27FC236}">
                  <a16:creationId xmlns:a16="http://schemas.microsoft.com/office/drawing/2014/main" id="{7EE86489-5E7F-4F8C-8B96-3D50EBD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809" y="5908794"/>
              <a:ext cx="34925" cy="119063"/>
            </a:xfrm>
            <a:custGeom>
              <a:avLst/>
              <a:gdLst>
                <a:gd name="T0" fmla="*/ 12 w 14"/>
                <a:gd name="T1" fmla="*/ 2 h 47"/>
                <a:gd name="T2" fmla="*/ 14 w 14"/>
                <a:gd name="T3" fmla="*/ 44 h 47"/>
                <a:gd name="T4" fmla="*/ 10 w 14"/>
                <a:gd name="T5" fmla="*/ 47 h 47"/>
                <a:gd name="T6" fmla="*/ 0 w 14"/>
                <a:gd name="T7" fmla="*/ 0 h 47"/>
                <a:gd name="T8" fmla="*/ 12 w 14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7">
                  <a:moveTo>
                    <a:pt x="12" y="2"/>
                  </a:moveTo>
                  <a:cubicBezTo>
                    <a:pt x="12" y="5"/>
                    <a:pt x="14" y="44"/>
                    <a:pt x="14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4" name="Freeform 281">
              <a:extLst>
                <a:ext uri="{FF2B5EF4-FFF2-40B4-BE49-F238E27FC236}">
                  <a16:creationId xmlns:a16="http://schemas.microsoft.com/office/drawing/2014/main" id="{5BFE64B8-074C-4CA5-AA61-A6641F33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284" y="5094406"/>
              <a:ext cx="77788" cy="290513"/>
            </a:xfrm>
            <a:custGeom>
              <a:avLst/>
              <a:gdLst>
                <a:gd name="T0" fmla="*/ 31 w 31"/>
                <a:gd name="T1" fmla="*/ 116 h 116"/>
                <a:gd name="T2" fmla="*/ 6 w 31"/>
                <a:gd name="T3" fmla="*/ 56 h 116"/>
                <a:gd name="T4" fmla="*/ 0 w 31"/>
                <a:gd name="T5" fmla="*/ 0 h 116"/>
                <a:gd name="T6" fmla="*/ 29 w 31"/>
                <a:gd name="T7" fmla="*/ 59 h 116"/>
                <a:gd name="T8" fmla="*/ 31 w 31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6">
                  <a:moveTo>
                    <a:pt x="31" y="116"/>
                  </a:moveTo>
                  <a:cubicBezTo>
                    <a:pt x="16" y="93"/>
                    <a:pt x="5" y="72"/>
                    <a:pt x="6" y="56"/>
                  </a:cubicBezTo>
                  <a:cubicBezTo>
                    <a:pt x="7" y="41"/>
                    <a:pt x="0" y="0"/>
                    <a:pt x="0" y="0"/>
                  </a:cubicBezTo>
                  <a:cubicBezTo>
                    <a:pt x="0" y="0"/>
                    <a:pt x="28" y="53"/>
                    <a:pt x="29" y="59"/>
                  </a:cubicBezTo>
                  <a:cubicBezTo>
                    <a:pt x="30" y="65"/>
                    <a:pt x="31" y="116"/>
                    <a:pt x="31" y="116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5" name="Freeform 282">
              <a:extLst>
                <a:ext uri="{FF2B5EF4-FFF2-40B4-BE49-F238E27FC236}">
                  <a16:creationId xmlns:a16="http://schemas.microsoft.com/office/drawing/2014/main" id="{3346F399-78CD-4646-93B2-67DB437D0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959" y="5081706"/>
              <a:ext cx="65088" cy="309563"/>
            </a:xfrm>
            <a:custGeom>
              <a:avLst/>
              <a:gdLst>
                <a:gd name="T0" fmla="*/ 24 w 26"/>
                <a:gd name="T1" fmla="*/ 123 h 123"/>
                <a:gd name="T2" fmla="*/ 4 w 26"/>
                <a:gd name="T3" fmla="*/ 64 h 123"/>
                <a:gd name="T4" fmla="*/ 20 w 26"/>
                <a:gd name="T5" fmla="*/ 8 h 123"/>
                <a:gd name="T6" fmla="*/ 24 w 26"/>
                <a:gd name="T7" fmla="*/ 10 h 123"/>
                <a:gd name="T8" fmla="*/ 25 w 26"/>
                <a:gd name="T9" fmla="*/ 70 h 123"/>
                <a:gd name="T10" fmla="*/ 24 w 26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23">
                  <a:moveTo>
                    <a:pt x="24" y="123"/>
                  </a:moveTo>
                  <a:cubicBezTo>
                    <a:pt x="13" y="99"/>
                    <a:pt x="0" y="79"/>
                    <a:pt x="4" y="64"/>
                  </a:cubicBezTo>
                  <a:cubicBezTo>
                    <a:pt x="7" y="48"/>
                    <a:pt x="20" y="8"/>
                    <a:pt x="20" y="8"/>
                  </a:cubicBezTo>
                  <a:cubicBezTo>
                    <a:pt x="20" y="8"/>
                    <a:pt x="24" y="0"/>
                    <a:pt x="24" y="10"/>
                  </a:cubicBezTo>
                  <a:cubicBezTo>
                    <a:pt x="26" y="28"/>
                    <a:pt x="25" y="66"/>
                    <a:pt x="25" y="70"/>
                  </a:cubicBezTo>
                  <a:cubicBezTo>
                    <a:pt x="25" y="75"/>
                    <a:pt x="24" y="123"/>
                    <a:pt x="24" y="123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6" name="Freeform 283">
              <a:extLst>
                <a:ext uri="{FF2B5EF4-FFF2-40B4-BE49-F238E27FC236}">
                  <a16:creationId xmlns:a16="http://schemas.microsoft.com/office/drawing/2014/main" id="{AD928EA3-166D-4234-9D77-FE49BC1E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821" y="5080119"/>
              <a:ext cx="31750" cy="39688"/>
            </a:xfrm>
            <a:custGeom>
              <a:avLst/>
              <a:gdLst>
                <a:gd name="T0" fmla="*/ 1 w 13"/>
                <a:gd name="T1" fmla="*/ 9 h 16"/>
                <a:gd name="T2" fmla="*/ 5 w 13"/>
                <a:gd name="T3" fmla="*/ 1 h 16"/>
                <a:gd name="T4" fmla="*/ 12 w 13"/>
                <a:gd name="T5" fmla="*/ 7 h 16"/>
                <a:gd name="T6" fmla="*/ 8 w 13"/>
                <a:gd name="T7" fmla="*/ 16 h 16"/>
                <a:gd name="T8" fmla="*/ 1 w 1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" y="9"/>
                  </a:moveTo>
                  <a:cubicBezTo>
                    <a:pt x="0" y="5"/>
                    <a:pt x="2" y="1"/>
                    <a:pt x="5" y="1"/>
                  </a:cubicBezTo>
                  <a:cubicBezTo>
                    <a:pt x="8" y="0"/>
                    <a:pt x="11" y="3"/>
                    <a:pt x="12" y="7"/>
                  </a:cubicBezTo>
                  <a:cubicBezTo>
                    <a:pt x="13" y="11"/>
                    <a:pt x="11" y="15"/>
                    <a:pt x="8" y="16"/>
                  </a:cubicBezTo>
                  <a:cubicBezTo>
                    <a:pt x="5" y="16"/>
                    <a:pt x="1" y="14"/>
                    <a:pt x="1" y="9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7" name="Freeform 284">
              <a:extLst>
                <a:ext uri="{FF2B5EF4-FFF2-40B4-BE49-F238E27FC236}">
                  <a16:creationId xmlns:a16="http://schemas.microsoft.com/office/drawing/2014/main" id="{070BC427-EF80-4E12-8CB0-903154D4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584" y="5094406"/>
              <a:ext cx="61913" cy="296863"/>
            </a:xfrm>
            <a:custGeom>
              <a:avLst/>
              <a:gdLst>
                <a:gd name="T0" fmla="*/ 20 w 25"/>
                <a:gd name="T1" fmla="*/ 118 h 118"/>
                <a:gd name="T2" fmla="*/ 3 w 25"/>
                <a:gd name="T3" fmla="*/ 57 h 118"/>
                <a:gd name="T4" fmla="*/ 2 w 25"/>
                <a:gd name="T5" fmla="*/ 0 h 118"/>
                <a:gd name="T6" fmla="*/ 25 w 25"/>
                <a:gd name="T7" fmla="*/ 62 h 118"/>
                <a:gd name="T8" fmla="*/ 20 w 2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8">
                  <a:moveTo>
                    <a:pt x="20" y="118"/>
                  </a:moveTo>
                  <a:cubicBezTo>
                    <a:pt x="8" y="94"/>
                    <a:pt x="0" y="72"/>
                    <a:pt x="3" y="57"/>
                  </a:cubicBezTo>
                  <a:cubicBezTo>
                    <a:pt x="5" y="41"/>
                    <a:pt x="2" y="0"/>
                    <a:pt x="2" y="0"/>
                  </a:cubicBezTo>
                  <a:cubicBezTo>
                    <a:pt x="2" y="0"/>
                    <a:pt x="25" y="56"/>
                    <a:pt x="25" y="62"/>
                  </a:cubicBezTo>
                  <a:cubicBezTo>
                    <a:pt x="25" y="67"/>
                    <a:pt x="20" y="118"/>
                    <a:pt x="20" y="118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8" name="Freeform 285">
              <a:extLst>
                <a:ext uri="{FF2B5EF4-FFF2-40B4-BE49-F238E27FC236}">
                  <a16:creationId xmlns:a16="http://schemas.microsoft.com/office/drawing/2014/main" id="{2EC8F2ED-254C-4C16-8BE3-66AA556E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59" y="5081706"/>
              <a:ext cx="80963" cy="309563"/>
            </a:xfrm>
            <a:custGeom>
              <a:avLst/>
              <a:gdLst>
                <a:gd name="T0" fmla="*/ 19 w 32"/>
                <a:gd name="T1" fmla="*/ 123 h 123"/>
                <a:gd name="T2" fmla="*/ 5 w 32"/>
                <a:gd name="T3" fmla="*/ 61 h 123"/>
                <a:gd name="T4" fmla="*/ 27 w 32"/>
                <a:gd name="T5" fmla="*/ 8 h 123"/>
                <a:gd name="T6" fmla="*/ 31 w 32"/>
                <a:gd name="T7" fmla="*/ 10 h 123"/>
                <a:gd name="T8" fmla="*/ 26 w 32"/>
                <a:gd name="T9" fmla="*/ 69 h 123"/>
                <a:gd name="T10" fmla="*/ 19 w 32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3">
                  <a:moveTo>
                    <a:pt x="19" y="123"/>
                  </a:moveTo>
                  <a:cubicBezTo>
                    <a:pt x="11" y="97"/>
                    <a:pt x="0" y="76"/>
                    <a:pt x="5" y="61"/>
                  </a:cubicBezTo>
                  <a:cubicBezTo>
                    <a:pt x="10" y="46"/>
                    <a:pt x="27" y="8"/>
                    <a:pt x="27" y="8"/>
                  </a:cubicBezTo>
                  <a:cubicBezTo>
                    <a:pt x="27" y="8"/>
                    <a:pt x="32" y="0"/>
                    <a:pt x="31" y="10"/>
                  </a:cubicBezTo>
                  <a:cubicBezTo>
                    <a:pt x="31" y="28"/>
                    <a:pt x="26" y="65"/>
                    <a:pt x="26" y="69"/>
                  </a:cubicBezTo>
                  <a:cubicBezTo>
                    <a:pt x="25" y="75"/>
                    <a:pt x="19" y="123"/>
                    <a:pt x="19" y="123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9" name="Freeform 286">
              <a:extLst>
                <a:ext uri="{FF2B5EF4-FFF2-40B4-BE49-F238E27FC236}">
                  <a16:creationId xmlns:a16="http://schemas.microsoft.com/office/drawing/2014/main" id="{320C64F1-37D1-4074-BF72-F16325AB6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884" y="5080119"/>
              <a:ext cx="31750" cy="39688"/>
            </a:xfrm>
            <a:custGeom>
              <a:avLst/>
              <a:gdLst>
                <a:gd name="T0" fmla="*/ 1 w 13"/>
                <a:gd name="T1" fmla="*/ 9 h 16"/>
                <a:gd name="T2" fmla="*/ 6 w 13"/>
                <a:gd name="T3" fmla="*/ 0 h 16"/>
                <a:gd name="T4" fmla="*/ 13 w 13"/>
                <a:gd name="T5" fmla="*/ 8 h 16"/>
                <a:gd name="T6" fmla="*/ 7 w 13"/>
                <a:gd name="T7" fmla="*/ 16 h 16"/>
                <a:gd name="T8" fmla="*/ 1 w 1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" y="9"/>
                  </a:move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2" y="3"/>
                    <a:pt x="13" y="8"/>
                  </a:cubicBezTo>
                  <a:cubicBezTo>
                    <a:pt x="13" y="12"/>
                    <a:pt x="11" y="16"/>
                    <a:pt x="7" y="16"/>
                  </a:cubicBezTo>
                  <a:cubicBezTo>
                    <a:pt x="4" y="16"/>
                    <a:pt x="1" y="13"/>
                    <a:pt x="1" y="9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" name="Freeform 287">
              <a:extLst>
                <a:ext uri="{FF2B5EF4-FFF2-40B4-BE49-F238E27FC236}">
                  <a16:creationId xmlns:a16="http://schemas.microsoft.com/office/drawing/2014/main" id="{CF0B87E4-B261-445F-A0D3-B7ADCA93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296" y="3886319"/>
              <a:ext cx="1109663" cy="1087438"/>
            </a:xfrm>
            <a:custGeom>
              <a:avLst/>
              <a:gdLst>
                <a:gd name="T0" fmla="*/ 26 w 443"/>
                <a:gd name="T1" fmla="*/ 113 h 434"/>
                <a:gd name="T2" fmla="*/ 76 w 443"/>
                <a:gd name="T3" fmla="*/ 105 h 434"/>
                <a:gd name="T4" fmla="*/ 101 w 443"/>
                <a:gd name="T5" fmla="*/ 19 h 434"/>
                <a:gd name="T6" fmla="*/ 160 w 443"/>
                <a:gd name="T7" fmla="*/ 53 h 434"/>
                <a:gd name="T8" fmla="*/ 218 w 443"/>
                <a:gd name="T9" fmla="*/ 23 h 434"/>
                <a:gd name="T10" fmla="*/ 260 w 443"/>
                <a:gd name="T11" fmla="*/ 82 h 434"/>
                <a:gd name="T12" fmla="*/ 340 w 443"/>
                <a:gd name="T13" fmla="*/ 187 h 434"/>
                <a:gd name="T14" fmla="*/ 417 w 443"/>
                <a:gd name="T15" fmla="*/ 218 h 434"/>
                <a:gd name="T16" fmla="*/ 370 w 443"/>
                <a:gd name="T17" fmla="*/ 278 h 434"/>
                <a:gd name="T18" fmla="*/ 230 w 443"/>
                <a:gd name="T19" fmla="*/ 434 h 434"/>
                <a:gd name="T20" fmla="*/ 30 w 443"/>
                <a:gd name="T21" fmla="*/ 252 h 434"/>
                <a:gd name="T22" fmla="*/ 26 w 443"/>
                <a:gd name="T23" fmla="*/ 11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434">
                  <a:moveTo>
                    <a:pt x="26" y="113"/>
                  </a:moveTo>
                  <a:cubicBezTo>
                    <a:pt x="52" y="91"/>
                    <a:pt x="76" y="105"/>
                    <a:pt x="76" y="105"/>
                  </a:cubicBezTo>
                  <a:cubicBezTo>
                    <a:pt x="76" y="105"/>
                    <a:pt x="60" y="24"/>
                    <a:pt x="101" y="19"/>
                  </a:cubicBezTo>
                  <a:cubicBezTo>
                    <a:pt x="141" y="14"/>
                    <a:pt x="160" y="53"/>
                    <a:pt x="160" y="53"/>
                  </a:cubicBezTo>
                  <a:cubicBezTo>
                    <a:pt x="160" y="53"/>
                    <a:pt x="166" y="0"/>
                    <a:pt x="218" y="23"/>
                  </a:cubicBezTo>
                  <a:cubicBezTo>
                    <a:pt x="271" y="46"/>
                    <a:pt x="260" y="82"/>
                    <a:pt x="260" y="82"/>
                  </a:cubicBezTo>
                  <a:cubicBezTo>
                    <a:pt x="358" y="123"/>
                    <a:pt x="340" y="187"/>
                    <a:pt x="340" y="187"/>
                  </a:cubicBezTo>
                  <a:cubicBezTo>
                    <a:pt x="340" y="187"/>
                    <a:pt x="392" y="178"/>
                    <a:pt x="417" y="218"/>
                  </a:cubicBezTo>
                  <a:cubicBezTo>
                    <a:pt x="443" y="258"/>
                    <a:pt x="370" y="278"/>
                    <a:pt x="370" y="278"/>
                  </a:cubicBezTo>
                  <a:cubicBezTo>
                    <a:pt x="401" y="333"/>
                    <a:pt x="311" y="423"/>
                    <a:pt x="230" y="434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30" y="252"/>
                    <a:pt x="0" y="136"/>
                    <a:pt x="26" y="11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" name="Freeform 288">
              <a:extLst>
                <a:ext uri="{FF2B5EF4-FFF2-40B4-BE49-F238E27FC236}">
                  <a16:creationId xmlns:a16="http://schemas.microsoft.com/office/drawing/2014/main" id="{7E35C752-DFC8-4A55-A7E7-461F26CE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684" y="4241919"/>
              <a:ext cx="1057275" cy="731838"/>
            </a:xfrm>
            <a:custGeom>
              <a:avLst/>
              <a:gdLst>
                <a:gd name="T0" fmla="*/ 88 w 422"/>
                <a:gd name="T1" fmla="*/ 130 h 292"/>
                <a:gd name="T2" fmla="*/ 305 w 422"/>
                <a:gd name="T3" fmla="*/ 47 h 292"/>
                <a:gd name="T4" fmla="*/ 312 w 422"/>
                <a:gd name="T5" fmla="*/ 0 h 292"/>
                <a:gd name="T6" fmla="*/ 319 w 422"/>
                <a:gd name="T7" fmla="*/ 45 h 292"/>
                <a:gd name="T8" fmla="*/ 396 w 422"/>
                <a:gd name="T9" fmla="*/ 76 h 292"/>
                <a:gd name="T10" fmla="*/ 349 w 422"/>
                <a:gd name="T11" fmla="*/ 136 h 292"/>
                <a:gd name="T12" fmla="*/ 209 w 422"/>
                <a:gd name="T13" fmla="*/ 292 h 292"/>
                <a:gd name="T14" fmla="*/ 9 w 422"/>
                <a:gd name="T15" fmla="*/ 110 h 292"/>
                <a:gd name="T16" fmla="*/ 0 w 422"/>
                <a:gd name="T17" fmla="*/ 71 h 292"/>
                <a:gd name="T18" fmla="*/ 88 w 422"/>
                <a:gd name="T19" fmla="*/ 1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292">
                  <a:moveTo>
                    <a:pt x="88" y="130"/>
                  </a:moveTo>
                  <a:cubicBezTo>
                    <a:pt x="180" y="163"/>
                    <a:pt x="278" y="125"/>
                    <a:pt x="305" y="47"/>
                  </a:cubicBezTo>
                  <a:cubicBezTo>
                    <a:pt x="311" y="32"/>
                    <a:pt x="313" y="16"/>
                    <a:pt x="312" y="0"/>
                  </a:cubicBezTo>
                  <a:cubicBezTo>
                    <a:pt x="324" y="25"/>
                    <a:pt x="319" y="45"/>
                    <a:pt x="319" y="45"/>
                  </a:cubicBezTo>
                  <a:cubicBezTo>
                    <a:pt x="319" y="45"/>
                    <a:pt x="371" y="36"/>
                    <a:pt x="396" y="76"/>
                  </a:cubicBezTo>
                  <a:cubicBezTo>
                    <a:pt x="422" y="116"/>
                    <a:pt x="349" y="136"/>
                    <a:pt x="349" y="136"/>
                  </a:cubicBezTo>
                  <a:cubicBezTo>
                    <a:pt x="380" y="191"/>
                    <a:pt x="290" y="281"/>
                    <a:pt x="209" y="292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110"/>
                    <a:pt x="5" y="93"/>
                    <a:pt x="0" y="71"/>
                  </a:cubicBezTo>
                  <a:cubicBezTo>
                    <a:pt x="22" y="96"/>
                    <a:pt x="52" y="118"/>
                    <a:pt x="88" y="13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" name="Freeform 289">
              <a:extLst>
                <a:ext uri="{FF2B5EF4-FFF2-40B4-BE49-F238E27FC236}">
                  <a16:creationId xmlns:a16="http://schemas.microsoft.com/office/drawing/2014/main" id="{78F6C9A3-276F-4458-B468-8AD6D2BE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921" y="4280019"/>
              <a:ext cx="803275" cy="752475"/>
            </a:xfrm>
            <a:custGeom>
              <a:avLst/>
              <a:gdLst>
                <a:gd name="T0" fmla="*/ 121 w 321"/>
                <a:gd name="T1" fmla="*/ 283 h 300"/>
                <a:gd name="T2" fmla="*/ 288 w 321"/>
                <a:gd name="T3" fmla="*/ 230 h 300"/>
                <a:gd name="T4" fmla="*/ 213 w 321"/>
                <a:gd name="T5" fmla="*/ 7 h 300"/>
                <a:gd name="T6" fmla="*/ 130 w 321"/>
                <a:gd name="T7" fmla="*/ 22 h 300"/>
                <a:gd name="T8" fmla="*/ 56 w 321"/>
                <a:gd name="T9" fmla="*/ 97 h 300"/>
                <a:gd name="T10" fmla="*/ 121 w 321"/>
                <a:gd name="T11" fmla="*/ 2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300">
                  <a:moveTo>
                    <a:pt x="121" y="283"/>
                  </a:moveTo>
                  <a:cubicBezTo>
                    <a:pt x="174" y="300"/>
                    <a:pt x="298" y="297"/>
                    <a:pt x="288" y="230"/>
                  </a:cubicBezTo>
                  <a:cubicBezTo>
                    <a:pt x="277" y="153"/>
                    <a:pt x="321" y="42"/>
                    <a:pt x="213" y="7"/>
                  </a:cubicBezTo>
                  <a:cubicBezTo>
                    <a:pt x="183" y="0"/>
                    <a:pt x="166" y="17"/>
                    <a:pt x="130" y="22"/>
                  </a:cubicBezTo>
                  <a:cubicBezTo>
                    <a:pt x="77" y="29"/>
                    <a:pt x="61" y="82"/>
                    <a:pt x="56" y="97"/>
                  </a:cubicBezTo>
                  <a:cubicBezTo>
                    <a:pt x="47" y="122"/>
                    <a:pt x="0" y="243"/>
                    <a:pt x="121" y="28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" name="Freeform 290">
              <a:extLst>
                <a:ext uri="{FF2B5EF4-FFF2-40B4-BE49-F238E27FC236}">
                  <a16:creationId xmlns:a16="http://schemas.microsoft.com/office/drawing/2014/main" id="{E6591D09-AA61-4AEE-8611-352502E2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946" y="4124444"/>
              <a:ext cx="511175" cy="712788"/>
            </a:xfrm>
            <a:custGeom>
              <a:avLst/>
              <a:gdLst>
                <a:gd name="T0" fmla="*/ 38 w 204"/>
                <a:gd name="T1" fmla="*/ 58 h 284"/>
                <a:gd name="T2" fmla="*/ 111 w 204"/>
                <a:gd name="T3" fmla="*/ 284 h 284"/>
                <a:gd name="T4" fmla="*/ 192 w 204"/>
                <a:gd name="T5" fmla="*/ 193 h 284"/>
                <a:gd name="T6" fmla="*/ 38 w 204"/>
                <a:gd name="T7" fmla="*/ 5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84">
                  <a:moveTo>
                    <a:pt x="38" y="58"/>
                  </a:moveTo>
                  <a:cubicBezTo>
                    <a:pt x="0" y="94"/>
                    <a:pt x="175" y="180"/>
                    <a:pt x="111" y="284"/>
                  </a:cubicBezTo>
                  <a:cubicBezTo>
                    <a:pt x="111" y="284"/>
                    <a:pt x="182" y="257"/>
                    <a:pt x="192" y="193"/>
                  </a:cubicBezTo>
                  <a:cubicBezTo>
                    <a:pt x="204" y="108"/>
                    <a:pt x="100" y="0"/>
                    <a:pt x="38" y="5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" name="Freeform 291">
              <a:extLst>
                <a:ext uri="{FF2B5EF4-FFF2-40B4-BE49-F238E27FC236}">
                  <a16:creationId xmlns:a16="http://schemas.microsoft.com/office/drawing/2014/main" id="{E33D93AD-26FA-4787-91D7-876F1FEF9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621" y="4681656"/>
              <a:ext cx="195263" cy="233363"/>
            </a:xfrm>
            <a:custGeom>
              <a:avLst/>
              <a:gdLst>
                <a:gd name="T0" fmla="*/ 12 w 78"/>
                <a:gd name="T1" fmla="*/ 42 h 93"/>
                <a:gd name="T2" fmla="*/ 78 w 78"/>
                <a:gd name="T3" fmla="*/ 35 h 93"/>
                <a:gd name="T4" fmla="*/ 19 w 78"/>
                <a:gd name="T5" fmla="*/ 88 h 93"/>
                <a:gd name="T6" fmla="*/ 12 w 78"/>
                <a:gd name="T7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3">
                  <a:moveTo>
                    <a:pt x="12" y="42"/>
                  </a:moveTo>
                  <a:cubicBezTo>
                    <a:pt x="35" y="14"/>
                    <a:pt x="77" y="0"/>
                    <a:pt x="78" y="35"/>
                  </a:cubicBezTo>
                  <a:cubicBezTo>
                    <a:pt x="78" y="56"/>
                    <a:pt x="38" y="93"/>
                    <a:pt x="19" y="88"/>
                  </a:cubicBezTo>
                  <a:cubicBezTo>
                    <a:pt x="0" y="84"/>
                    <a:pt x="2" y="56"/>
                    <a:pt x="12" y="42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" name="Freeform 292">
              <a:extLst>
                <a:ext uri="{FF2B5EF4-FFF2-40B4-BE49-F238E27FC236}">
                  <a16:creationId xmlns:a16="http://schemas.microsoft.com/office/drawing/2014/main" id="{1393FDBA-1264-4370-B07D-7173203C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609" y="4734044"/>
              <a:ext cx="138113" cy="152400"/>
            </a:xfrm>
            <a:custGeom>
              <a:avLst/>
              <a:gdLst>
                <a:gd name="T0" fmla="*/ 10 w 55"/>
                <a:gd name="T1" fmla="*/ 26 h 61"/>
                <a:gd name="T2" fmla="*/ 54 w 55"/>
                <a:gd name="T3" fmla="*/ 24 h 61"/>
                <a:gd name="T4" fmla="*/ 13 w 55"/>
                <a:gd name="T5" fmla="*/ 57 h 61"/>
                <a:gd name="T6" fmla="*/ 10 w 55"/>
                <a:gd name="T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1">
                  <a:moveTo>
                    <a:pt x="10" y="26"/>
                  </a:moveTo>
                  <a:cubicBezTo>
                    <a:pt x="26" y="8"/>
                    <a:pt x="55" y="0"/>
                    <a:pt x="54" y="24"/>
                  </a:cubicBezTo>
                  <a:cubicBezTo>
                    <a:pt x="54" y="38"/>
                    <a:pt x="25" y="61"/>
                    <a:pt x="13" y="57"/>
                  </a:cubicBezTo>
                  <a:cubicBezTo>
                    <a:pt x="0" y="53"/>
                    <a:pt x="3" y="35"/>
                    <a:pt x="10" y="26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" name="Freeform 293">
              <a:extLst>
                <a:ext uri="{FF2B5EF4-FFF2-40B4-BE49-F238E27FC236}">
                  <a16:creationId xmlns:a16="http://schemas.microsoft.com/office/drawing/2014/main" id="{4A57592A-3C6C-4916-A2F5-8040C039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609" y="4783256"/>
              <a:ext cx="95250" cy="103188"/>
            </a:xfrm>
            <a:custGeom>
              <a:avLst/>
              <a:gdLst>
                <a:gd name="T0" fmla="*/ 7 w 38"/>
                <a:gd name="T1" fmla="*/ 17 h 41"/>
                <a:gd name="T2" fmla="*/ 37 w 38"/>
                <a:gd name="T3" fmla="*/ 16 h 41"/>
                <a:gd name="T4" fmla="*/ 9 w 38"/>
                <a:gd name="T5" fmla="*/ 38 h 41"/>
                <a:gd name="T6" fmla="*/ 7 w 38"/>
                <a:gd name="T7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7" y="17"/>
                  </a:moveTo>
                  <a:cubicBezTo>
                    <a:pt x="18" y="5"/>
                    <a:pt x="38" y="0"/>
                    <a:pt x="37" y="16"/>
                  </a:cubicBezTo>
                  <a:cubicBezTo>
                    <a:pt x="37" y="25"/>
                    <a:pt x="18" y="41"/>
                    <a:pt x="9" y="38"/>
                  </a:cubicBezTo>
                  <a:cubicBezTo>
                    <a:pt x="0" y="36"/>
                    <a:pt x="2" y="23"/>
                    <a:pt x="7" y="1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7" name="Freeform 294">
              <a:extLst>
                <a:ext uri="{FF2B5EF4-FFF2-40B4-BE49-F238E27FC236}">
                  <a16:creationId xmlns:a16="http://schemas.microsoft.com/office/drawing/2014/main" id="{182AAAF0-6E4E-432B-8C9A-69D87D71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046" y="4175244"/>
              <a:ext cx="458788" cy="400050"/>
            </a:xfrm>
            <a:custGeom>
              <a:avLst/>
              <a:gdLst>
                <a:gd name="T0" fmla="*/ 18 w 183"/>
                <a:gd name="T1" fmla="*/ 27 h 160"/>
                <a:gd name="T2" fmla="*/ 136 w 183"/>
                <a:gd name="T3" fmla="*/ 33 h 160"/>
                <a:gd name="T4" fmla="*/ 165 w 183"/>
                <a:gd name="T5" fmla="*/ 135 h 160"/>
                <a:gd name="T6" fmla="*/ 76 w 183"/>
                <a:gd name="T7" fmla="*/ 124 h 160"/>
                <a:gd name="T8" fmla="*/ 18 w 183"/>
                <a:gd name="T9" fmla="*/ 2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0">
                  <a:moveTo>
                    <a:pt x="18" y="27"/>
                  </a:moveTo>
                  <a:cubicBezTo>
                    <a:pt x="35" y="3"/>
                    <a:pt x="103" y="0"/>
                    <a:pt x="136" y="33"/>
                  </a:cubicBezTo>
                  <a:cubicBezTo>
                    <a:pt x="170" y="65"/>
                    <a:pt x="183" y="111"/>
                    <a:pt x="165" y="135"/>
                  </a:cubicBezTo>
                  <a:cubicBezTo>
                    <a:pt x="148" y="160"/>
                    <a:pt x="105" y="160"/>
                    <a:pt x="76" y="124"/>
                  </a:cubicBezTo>
                  <a:cubicBezTo>
                    <a:pt x="46" y="87"/>
                    <a:pt x="0" y="52"/>
                    <a:pt x="18" y="27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8" name="Freeform 295">
              <a:extLst>
                <a:ext uri="{FF2B5EF4-FFF2-40B4-BE49-F238E27FC236}">
                  <a16:creationId xmlns:a16="http://schemas.microsoft.com/office/drawing/2014/main" id="{09335117-4867-4B93-B937-FCBEFFB5C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121" y="4270494"/>
              <a:ext cx="174625" cy="82550"/>
            </a:xfrm>
            <a:custGeom>
              <a:avLst/>
              <a:gdLst>
                <a:gd name="T0" fmla="*/ 23 w 70"/>
                <a:gd name="T1" fmla="*/ 13 h 33"/>
                <a:gd name="T2" fmla="*/ 70 w 70"/>
                <a:gd name="T3" fmla="*/ 0 h 33"/>
                <a:gd name="T4" fmla="*/ 0 w 70"/>
                <a:gd name="T5" fmla="*/ 5 h 33"/>
                <a:gd name="T6" fmla="*/ 1 w 70"/>
                <a:gd name="T7" fmla="*/ 4 h 33"/>
                <a:gd name="T8" fmla="*/ 23 w 70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23" y="13"/>
                  </a:moveTo>
                  <a:cubicBezTo>
                    <a:pt x="43" y="17"/>
                    <a:pt x="61" y="11"/>
                    <a:pt x="70" y="0"/>
                  </a:cubicBezTo>
                  <a:cubicBezTo>
                    <a:pt x="62" y="17"/>
                    <a:pt x="37" y="33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8"/>
                    <a:pt x="15" y="11"/>
                    <a:pt x="23" y="1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9" name="Freeform 296">
              <a:extLst>
                <a:ext uri="{FF2B5EF4-FFF2-40B4-BE49-F238E27FC236}">
                  <a16:creationId xmlns:a16="http://schemas.microsoft.com/office/drawing/2014/main" id="{95A59A09-AB0F-4E88-85ED-98F079C48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609" y="3964106"/>
              <a:ext cx="88900" cy="173038"/>
            </a:xfrm>
            <a:custGeom>
              <a:avLst/>
              <a:gdLst>
                <a:gd name="T0" fmla="*/ 17 w 36"/>
                <a:gd name="T1" fmla="*/ 45 h 69"/>
                <a:gd name="T2" fmla="*/ 0 w 36"/>
                <a:gd name="T3" fmla="*/ 0 h 69"/>
                <a:gd name="T4" fmla="*/ 11 w 36"/>
                <a:gd name="T5" fmla="*/ 69 h 69"/>
                <a:gd name="T6" fmla="*/ 11 w 36"/>
                <a:gd name="T7" fmla="*/ 68 h 69"/>
                <a:gd name="T8" fmla="*/ 17 w 36"/>
                <a:gd name="T9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17" y="45"/>
                  </a:moveTo>
                  <a:cubicBezTo>
                    <a:pt x="19" y="25"/>
                    <a:pt x="12" y="8"/>
                    <a:pt x="0" y="0"/>
                  </a:cubicBezTo>
                  <a:cubicBezTo>
                    <a:pt x="18" y="6"/>
                    <a:pt x="36" y="30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4" y="61"/>
                    <a:pt x="17" y="54"/>
                    <a:pt x="17" y="4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0" name="Freeform 297">
              <a:extLst>
                <a:ext uri="{FF2B5EF4-FFF2-40B4-BE49-F238E27FC236}">
                  <a16:creationId xmlns:a16="http://schemas.microsoft.com/office/drawing/2014/main" id="{42AFF05D-3F5A-4267-84EC-CED7879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859" y="5884981"/>
              <a:ext cx="660400" cy="92075"/>
            </a:xfrm>
            <a:custGeom>
              <a:avLst/>
              <a:gdLst>
                <a:gd name="T0" fmla="*/ 264 w 264"/>
                <a:gd name="T1" fmla="*/ 17 h 37"/>
                <a:gd name="T2" fmla="*/ 260 w 264"/>
                <a:gd name="T3" fmla="*/ 4 h 37"/>
                <a:gd name="T4" fmla="*/ 1 w 264"/>
                <a:gd name="T5" fmla="*/ 0 h 37"/>
                <a:gd name="T6" fmla="*/ 0 w 264"/>
                <a:gd name="T7" fmla="*/ 9 h 37"/>
                <a:gd name="T8" fmla="*/ 264 w 264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7">
                  <a:moveTo>
                    <a:pt x="264" y="17"/>
                  </a:moveTo>
                  <a:cubicBezTo>
                    <a:pt x="260" y="4"/>
                    <a:pt x="260" y="4"/>
                    <a:pt x="260" y="4"/>
                  </a:cubicBezTo>
                  <a:cubicBezTo>
                    <a:pt x="260" y="4"/>
                    <a:pt x="127" y="23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98" y="37"/>
                    <a:pt x="264" y="17"/>
                  </a:cubicBezTo>
                  <a:close/>
                </a:path>
              </a:pathLst>
            </a:custGeom>
            <a:solidFill>
              <a:srgbClr val="B75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1" name="Freeform 298">
              <a:extLst>
                <a:ext uri="{FF2B5EF4-FFF2-40B4-BE49-F238E27FC236}">
                  <a16:creationId xmlns:a16="http://schemas.microsoft.com/office/drawing/2014/main" id="{A8B75813-A65C-48D6-8FD6-3B0CCBE9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821" y="5907206"/>
              <a:ext cx="38100" cy="44450"/>
            </a:xfrm>
            <a:custGeom>
              <a:avLst/>
              <a:gdLst>
                <a:gd name="T0" fmla="*/ 0 w 24"/>
                <a:gd name="T1" fmla="*/ 0 h 28"/>
                <a:gd name="T2" fmla="*/ 19 w 24"/>
                <a:gd name="T3" fmla="*/ 0 h 28"/>
                <a:gd name="T4" fmla="*/ 24 w 24"/>
                <a:gd name="T5" fmla="*/ 28 h 28"/>
                <a:gd name="T6" fmla="*/ 5 w 24"/>
                <a:gd name="T7" fmla="*/ 28 h 28"/>
                <a:gd name="T8" fmla="*/ 0 w 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0" y="0"/>
                  </a:moveTo>
                  <a:lnTo>
                    <a:pt x="19" y="0"/>
                  </a:lnTo>
                  <a:lnTo>
                    <a:pt x="24" y="28"/>
                  </a:lnTo>
                  <a:lnTo>
                    <a:pt x="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2" name="Freeform 299">
              <a:extLst>
                <a:ext uri="{FF2B5EF4-FFF2-40B4-BE49-F238E27FC236}">
                  <a16:creationId xmlns:a16="http://schemas.microsoft.com/office/drawing/2014/main" id="{44ED856B-C565-4215-89D6-8EDB8672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034" y="5897681"/>
              <a:ext cx="30163" cy="47625"/>
            </a:xfrm>
            <a:custGeom>
              <a:avLst/>
              <a:gdLst>
                <a:gd name="T0" fmla="*/ 0 w 19"/>
                <a:gd name="T1" fmla="*/ 0 h 30"/>
                <a:gd name="T2" fmla="*/ 19 w 19"/>
                <a:gd name="T3" fmla="*/ 1 h 30"/>
                <a:gd name="T4" fmla="*/ 19 w 19"/>
                <a:gd name="T5" fmla="*/ 30 h 30"/>
                <a:gd name="T6" fmla="*/ 0 w 19"/>
                <a:gd name="T7" fmla="*/ 28 h 30"/>
                <a:gd name="T8" fmla="*/ 0 w 1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19" y="1"/>
                  </a:lnTo>
                  <a:lnTo>
                    <a:pt x="19" y="3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3" name="Freeform 300">
              <a:extLst>
                <a:ext uri="{FF2B5EF4-FFF2-40B4-BE49-F238E27FC236}">
                  <a16:creationId xmlns:a16="http://schemas.microsoft.com/office/drawing/2014/main" id="{233D116F-DF1C-4C83-9769-C1684FB1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484" y="5886569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9 w 20"/>
                <a:gd name="T3" fmla="*/ 2 h 30"/>
                <a:gd name="T4" fmla="*/ 20 w 20"/>
                <a:gd name="T5" fmla="*/ 30 h 30"/>
                <a:gd name="T6" fmla="*/ 1 w 20"/>
                <a:gd name="T7" fmla="*/ 29 h 30"/>
                <a:gd name="T8" fmla="*/ 0 w 2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9" y="2"/>
                  </a:lnTo>
                  <a:lnTo>
                    <a:pt x="20" y="30"/>
                  </a:lnTo>
                  <a:lnTo>
                    <a:pt x="1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4" name="Freeform 301">
              <a:extLst>
                <a:ext uri="{FF2B5EF4-FFF2-40B4-BE49-F238E27FC236}">
                  <a16:creationId xmlns:a16="http://schemas.microsoft.com/office/drawing/2014/main" id="{990EFE32-AC00-424D-ABFB-19DB1B26D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596" y="5904031"/>
              <a:ext cx="41275" cy="42863"/>
            </a:xfrm>
            <a:custGeom>
              <a:avLst/>
              <a:gdLst>
                <a:gd name="T0" fmla="*/ 0 w 26"/>
                <a:gd name="T1" fmla="*/ 0 h 27"/>
                <a:gd name="T2" fmla="*/ 19 w 26"/>
                <a:gd name="T3" fmla="*/ 0 h 27"/>
                <a:gd name="T4" fmla="*/ 26 w 26"/>
                <a:gd name="T5" fmla="*/ 27 h 27"/>
                <a:gd name="T6" fmla="*/ 5 w 26"/>
                <a:gd name="T7" fmla="*/ 27 h 27"/>
                <a:gd name="T8" fmla="*/ 0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19" y="0"/>
                  </a:lnTo>
                  <a:lnTo>
                    <a:pt x="26" y="27"/>
                  </a:lnTo>
                  <a:lnTo>
                    <a:pt x="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5" name="Freeform 302">
              <a:extLst>
                <a:ext uri="{FF2B5EF4-FFF2-40B4-BE49-F238E27FC236}">
                  <a16:creationId xmlns:a16="http://schemas.microsoft.com/office/drawing/2014/main" id="{89B8B514-718B-45B0-AB97-F599FE1E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721" y="5897681"/>
              <a:ext cx="39688" cy="44450"/>
            </a:xfrm>
            <a:custGeom>
              <a:avLst/>
              <a:gdLst>
                <a:gd name="T0" fmla="*/ 0 w 25"/>
                <a:gd name="T1" fmla="*/ 0 h 28"/>
                <a:gd name="T2" fmla="*/ 19 w 25"/>
                <a:gd name="T3" fmla="*/ 1 h 28"/>
                <a:gd name="T4" fmla="*/ 25 w 25"/>
                <a:gd name="T5" fmla="*/ 28 h 28"/>
                <a:gd name="T6" fmla="*/ 6 w 25"/>
                <a:gd name="T7" fmla="*/ 28 h 28"/>
                <a:gd name="T8" fmla="*/ 0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19" y="1"/>
                  </a:lnTo>
                  <a:lnTo>
                    <a:pt x="25" y="28"/>
                  </a:lnTo>
                  <a:lnTo>
                    <a:pt x="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6" name="Freeform 303">
              <a:extLst>
                <a:ext uri="{FF2B5EF4-FFF2-40B4-BE49-F238E27FC236}">
                  <a16:creationId xmlns:a16="http://schemas.microsoft.com/office/drawing/2014/main" id="{C6E8A618-4090-46CC-8B06-503A3435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659" y="5899269"/>
              <a:ext cx="66675" cy="52388"/>
            </a:xfrm>
            <a:custGeom>
              <a:avLst/>
              <a:gdLst>
                <a:gd name="T0" fmla="*/ 0 w 42"/>
                <a:gd name="T1" fmla="*/ 0 h 33"/>
                <a:gd name="T2" fmla="*/ 42 w 42"/>
                <a:gd name="T3" fmla="*/ 5 h 33"/>
                <a:gd name="T4" fmla="*/ 42 w 42"/>
                <a:gd name="T5" fmla="*/ 33 h 33"/>
                <a:gd name="T6" fmla="*/ 0 w 42"/>
                <a:gd name="T7" fmla="*/ 30 h 33"/>
                <a:gd name="T8" fmla="*/ 0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0"/>
                  </a:moveTo>
                  <a:lnTo>
                    <a:pt x="42" y="5"/>
                  </a:lnTo>
                  <a:lnTo>
                    <a:pt x="42" y="3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1" name="Freeform 308">
              <a:extLst>
                <a:ext uri="{FF2B5EF4-FFF2-40B4-BE49-F238E27FC236}">
                  <a16:creationId xmlns:a16="http://schemas.microsoft.com/office/drawing/2014/main" id="{6D6F69D3-BBF6-40F3-A634-791FBA20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109" y="4791194"/>
              <a:ext cx="192088" cy="141288"/>
            </a:xfrm>
            <a:custGeom>
              <a:avLst/>
              <a:gdLst>
                <a:gd name="T0" fmla="*/ 77 w 77"/>
                <a:gd name="T1" fmla="*/ 17 h 56"/>
                <a:gd name="T2" fmla="*/ 76 w 77"/>
                <a:gd name="T3" fmla="*/ 11 h 56"/>
                <a:gd name="T4" fmla="*/ 72 w 77"/>
                <a:gd name="T5" fmla="*/ 8 h 56"/>
                <a:gd name="T6" fmla="*/ 5 w 77"/>
                <a:gd name="T7" fmla="*/ 0 h 56"/>
                <a:gd name="T8" fmla="*/ 1 w 77"/>
                <a:gd name="T9" fmla="*/ 2 h 56"/>
                <a:gd name="T10" fmla="*/ 0 w 77"/>
                <a:gd name="T11" fmla="*/ 7 h 56"/>
                <a:gd name="T12" fmla="*/ 31 w 77"/>
                <a:gd name="T13" fmla="*/ 50 h 56"/>
                <a:gd name="T14" fmla="*/ 77 w 77"/>
                <a:gd name="T1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56">
                  <a:moveTo>
                    <a:pt x="77" y="17"/>
                  </a:moveTo>
                  <a:cubicBezTo>
                    <a:pt x="77" y="15"/>
                    <a:pt x="77" y="13"/>
                    <a:pt x="76" y="11"/>
                  </a:cubicBezTo>
                  <a:cubicBezTo>
                    <a:pt x="75" y="10"/>
                    <a:pt x="74" y="8"/>
                    <a:pt x="72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20"/>
                    <a:pt x="6" y="45"/>
                    <a:pt x="31" y="50"/>
                  </a:cubicBezTo>
                  <a:cubicBezTo>
                    <a:pt x="60" y="56"/>
                    <a:pt x="72" y="31"/>
                    <a:pt x="77" y="17"/>
                  </a:cubicBezTo>
                  <a:close/>
                </a:path>
              </a:pathLst>
            </a:custGeom>
            <a:solidFill>
              <a:srgbClr val="542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2" name="Freeform 309">
              <a:extLst>
                <a:ext uri="{FF2B5EF4-FFF2-40B4-BE49-F238E27FC236}">
                  <a16:creationId xmlns:a16="http://schemas.microsoft.com/office/drawing/2014/main" id="{101597B6-1A8C-4229-BD17-9343EFFC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459" y="4800719"/>
              <a:ext cx="171450" cy="76200"/>
            </a:xfrm>
            <a:custGeom>
              <a:avLst/>
              <a:gdLst>
                <a:gd name="T0" fmla="*/ 66 w 68"/>
                <a:gd name="T1" fmla="*/ 11 h 30"/>
                <a:gd name="T2" fmla="*/ 66 w 68"/>
                <a:gd name="T3" fmla="*/ 8 h 30"/>
                <a:gd name="T4" fmla="*/ 63 w 68"/>
                <a:gd name="T5" fmla="*/ 7 h 30"/>
                <a:gd name="T6" fmla="*/ 9 w 68"/>
                <a:gd name="T7" fmla="*/ 0 h 30"/>
                <a:gd name="T8" fmla="*/ 6 w 68"/>
                <a:gd name="T9" fmla="*/ 1 h 30"/>
                <a:gd name="T10" fmla="*/ 5 w 68"/>
                <a:gd name="T11" fmla="*/ 3 h 30"/>
                <a:gd name="T12" fmla="*/ 32 w 68"/>
                <a:gd name="T13" fmla="*/ 24 h 30"/>
                <a:gd name="T14" fmla="*/ 66 w 68"/>
                <a:gd name="T15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30">
                  <a:moveTo>
                    <a:pt x="66" y="11"/>
                  </a:moveTo>
                  <a:cubicBezTo>
                    <a:pt x="66" y="10"/>
                    <a:pt x="66" y="9"/>
                    <a:pt x="66" y="8"/>
                  </a:cubicBezTo>
                  <a:cubicBezTo>
                    <a:pt x="65" y="7"/>
                    <a:pt x="64" y="7"/>
                    <a:pt x="63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6" y="9"/>
                    <a:pt x="0" y="19"/>
                    <a:pt x="32" y="24"/>
                  </a:cubicBezTo>
                  <a:cubicBezTo>
                    <a:pt x="68" y="30"/>
                    <a:pt x="63" y="17"/>
                    <a:pt x="66" y="11"/>
                  </a:cubicBezTo>
                  <a:close/>
                </a:path>
              </a:pathLst>
            </a:custGeom>
            <a:solidFill>
              <a:srgbClr val="FF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0" name="Freeform 317">
              <a:extLst>
                <a:ext uri="{FF2B5EF4-FFF2-40B4-BE49-F238E27FC236}">
                  <a16:creationId xmlns:a16="http://schemas.microsoft.com/office/drawing/2014/main" id="{79D8ECB7-013A-41F6-A0EB-9690D324D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721" y="5159494"/>
              <a:ext cx="33338" cy="34925"/>
            </a:xfrm>
            <a:custGeom>
              <a:avLst/>
              <a:gdLst>
                <a:gd name="T0" fmla="*/ 3 w 13"/>
                <a:gd name="T1" fmla="*/ 9 h 14"/>
                <a:gd name="T2" fmla="*/ 1 w 13"/>
                <a:gd name="T3" fmla="*/ 1 h 14"/>
                <a:gd name="T4" fmla="*/ 9 w 13"/>
                <a:gd name="T5" fmla="*/ 4 h 14"/>
                <a:gd name="T6" fmla="*/ 11 w 13"/>
                <a:gd name="T7" fmla="*/ 12 h 14"/>
                <a:gd name="T8" fmla="*/ 3 w 13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3" y="9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3" y="0"/>
                    <a:pt x="7" y="1"/>
                    <a:pt x="9" y="4"/>
                  </a:cubicBezTo>
                  <a:cubicBezTo>
                    <a:pt x="12" y="7"/>
                    <a:pt x="13" y="11"/>
                    <a:pt x="11" y="12"/>
                  </a:cubicBezTo>
                  <a:cubicBezTo>
                    <a:pt x="10" y="14"/>
                    <a:pt x="6" y="13"/>
                    <a:pt x="3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1" name="Freeform 318">
              <a:extLst>
                <a:ext uri="{FF2B5EF4-FFF2-40B4-BE49-F238E27FC236}">
                  <a16:creationId xmlns:a16="http://schemas.microsoft.com/office/drawing/2014/main" id="{5F4D0478-7C2A-46B2-A551-10025FFF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021" y="5172194"/>
              <a:ext cx="34925" cy="34925"/>
            </a:xfrm>
            <a:custGeom>
              <a:avLst/>
              <a:gdLst>
                <a:gd name="T0" fmla="*/ 4 w 14"/>
                <a:gd name="T1" fmla="*/ 10 h 14"/>
                <a:gd name="T2" fmla="*/ 2 w 14"/>
                <a:gd name="T3" fmla="*/ 1 h 14"/>
                <a:gd name="T4" fmla="*/ 10 w 14"/>
                <a:gd name="T5" fmla="*/ 4 h 14"/>
                <a:gd name="T6" fmla="*/ 12 w 14"/>
                <a:gd name="T7" fmla="*/ 13 h 14"/>
                <a:gd name="T8" fmla="*/ 4 w 14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10"/>
                  </a:move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10" y="4"/>
                  </a:cubicBezTo>
                  <a:cubicBezTo>
                    <a:pt x="13" y="7"/>
                    <a:pt x="14" y="11"/>
                    <a:pt x="12" y="13"/>
                  </a:cubicBezTo>
                  <a:cubicBezTo>
                    <a:pt x="10" y="14"/>
                    <a:pt x="7" y="13"/>
                    <a:pt x="4" y="1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2" name="Freeform 319">
              <a:extLst>
                <a:ext uri="{FF2B5EF4-FFF2-40B4-BE49-F238E27FC236}">
                  <a16:creationId xmlns:a16="http://schemas.microsoft.com/office/drawing/2014/main" id="{0AFC6EF9-57D5-4D21-A4DC-2FDE7A73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496" y="5194419"/>
              <a:ext cx="38100" cy="28575"/>
            </a:xfrm>
            <a:custGeom>
              <a:avLst/>
              <a:gdLst>
                <a:gd name="T0" fmla="*/ 6 w 15"/>
                <a:gd name="T1" fmla="*/ 9 h 11"/>
                <a:gd name="T2" fmla="*/ 1 w 15"/>
                <a:gd name="T3" fmla="*/ 2 h 11"/>
                <a:gd name="T4" fmla="*/ 9 w 15"/>
                <a:gd name="T5" fmla="*/ 1 h 11"/>
                <a:gd name="T6" fmla="*/ 14 w 15"/>
                <a:gd name="T7" fmla="*/ 8 h 11"/>
                <a:gd name="T8" fmla="*/ 6 w 1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6" y="9"/>
                  </a:moveTo>
                  <a:cubicBezTo>
                    <a:pt x="2" y="7"/>
                    <a:pt x="0" y="4"/>
                    <a:pt x="1" y="2"/>
                  </a:cubicBezTo>
                  <a:cubicBezTo>
                    <a:pt x="1" y="0"/>
                    <a:pt x="5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ubicBezTo>
                    <a:pt x="14" y="10"/>
                    <a:pt x="10" y="11"/>
                    <a:pt x="6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3" name="Freeform 320">
              <a:extLst>
                <a:ext uri="{FF2B5EF4-FFF2-40B4-BE49-F238E27FC236}">
                  <a16:creationId xmlns:a16="http://schemas.microsoft.com/office/drawing/2014/main" id="{2B7D9D19-217A-4BC5-B2D6-F1348853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596" y="5181719"/>
              <a:ext cx="34925" cy="33338"/>
            </a:xfrm>
            <a:custGeom>
              <a:avLst/>
              <a:gdLst>
                <a:gd name="T0" fmla="*/ 10 w 14"/>
                <a:gd name="T1" fmla="*/ 9 h 13"/>
                <a:gd name="T2" fmla="*/ 2 w 14"/>
                <a:gd name="T3" fmla="*/ 12 h 13"/>
                <a:gd name="T4" fmla="*/ 5 w 14"/>
                <a:gd name="T5" fmla="*/ 3 h 13"/>
                <a:gd name="T6" fmla="*/ 13 w 14"/>
                <a:gd name="T7" fmla="*/ 1 h 13"/>
                <a:gd name="T8" fmla="*/ 10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9"/>
                  </a:moveTo>
                  <a:cubicBezTo>
                    <a:pt x="7" y="12"/>
                    <a:pt x="3" y="13"/>
                    <a:pt x="2" y="12"/>
                  </a:cubicBezTo>
                  <a:cubicBezTo>
                    <a:pt x="0" y="10"/>
                    <a:pt x="2" y="6"/>
                    <a:pt x="5" y="3"/>
                  </a:cubicBezTo>
                  <a:cubicBezTo>
                    <a:pt x="8" y="1"/>
                    <a:pt x="11" y="0"/>
                    <a:pt x="13" y="1"/>
                  </a:cubicBezTo>
                  <a:cubicBezTo>
                    <a:pt x="14" y="3"/>
                    <a:pt x="13" y="7"/>
                    <a:pt x="10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4" name="Freeform 321">
              <a:extLst>
                <a:ext uri="{FF2B5EF4-FFF2-40B4-BE49-F238E27FC236}">
                  <a16:creationId xmlns:a16="http://schemas.microsoft.com/office/drawing/2014/main" id="{383D107F-32EB-4744-A0B4-30CBCD404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09" y="5219819"/>
              <a:ext cx="98425" cy="90488"/>
            </a:xfrm>
            <a:custGeom>
              <a:avLst/>
              <a:gdLst>
                <a:gd name="T0" fmla="*/ 35 w 39"/>
                <a:gd name="T1" fmla="*/ 19 h 36"/>
                <a:gd name="T2" fmla="*/ 10 w 39"/>
                <a:gd name="T3" fmla="*/ 5 h 36"/>
                <a:gd name="T4" fmla="*/ 7 w 39"/>
                <a:gd name="T5" fmla="*/ 35 h 36"/>
                <a:gd name="T6" fmla="*/ 39 w 39"/>
                <a:gd name="T7" fmla="*/ 30 h 36"/>
                <a:gd name="T8" fmla="*/ 35 w 39"/>
                <a:gd name="T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35" y="19"/>
                  </a:moveTo>
                  <a:cubicBezTo>
                    <a:pt x="26" y="13"/>
                    <a:pt x="14" y="0"/>
                    <a:pt x="10" y="5"/>
                  </a:cubicBezTo>
                  <a:cubicBezTo>
                    <a:pt x="6" y="10"/>
                    <a:pt x="0" y="33"/>
                    <a:pt x="7" y="35"/>
                  </a:cubicBezTo>
                  <a:cubicBezTo>
                    <a:pt x="14" y="36"/>
                    <a:pt x="39" y="30"/>
                    <a:pt x="39" y="30"/>
                  </a:cubicBezTo>
                  <a:lnTo>
                    <a:pt x="35" y="19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5" name="Freeform 322">
              <a:extLst>
                <a:ext uri="{FF2B5EF4-FFF2-40B4-BE49-F238E27FC236}">
                  <a16:creationId xmlns:a16="http://schemas.microsoft.com/office/drawing/2014/main" id="{E09A3A98-5E8B-4252-A27F-CBB7A3F1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46" y="2513131"/>
              <a:ext cx="1146175" cy="671513"/>
            </a:xfrm>
            <a:custGeom>
              <a:avLst/>
              <a:gdLst>
                <a:gd name="T0" fmla="*/ 0 w 458"/>
                <a:gd name="T1" fmla="*/ 268 h 268"/>
                <a:gd name="T2" fmla="*/ 267 w 458"/>
                <a:gd name="T3" fmla="*/ 151 h 268"/>
                <a:gd name="T4" fmla="*/ 458 w 458"/>
                <a:gd name="T5" fmla="*/ 0 h 268"/>
                <a:gd name="T6" fmla="*/ 222 w 458"/>
                <a:gd name="T7" fmla="*/ 45 h 268"/>
                <a:gd name="T8" fmla="*/ 0 w 458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268">
                  <a:moveTo>
                    <a:pt x="0" y="268"/>
                  </a:moveTo>
                  <a:cubicBezTo>
                    <a:pt x="43" y="254"/>
                    <a:pt x="180" y="206"/>
                    <a:pt x="267" y="151"/>
                  </a:cubicBezTo>
                  <a:cubicBezTo>
                    <a:pt x="354" y="96"/>
                    <a:pt x="432" y="27"/>
                    <a:pt x="458" y="0"/>
                  </a:cubicBezTo>
                  <a:cubicBezTo>
                    <a:pt x="458" y="0"/>
                    <a:pt x="287" y="12"/>
                    <a:pt x="222" y="45"/>
                  </a:cubicBezTo>
                  <a:cubicBezTo>
                    <a:pt x="107" y="105"/>
                    <a:pt x="0" y="268"/>
                    <a:pt x="0" y="26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6" name="Freeform 323">
              <a:extLst>
                <a:ext uri="{FF2B5EF4-FFF2-40B4-BE49-F238E27FC236}">
                  <a16:creationId xmlns:a16="http://schemas.microsoft.com/office/drawing/2014/main" id="{C73AAD7F-74F5-4F0B-A7F4-CD59A399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84" y="2590919"/>
              <a:ext cx="619125" cy="709613"/>
            </a:xfrm>
            <a:custGeom>
              <a:avLst/>
              <a:gdLst>
                <a:gd name="T0" fmla="*/ 186 w 247"/>
                <a:gd name="T1" fmla="*/ 115 h 283"/>
                <a:gd name="T2" fmla="*/ 123 w 247"/>
                <a:gd name="T3" fmla="*/ 73 h 283"/>
                <a:gd name="T4" fmla="*/ 166 w 247"/>
                <a:gd name="T5" fmla="*/ 283 h 283"/>
                <a:gd name="T6" fmla="*/ 186 w 247"/>
                <a:gd name="T7" fmla="*/ 11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283">
                  <a:moveTo>
                    <a:pt x="186" y="115"/>
                  </a:moveTo>
                  <a:cubicBezTo>
                    <a:pt x="186" y="115"/>
                    <a:pt x="247" y="0"/>
                    <a:pt x="123" y="73"/>
                  </a:cubicBezTo>
                  <a:cubicBezTo>
                    <a:pt x="0" y="147"/>
                    <a:pt x="76" y="226"/>
                    <a:pt x="166" y="283"/>
                  </a:cubicBezTo>
                  <a:lnTo>
                    <a:pt x="186" y="11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7" name="Freeform 324">
              <a:extLst>
                <a:ext uri="{FF2B5EF4-FFF2-40B4-BE49-F238E27FC236}">
                  <a16:creationId xmlns:a16="http://schemas.microsoft.com/office/drawing/2014/main" id="{86DBB7C0-6F0D-45C9-87C4-A19C0638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84" y="3454519"/>
              <a:ext cx="563563" cy="614363"/>
            </a:xfrm>
            <a:custGeom>
              <a:avLst/>
              <a:gdLst>
                <a:gd name="T0" fmla="*/ 52 w 225"/>
                <a:gd name="T1" fmla="*/ 0 h 245"/>
                <a:gd name="T2" fmla="*/ 199 w 225"/>
                <a:gd name="T3" fmla="*/ 217 h 245"/>
                <a:gd name="T4" fmla="*/ 21 w 225"/>
                <a:gd name="T5" fmla="*/ 107 h 245"/>
                <a:gd name="T6" fmla="*/ 52 w 22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45">
                  <a:moveTo>
                    <a:pt x="52" y="0"/>
                  </a:moveTo>
                  <a:cubicBezTo>
                    <a:pt x="88" y="0"/>
                    <a:pt x="225" y="152"/>
                    <a:pt x="199" y="217"/>
                  </a:cubicBezTo>
                  <a:cubicBezTo>
                    <a:pt x="188" y="245"/>
                    <a:pt x="42" y="177"/>
                    <a:pt x="21" y="107"/>
                  </a:cubicBezTo>
                  <a:cubicBezTo>
                    <a:pt x="0" y="37"/>
                    <a:pt x="45" y="0"/>
                    <a:pt x="52" y="0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8" name="Freeform 325">
              <a:extLst>
                <a:ext uri="{FF2B5EF4-FFF2-40B4-BE49-F238E27FC236}">
                  <a16:creationId xmlns:a16="http://schemas.microsoft.com/office/drawing/2014/main" id="{35F55978-0318-4667-B380-5911B99BD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09" y="3484681"/>
              <a:ext cx="479425" cy="595313"/>
            </a:xfrm>
            <a:custGeom>
              <a:avLst/>
              <a:gdLst>
                <a:gd name="T0" fmla="*/ 49 w 191"/>
                <a:gd name="T1" fmla="*/ 8 h 237"/>
                <a:gd name="T2" fmla="*/ 2 w 191"/>
                <a:gd name="T3" fmla="*/ 53 h 237"/>
                <a:gd name="T4" fmla="*/ 5 w 191"/>
                <a:gd name="T5" fmla="*/ 97 h 237"/>
                <a:gd name="T6" fmla="*/ 186 w 191"/>
                <a:gd name="T7" fmla="*/ 208 h 237"/>
                <a:gd name="T8" fmla="*/ 185 w 191"/>
                <a:gd name="T9" fmla="*/ 165 h 237"/>
                <a:gd name="T10" fmla="*/ 49 w 191"/>
                <a:gd name="T1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7">
                  <a:moveTo>
                    <a:pt x="49" y="8"/>
                  </a:moveTo>
                  <a:cubicBezTo>
                    <a:pt x="45" y="0"/>
                    <a:pt x="4" y="60"/>
                    <a:pt x="2" y="53"/>
                  </a:cubicBezTo>
                  <a:cubicBezTo>
                    <a:pt x="1" y="65"/>
                    <a:pt x="0" y="81"/>
                    <a:pt x="5" y="97"/>
                  </a:cubicBezTo>
                  <a:cubicBezTo>
                    <a:pt x="26" y="167"/>
                    <a:pt x="175" y="237"/>
                    <a:pt x="186" y="208"/>
                  </a:cubicBezTo>
                  <a:cubicBezTo>
                    <a:pt x="191" y="197"/>
                    <a:pt x="189" y="180"/>
                    <a:pt x="185" y="165"/>
                  </a:cubicBezTo>
                  <a:cubicBezTo>
                    <a:pt x="104" y="176"/>
                    <a:pt x="75" y="61"/>
                    <a:pt x="49" y="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9" name="Freeform 326">
              <a:extLst>
                <a:ext uri="{FF2B5EF4-FFF2-40B4-BE49-F238E27FC236}">
                  <a16:creationId xmlns:a16="http://schemas.microsoft.com/office/drawing/2014/main" id="{EB10FA40-59E9-48B2-BE7D-0D40AB16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34" y="3102094"/>
              <a:ext cx="295275" cy="382588"/>
            </a:xfrm>
            <a:custGeom>
              <a:avLst/>
              <a:gdLst>
                <a:gd name="T0" fmla="*/ 0 w 118"/>
                <a:gd name="T1" fmla="*/ 153 h 153"/>
                <a:gd name="T2" fmla="*/ 6 w 118"/>
                <a:gd name="T3" fmla="*/ 0 h 153"/>
                <a:gd name="T4" fmla="*/ 82 w 118"/>
                <a:gd name="T5" fmla="*/ 3 h 153"/>
                <a:gd name="T6" fmla="*/ 116 w 118"/>
                <a:gd name="T7" fmla="*/ 142 h 153"/>
                <a:gd name="T8" fmla="*/ 0 w 118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3">
                  <a:moveTo>
                    <a:pt x="0" y="153"/>
                  </a:moveTo>
                  <a:cubicBezTo>
                    <a:pt x="0" y="150"/>
                    <a:pt x="6" y="0"/>
                    <a:pt x="6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114" y="141"/>
                    <a:pt x="116" y="142"/>
                  </a:cubicBezTo>
                  <a:cubicBezTo>
                    <a:pt x="118" y="143"/>
                    <a:pt x="0" y="153"/>
                    <a:pt x="0" y="15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0" name="Freeform 327">
              <a:extLst>
                <a:ext uri="{FF2B5EF4-FFF2-40B4-BE49-F238E27FC236}">
                  <a16:creationId xmlns:a16="http://schemas.microsoft.com/office/drawing/2014/main" id="{34EEF069-5F81-4EA0-BCB7-3DDD47EA6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21" y="4570531"/>
              <a:ext cx="931863" cy="2141538"/>
            </a:xfrm>
            <a:custGeom>
              <a:avLst/>
              <a:gdLst>
                <a:gd name="T0" fmla="*/ 40 w 372"/>
                <a:gd name="T1" fmla="*/ 854 h 854"/>
                <a:gd name="T2" fmla="*/ 7 w 372"/>
                <a:gd name="T3" fmla="*/ 552 h 854"/>
                <a:gd name="T4" fmla="*/ 29 w 372"/>
                <a:gd name="T5" fmla="*/ 441 h 854"/>
                <a:gd name="T6" fmla="*/ 34 w 372"/>
                <a:gd name="T7" fmla="*/ 36 h 854"/>
                <a:gd name="T8" fmla="*/ 276 w 372"/>
                <a:gd name="T9" fmla="*/ 0 h 854"/>
                <a:gd name="T10" fmla="*/ 308 w 372"/>
                <a:gd name="T11" fmla="*/ 347 h 854"/>
                <a:gd name="T12" fmla="*/ 372 w 372"/>
                <a:gd name="T13" fmla="*/ 848 h 854"/>
                <a:gd name="T14" fmla="*/ 352 w 372"/>
                <a:gd name="T15" fmla="*/ 848 h 854"/>
                <a:gd name="T16" fmla="*/ 236 w 372"/>
                <a:gd name="T17" fmla="*/ 560 h 854"/>
                <a:gd name="T18" fmla="*/ 248 w 372"/>
                <a:gd name="T19" fmla="*/ 425 h 854"/>
                <a:gd name="T20" fmla="*/ 168 w 372"/>
                <a:gd name="T21" fmla="*/ 201 h 854"/>
                <a:gd name="T22" fmla="*/ 135 w 372"/>
                <a:gd name="T23" fmla="*/ 211 h 854"/>
                <a:gd name="T24" fmla="*/ 75 w 372"/>
                <a:gd name="T25" fmla="*/ 441 h 854"/>
                <a:gd name="T26" fmla="*/ 96 w 372"/>
                <a:gd name="T27" fmla="*/ 555 h 854"/>
                <a:gd name="T28" fmla="*/ 59 w 372"/>
                <a:gd name="T29" fmla="*/ 854 h 854"/>
                <a:gd name="T30" fmla="*/ 40 w 372"/>
                <a:gd name="T31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854">
                  <a:moveTo>
                    <a:pt x="40" y="854"/>
                  </a:moveTo>
                  <a:cubicBezTo>
                    <a:pt x="40" y="854"/>
                    <a:pt x="10" y="574"/>
                    <a:pt x="7" y="552"/>
                  </a:cubicBezTo>
                  <a:cubicBezTo>
                    <a:pt x="3" y="523"/>
                    <a:pt x="29" y="481"/>
                    <a:pt x="29" y="441"/>
                  </a:cubicBezTo>
                  <a:cubicBezTo>
                    <a:pt x="29" y="402"/>
                    <a:pt x="0" y="197"/>
                    <a:pt x="34" y="36"/>
                  </a:cubicBezTo>
                  <a:cubicBezTo>
                    <a:pt x="40" y="10"/>
                    <a:pt x="276" y="0"/>
                    <a:pt x="276" y="0"/>
                  </a:cubicBezTo>
                  <a:cubicBezTo>
                    <a:pt x="276" y="0"/>
                    <a:pt x="313" y="300"/>
                    <a:pt x="308" y="347"/>
                  </a:cubicBezTo>
                  <a:cubicBezTo>
                    <a:pt x="304" y="394"/>
                    <a:pt x="333" y="793"/>
                    <a:pt x="372" y="848"/>
                  </a:cubicBezTo>
                  <a:cubicBezTo>
                    <a:pt x="352" y="848"/>
                    <a:pt x="352" y="848"/>
                    <a:pt x="352" y="848"/>
                  </a:cubicBezTo>
                  <a:cubicBezTo>
                    <a:pt x="352" y="848"/>
                    <a:pt x="237" y="585"/>
                    <a:pt x="236" y="560"/>
                  </a:cubicBezTo>
                  <a:cubicBezTo>
                    <a:pt x="234" y="531"/>
                    <a:pt x="258" y="493"/>
                    <a:pt x="248" y="425"/>
                  </a:cubicBezTo>
                  <a:cubicBezTo>
                    <a:pt x="243" y="393"/>
                    <a:pt x="191" y="224"/>
                    <a:pt x="168" y="201"/>
                  </a:cubicBezTo>
                  <a:cubicBezTo>
                    <a:pt x="159" y="191"/>
                    <a:pt x="137" y="192"/>
                    <a:pt x="135" y="211"/>
                  </a:cubicBezTo>
                  <a:cubicBezTo>
                    <a:pt x="125" y="298"/>
                    <a:pt x="77" y="385"/>
                    <a:pt x="75" y="441"/>
                  </a:cubicBezTo>
                  <a:cubicBezTo>
                    <a:pt x="74" y="480"/>
                    <a:pt x="100" y="511"/>
                    <a:pt x="96" y="555"/>
                  </a:cubicBezTo>
                  <a:cubicBezTo>
                    <a:pt x="86" y="674"/>
                    <a:pt x="39" y="809"/>
                    <a:pt x="59" y="854"/>
                  </a:cubicBezTo>
                  <a:lnTo>
                    <a:pt x="40" y="854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1" name="Freeform 328">
              <a:extLst>
                <a:ext uri="{FF2B5EF4-FFF2-40B4-BE49-F238E27FC236}">
                  <a16:creationId xmlns:a16="http://schemas.microsoft.com/office/drawing/2014/main" id="{764BBA73-C599-4975-9B63-E77FFA68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21" y="4570531"/>
              <a:ext cx="728663" cy="2141538"/>
            </a:xfrm>
            <a:custGeom>
              <a:avLst/>
              <a:gdLst>
                <a:gd name="T0" fmla="*/ 23 w 291"/>
                <a:gd name="T1" fmla="*/ 553 h 854"/>
                <a:gd name="T2" fmla="*/ 45 w 291"/>
                <a:gd name="T3" fmla="*/ 442 h 854"/>
                <a:gd name="T4" fmla="*/ 69 w 291"/>
                <a:gd name="T5" fmla="*/ 132 h 854"/>
                <a:gd name="T6" fmla="*/ 285 w 291"/>
                <a:gd name="T7" fmla="*/ 93 h 854"/>
                <a:gd name="T8" fmla="*/ 276 w 291"/>
                <a:gd name="T9" fmla="*/ 2 h 854"/>
                <a:gd name="T10" fmla="*/ 276 w 291"/>
                <a:gd name="T11" fmla="*/ 0 h 854"/>
                <a:gd name="T12" fmla="*/ 34 w 291"/>
                <a:gd name="T13" fmla="*/ 36 h 854"/>
                <a:gd name="T14" fmla="*/ 29 w 291"/>
                <a:gd name="T15" fmla="*/ 441 h 854"/>
                <a:gd name="T16" fmla="*/ 7 w 291"/>
                <a:gd name="T17" fmla="*/ 552 h 854"/>
                <a:gd name="T18" fmla="*/ 40 w 291"/>
                <a:gd name="T19" fmla="*/ 854 h 854"/>
                <a:gd name="T20" fmla="*/ 44 w 291"/>
                <a:gd name="T21" fmla="*/ 854 h 854"/>
                <a:gd name="T22" fmla="*/ 23 w 291"/>
                <a:gd name="T23" fmla="*/ 5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854">
                  <a:moveTo>
                    <a:pt x="23" y="553"/>
                  </a:moveTo>
                  <a:cubicBezTo>
                    <a:pt x="20" y="524"/>
                    <a:pt x="45" y="482"/>
                    <a:pt x="45" y="442"/>
                  </a:cubicBezTo>
                  <a:cubicBezTo>
                    <a:pt x="45" y="403"/>
                    <a:pt x="35" y="293"/>
                    <a:pt x="69" y="132"/>
                  </a:cubicBezTo>
                  <a:cubicBezTo>
                    <a:pt x="107" y="140"/>
                    <a:pt x="253" y="113"/>
                    <a:pt x="285" y="93"/>
                  </a:cubicBezTo>
                  <a:cubicBezTo>
                    <a:pt x="291" y="40"/>
                    <a:pt x="243" y="4"/>
                    <a:pt x="276" y="2"/>
                  </a:cubicBezTo>
                  <a:cubicBezTo>
                    <a:pt x="276" y="1"/>
                    <a:pt x="276" y="0"/>
                    <a:pt x="276" y="0"/>
                  </a:cubicBezTo>
                  <a:cubicBezTo>
                    <a:pt x="276" y="0"/>
                    <a:pt x="40" y="10"/>
                    <a:pt x="34" y="36"/>
                  </a:cubicBezTo>
                  <a:cubicBezTo>
                    <a:pt x="0" y="197"/>
                    <a:pt x="29" y="402"/>
                    <a:pt x="29" y="441"/>
                  </a:cubicBezTo>
                  <a:cubicBezTo>
                    <a:pt x="29" y="481"/>
                    <a:pt x="3" y="523"/>
                    <a:pt x="7" y="552"/>
                  </a:cubicBezTo>
                  <a:cubicBezTo>
                    <a:pt x="10" y="574"/>
                    <a:pt x="40" y="854"/>
                    <a:pt x="40" y="854"/>
                  </a:cubicBezTo>
                  <a:cubicBezTo>
                    <a:pt x="44" y="854"/>
                    <a:pt x="44" y="854"/>
                    <a:pt x="44" y="854"/>
                  </a:cubicBezTo>
                  <a:cubicBezTo>
                    <a:pt x="43" y="846"/>
                    <a:pt x="26" y="575"/>
                    <a:pt x="23" y="55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2" name="Freeform 329">
              <a:extLst>
                <a:ext uri="{FF2B5EF4-FFF2-40B4-BE49-F238E27FC236}">
                  <a16:creationId xmlns:a16="http://schemas.microsoft.com/office/drawing/2014/main" id="{68958A0F-AFE3-414C-A77F-1FEC952B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059" y="5049956"/>
              <a:ext cx="509588" cy="1646238"/>
            </a:xfrm>
            <a:custGeom>
              <a:avLst/>
              <a:gdLst>
                <a:gd name="T0" fmla="*/ 97 w 204"/>
                <a:gd name="T1" fmla="*/ 370 h 657"/>
                <a:gd name="T2" fmla="*/ 109 w 204"/>
                <a:gd name="T3" fmla="*/ 235 h 657"/>
                <a:gd name="T4" fmla="*/ 30 w 204"/>
                <a:gd name="T5" fmla="*/ 11 h 657"/>
                <a:gd name="T6" fmla="*/ 0 w 204"/>
                <a:gd name="T7" fmla="*/ 4 h 657"/>
                <a:gd name="T8" fmla="*/ 13 w 204"/>
                <a:gd name="T9" fmla="*/ 10 h 657"/>
                <a:gd name="T10" fmla="*/ 93 w 204"/>
                <a:gd name="T11" fmla="*/ 234 h 657"/>
                <a:gd name="T12" fmla="*/ 81 w 204"/>
                <a:gd name="T13" fmla="*/ 369 h 657"/>
                <a:gd name="T14" fmla="*/ 197 w 204"/>
                <a:gd name="T15" fmla="*/ 657 h 657"/>
                <a:gd name="T16" fmla="*/ 204 w 204"/>
                <a:gd name="T17" fmla="*/ 657 h 657"/>
                <a:gd name="T18" fmla="*/ 97 w 204"/>
                <a:gd name="T19" fmla="*/ 37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657">
                  <a:moveTo>
                    <a:pt x="97" y="370"/>
                  </a:moveTo>
                  <a:cubicBezTo>
                    <a:pt x="95" y="341"/>
                    <a:pt x="120" y="303"/>
                    <a:pt x="109" y="235"/>
                  </a:cubicBezTo>
                  <a:cubicBezTo>
                    <a:pt x="104" y="203"/>
                    <a:pt x="52" y="35"/>
                    <a:pt x="30" y="11"/>
                  </a:cubicBezTo>
                  <a:cubicBezTo>
                    <a:pt x="24" y="4"/>
                    <a:pt x="9" y="0"/>
                    <a:pt x="0" y="4"/>
                  </a:cubicBezTo>
                  <a:cubicBezTo>
                    <a:pt x="5" y="4"/>
                    <a:pt x="10" y="6"/>
                    <a:pt x="13" y="10"/>
                  </a:cubicBezTo>
                  <a:cubicBezTo>
                    <a:pt x="36" y="33"/>
                    <a:pt x="88" y="202"/>
                    <a:pt x="93" y="234"/>
                  </a:cubicBezTo>
                  <a:cubicBezTo>
                    <a:pt x="103" y="302"/>
                    <a:pt x="79" y="340"/>
                    <a:pt x="81" y="369"/>
                  </a:cubicBezTo>
                  <a:cubicBezTo>
                    <a:pt x="82" y="394"/>
                    <a:pt x="197" y="657"/>
                    <a:pt x="197" y="657"/>
                  </a:cubicBezTo>
                  <a:cubicBezTo>
                    <a:pt x="204" y="657"/>
                    <a:pt x="204" y="657"/>
                    <a:pt x="204" y="657"/>
                  </a:cubicBezTo>
                  <a:cubicBezTo>
                    <a:pt x="197" y="638"/>
                    <a:pt x="99" y="394"/>
                    <a:pt x="97" y="37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3" name="Freeform 330">
              <a:extLst>
                <a:ext uri="{FF2B5EF4-FFF2-40B4-BE49-F238E27FC236}">
                  <a16:creationId xmlns:a16="http://schemas.microsoft.com/office/drawing/2014/main" id="{216D0CC5-3941-4D72-B3AA-2AF535F5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84" y="6673969"/>
              <a:ext cx="122238" cy="63500"/>
            </a:xfrm>
            <a:custGeom>
              <a:avLst/>
              <a:gdLst>
                <a:gd name="T0" fmla="*/ 0 w 49"/>
                <a:gd name="T1" fmla="*/ 25 h 25"/>
                <a:gd name="T2" fmla="*/ 25 w 49"/>
                <a:gd name="T3" fmla="*/ 0 h 25"/>
                <a:gd name="T4" fmla="*/ 49 w 49"/>
                <a:gd name="T5" fmla="*/ 25 h 25"/>
                <a:gd name="T6" fmla="*/ 0 w 4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5">
                  <a:moveTo>
                    <a:pt x="0" y="25"/>
                  </a:moveTo>
                  <a:cubicBezTo>
                    <a:pt x="0" y="19"/>
                    <a:pt x="9" y="0"/>
                    <a:pt x="25" y="0"/>
                  </a:cubicBezTo>
                  <a:cubicBezTo>
                    <a:pt x="42" y="0"/>
                    <a:pt x="49" y="25"/>
                    <a:pt x="49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4" name="Freeform 331">
              <a:extLst>
                <a:ext uri="{FF2B5EF4-FFF2-40B4-BE49-F238E27FC236}">
                  <a16:creationId xmlns:a16="http://schemas.microsoft.com/office/drawing/2014/main" id="{6F2CB5AF-4406-4A50-83C4-97D32474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959" y="6666031"/>
              <a:ext cx="212725" cy="71438"/>
            </a:xfrm>
            <a:custGeom>
              <a:avLst/>
              <a:gdLst>
                <a:gd name="T0" fmla="*/ 2 w 85"/>
                <a:gd name="T1" fmla="*/ 28 h 28"/>
                <a:gd name="T2" fmla="*/ 19 w 85"/>
                <a:gd name="T3" fmla="*/ 4 h 28"/>
                <a:gd name="T4" fmla="*/ 85 w 85"/>
                <a:gd name="T5" fmla="*/ 28 h 28"/>
                <a:gd name="T6" fmla="*/ 2 w 8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28">
                  <a:moveTo>
                    <a:pt x="2" y="28"/>
                  </a:moveTo>
                  <a:cubicBezTo>
                    <a:pt x="0" y="17"/>
                    <a:pt x="3" y="7"/>
                    <a:pt x="19" y="4"/>
                  </a:cubicBezTo>
                  <a:cubicBezTo>
                    <a:pt x="36" y="0"/>
                    <a:pt x="85" y="28"/>
                    <a:pt x="85" y="28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5" name="Freeform 332">
              <a:extLst>
                <a:ext uri="{FF2B5EF4-FFF2-40B4-BE49-F238E27FC236}">
                  <a16:creationId xmlns:a16="http://schemas.microsoft.com/office/drawing/2014/main" id="{D464F73B-E8B7-40FC-90EE-C600E57B6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09" y="5613519"/>
              <a:ext cx="127000" cy="100013"/>
            </a:xfrm>
            <a:custGeom>
              <a:avLst/>
              <a:gdLst>
                <a:gd name="T0" fmla="*/ 80 w 80"/>
                <a:gd name="T1" fmla="*/ 0 h 63"/>
                <a:gd name="T2" fmla="*/ 0 w 80"/>
                <a:gd name="T3" fmla="*/ 3 h 63"/>
                <a:gd name="T4" fmla="*/ 4 w 80"/>
                <a:gd name="T5" fmla="*/ 63 h 63"/>
                <a:gd name="T6" fmla="*/ 80 w 80"/>
                <a:gd name="T7" fmla="*/ 35 h 63"/>
                <a:gd name="T8" fmla="*/ 80 w 8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80" y="0"/>
                  </a:moveTo>
                  <a:lnTo>
                    <a:pt x="0" y="3"/>
                  </a:lnTo>
                  <a:lnTo>
                    <a:pt x="4" y="63"/>
                  </a:lnTo>
                  <a:lnTo>
                    <a:pt x="80" y="3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6" name="Rectangle 333">
              <a:extLst>
                <a:ext uri="{FF2B5EF4-FFF2-40B4-BE49-F238E27FC236}">
                  <a16:creationId xmlns:a16="http://schemas.microsoft.com/office/drawing/2014/main" id="{0F1DF1D0-8D42-4F77-A213-856D47ED8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46" y="5677019"/>
              <a:ext cx="88900" cy="53975"/>
            </a:xfrm>
            <a:prstGeom prst="rect">
              <a:avLst/>
            </a:pr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7" name="Freeform 334">
              <a:extLst>
                <a:ext uri="{FF2B5EF4-FFF2-40B4-BE49-F238E27FC236}">
                  <a16:creationId xmlns:a16="http://schemas.microsoft.com/office/drawing/2014/main" id="{AE60828C-5459-4EAD-ADEB-62FDA2A8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96" y="4703881"/>
              <a:ext cx="896938" cy="966788"/>
            </a:xfrm>
            <a:custGeom>
              <a:avLst/>
              <a:gdLst>
                <a:gd name="T0" fmla="*/ 0 w 358"/>
                <a:gd name="T1" fmla="*/ 386 h 386"/>
                <a:gd name="T2" fmla="*/ 136 w 358"/>
                <a:gd name="T3" fmla="*/ 381 h 386"/>
                <a:gd name="T4" fmla="*/ 185 w 358"/>
                <a:gd name="T5" fmla="*/ 207 h 386"/>
                <a:gd name="T6" fmla="*/ 229 w 358"/>
                <a:gd name="T7" fmla="*/ 370 h 386"/>
                <a:gd name="T8" fmla="*/ 358 w 358"/>
                <a:gd name="T9" fmla="*/ 357 h 386"/>
                <a:gd name="T10" fmla="*/ 307 w 358"/>
                <a:gd name="T11" fmla="*/ 0 h 386"/>
                <a:gd name="T12" fmla="*/ 43 w 358"/>
                <a:gd name="T13" fmla="*/ 19 h 386"/>
                <a:gd name="T14" fmla="*/ 0 w 358"/>
                <a:gd name="T1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386">
                  <a:moveTo>
                    <a:pt x="0" y="386"/>
                  </a:moveTo>
                  <a:cubicBezTo>
                    <a:pt x="136" y="381"/>
                    <a:pt x="136" y="381"/>
                    <a:pt x="136" y="381"/>
                  </a:cubicBezTo>
                  <a:cubicBezTo>
                    <a:pt x="136" y="381"/>
                    <a:pt x="165" y="205"/>
                    <a:pt x="185" y="207"/>
                  </a:cubicBezTo>
                  <a:cubicBezTo>
                    <a:pt x="205" y="209"/>
                    <a:pt x="229" y="370"/>
                    <a:pt x="229" y="370"/>
                  </a:cubicBezTo>
                  <a:cubicBezTo>
                    <a:pt x="358" y="357"/>
                    <a:pt x="358" y="357"/>
                    <a:pt x="358" y="357"/>
                  </a:cubicBezTo>
                  <a:cubicBezTo>
                    <a:pt x="358" y="357"/>
                    <a:pt x="343" y="104"/>
                    <a:pt x="307" y="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3" y="218"/>
                    <a:pt x="0" y="386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8" name="Freeform 335">
              <a:extLst>
                <a:ext uri="{FF2B5EF4-FFF2-40B4-BE49-F238E27FC236}">
                  <a16:creationId xmlns:a16="http://schemas.microsoft.com/office/drawing/2014/main" id="{2E0095F3-3B5F-41C4-B224-F006C6A4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96" y="4703881"/>
              <a:ext cx="788988" cy="966788"/>
            </a:xfrm>
            <a:custGeom>
              <a:avLst/>
              <a:gdLst>
                <a:gd name="T0" fmla="*/ 69 w 315"/>
                <a:gd name="T1" fmla="*/ 68 h 386"/>
                <a:gd name="T2" fmla="*/ 315 w 315"/>
                <a:gd name="T3" fmla="*/ 27 h 386"/>
                <a:gd name="T4" fmla="*/ 307 w 315"/>
                <a:gd name="T5" fmla="*/ 0 h 386"/>
                <a:gd name="T6" fmla="*/ 43 w 315"/>
                <a:gd name="T7" fmla="*/ 19 h 386"/>
                <a:gd name="T8" fmla="*/ 0 w 315"/>
                <a:gd name="T9" fmla="*/ 386 h 386"/>
                <a:gd name="T10" fmla="*/ 37 w 315"/>
                <a:gd name="T11" fmla="*/ 385 h 386"/>
                <a:gd name="T12" fmla="*/ 69 w 315"/>
                <a:gd name="T13" fmla="*/ 6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386">
                  <a:moveTo>
                    <a:pt x="69" y="68"/>
                  </a:moveTo>
                  <a:cubicBezTo>
                    <a:pt x="174" y="67"/>
                    <a:pt x="246" y="59"/>
                    <a:pt x="315" y="27"/>
                  </a:cubicBezTo>
                  <a:cubicBezTo>
                    <a:pt x="314" y="23"/>
                    <a:pt x="309" y="4"/>
                    <a:pt x="307" y="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3" y="218"/>
                    <a:pt x="0" y="386"/>
                  </a:cubicBezTo>
                  <a:cubicBezTo>
                    <a:pt x="37" y="385"/>
                    <a:pt x="37" y="385"/>
                    <a:pt x="37" y="385"/>
                  </a:cubicBezTo>
                  <a:cubicBezTo>
                    <a:pt x="42" y="221"/>
                    <a:pt x="69" y="68"/>
                    <a:pt x="69" y="68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9" name="Freeform 336">
              <a:extLst>
                <a:ext uri="{FF2B5EF4-FFF2-40B4-BE49-F238E27FC236}">
                  <a16:creationId xmlns:a16="http://schemas.microsoft.com/office/drawing/2014/main" id="{0CCB2AA4-2449-401D-B947-9BBA6D6D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346" y="5218231"/>
              <a:ext cx="180975" cy="412750"/>
            </a:xfrm>
            <a:custGeom>
              <a:avLst/>
              <a:gdLst>
                <a:gd name="T0" fmla="*/ 12 w 72"/>
                <a:gd name="T1" fmla="*/ 0 h 165"/>
                <a:gd name="T2" fmla="*/ 0 w 72"/>
                <a:gd name="T3" fmla="*/ 2 h 165"/>
                <a:gd name="T4" fmla="*/ 44 w 72"/>
                <a:gd name="T5" fmla="*/ 165 h 165"/>
                <a:gd name="T6" fmla="*/ 72 w 72"/>
                <a:gd name="T7" fmla="*/ 164 h 165"/>
                <a:gd name="T8" fmla="*/ 12 w 72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5">
                  <a:moveTo>
                    <a:pt x="12" y="0"/>
                  </a:moveTo>
                  <a:cubicBezTo>
                    <a:pt x="12" y="0"/>
                    <a:pt x="0" y="2"/>
                    <a:pt x="0" y="2"/>
                  </a:cubicBezTo>
                  <a:cubicBezTo>
                    <a:pt x="17" y="41"/>
                    <a:pt x="44" y="165"/>
                    <a:pt x="44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66" y="125"/>
                    <a:pt x="28" y="2"/>
                    <a:pt x="12" y="0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0" name="Rectangle 337">
              <a:extLst>
                <a:ext uri="{FF2B5EF4-FFF2-40B4-BE49-F238E27FC236}">
                  <a16:creationId xmlns:a16="http://schemas.microsoft.com/office/drawing/2014/main" id="{0EBCCCC3-238E-4886-8C3E-B7A103450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09" y="5623044"/>
              <a:ext cx="387350" cy="65088"/>
            </a:xfrm>
            <a:prstGeom prst="rect">
              <a:avLst/>
            </a:pr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1" name="Freeform 338">
              <a:extLst>
                <a:ext uri="{FF2B5EF4-FFF2-40B4-BE49-F238E27FC236}">
                  <a16:creationId xmlns:a16="http://schemas.microsoft.com/office/drawing/2014/main" id="{9B40EDA0-0CB8-4AF1-8727-C6703133E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21" y="5557956"/>
              <a:ext cx="368300" cy="93663"/>
            </a:xfrm>
            <a:custGeom>
              <a:avLst/>
              <a:gdLst>
                <a:gd name="T0" fmla="*/ 229 w 232"/>
                <a:gd name="T1" fmla="*/ 0 h 59"/>
                <a:gd name="T2" fmla="*/ 0 w 232"/>
                <a:gd name="T3" fmla="*/ 18 h 59"/>
                <a:gd name="T4" fmla="*/ 13 w 232"/>
                <a:gd name="T5" fmla="*/ 59 h 59"/>
                <a:gd name="T6" fmla="*/ 232 w 232"/>
                <a:gd name="T7" fmla="*/ 41 h 59"/>
                <a:gd name="T8" fmla="*/ 229 w 23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9">
                  <a:moveTo>
                    <a:pt x="229" y="0"/>
                  </a:moveTo>
                  <a:lnTo>
                    <a:pt x="0" y="18"/>
                  </a:lnTo>
                  <a:lnTo>
                    <a:pt x="13" y="59"/>
                  </a:lnTo>
                  <a:lnTo>
                    <a:pt x="232" y="4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2" name="Freeform 339">
              <a:extLst>
                <a:ext uri="{FF2B5EF4-FFF2-40B4-BE49-F238E27FC236}">
                  <a16:creationId xmlns:a16="http://schemas.microsoft.com/office/drawing/2014/main" id="{099F6AF3-8FC6-4161-9113-22DE38725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59" y="5157906"/>
              <a:ext cx="207963" cy="74613"/>
            </a:xfrm>
            <a:custGeom>
              <a:avLst/>
              <a:gdLst>
                <a:gd name="T0" fmla="*/ 0 w 83"/>
                <a:gd name="T1" fmla="*/ 12 h 30"/>
                <a:gd name="T2" fmla="*/ 83 w 83"/>
                <a:gd name="T3" fmla="*/ 0 h 30"/>
                <a:gd name="T4" fmla="*/ 34 w 83"/>
                <a:gd name="T5" fmla="*/ 29 h 30"/>
                <a:gd name="T6" fmla="*/ 0 w 83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0">
                  <a:moveTo>
                    <a:pt x="0" y="12"/>
                  </a:moveTo>
                  <a:cubicBezTo>
                    <a:pt x="24" y="19"/>
                    <a:pt x="66" y="12"/>
                    <a:pt x="83" y="0"/>
                  </a:cubicBezTo>
                  <a:cubicBezTo>
                    <a:pt x="83" y="0"/>
                    <a:pt x="62" y="30"/>
                    <a:pt x="34" y="29"/>
                  </a:cubicBezTo>
                  <a:cubicBezTo>
                    <a:pt x="7" y="2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3" name="Freeform 340">
              <a:extLst>
                <a:ext uri="{FF2B5EF4-FFF2-40B4-BE49-F238E27FC236}">
                  <a16:creationId xmlns:a16="http://schemas.microsoft.com/office/drawing/2014/main" id="{A4B9E85E-D6AA-4872-A1CB-484DA0F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96" y="4748331"/>
              <a:ext cx="31750" cy="384175"/>
            </a:xfrm>
            <a:custGeom>
              <a:avLst/>
              <a:gdLst>
                <a:gd name="T0" fmla="*/ 0 w 20"/>
                <a:gd name="T1" fmla="*/ 8 h 242"/>
                <a:gd name="T2" fmla="*/ 9 w 20"/>
                <a:gd name="T3" fmla="*/ 242 h 242"/>
                <a:gd name="T4" fmla="*/ 19 w 20"/>
                <a:gd name="T5" fmla="*/ 240 h 242"/>
                <a:gd name="T6" fmla="*/ 20 w 20"/>
                <a:gd name="T7" fmla="*/ 0 h 242"/>
                <a:gd name="T8" fmla="*/ 0 w 20"/>
                <a:gd name="T9" fmla="*/ 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2">
                  <a:moveTo>
                    <a:pt x="0" y="8"/>
                  </a:moveTo>
                  <a:lnTo>
                    <a:pt x="9" y="242"/>
                  </a:lnTo>
                  <a:lnTo>
                    <a:pt x="19" y="240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4" name="Freeform 341">
              <a:extLst>
                <a:ext uri="{FF2B5EF4-FFF2-40B4-BE49-F238E27FC236}">
                  <a16:creationId xmlns:a16="http://schemas.microsoft.com/office/drawing/2014/main" id="{BBA08E29-526B-478B-9239-CE1998B0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34" y="3419594"/>
              <a:ext cx="973138" cy="1419225"/>
            </a:xfrm>
            <a:custGeom>
              <a:avLst/>
              <a:gdLst>
                <a:gd name="T0" fmla="*/ 344 w 389"/>
                <a:gd name="T1" fmla="*/ 14 h 566"/>
                <a:gd name="T2" fmla="*/ 45 w 389"/>
                <a:gd name="T3" fmla="*/ 61 h 566"/>
                <a:gd name="T4" fmla="*/ 109 w 389"/>
                <a:gd name="T5" fmla="*/ 392 h 566"/>
                <a:gd name="T6" fmla="*/ 113 w 389"/>
                <a:gd name="T7" fmla="*/ 547 h 566"/>
                <a:gd name="T8" fmla="*/ 371 w 389"/>
                <a:gd name="T9" fmla="*/ 530 h 566"/>
                <a:gd name="T10" fmla="*/ 387 w 389"/>
                <a:gd name="T11" fmla="*/ 266 h 566"/>
                <a:gd name="T12" fmla="*/ 344 w 389"/>
                <a:gd name="T13" fmla="*/ 1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9" h="566">
                  <a:moveTo>
                    <a:pt x="344" y="14"/>
                  </a:moveTo>
                  <a:cubicBezTo>
                    <a:pt x="313" y="0"/>
                    <a:pt x="90" y="16"/>
                    <a:pt x="45" y="61"/>
                  </a:cubicBezTo>
                  <a:cubicBezTo>
                    <a:pt x="0" y="105"/>
                    <a:pt x="116" y="331"/>
                    <a:pt x="109" y="392"/>
                  </a:cubicBezTo>
                  <a:cubicBezTo>
                    <a:pt x="102" y="453"/>
                    <a:pt x="92" y="529"/>
                    <a:pt x="113" y="547"/>
                  </a:cubicBezTo>
                  <a:cubicBezTo>
                    <a:pt x="135" y="566"/>
                    <a:pt x="362" y="560"/>
                    <a:pt x="371" y="530"/>
                  </a:cubicBezTo>
                  <a:cubicBezTo>
                    <a:pt x="364" y="454"/>
                    <a:pt x="389" y="348"/>
                    <a:pt x="387" y="266"/>
                  </a:cubicBezTo>
                  <a:cubicBezTo>
                    <a:pt x="384" y="129"/>
                    <a:pt x="363" y="23"/>
                    <a:pt x="344" y="14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5" name="Freeform 342">
              <a:extLst>
                <a:ext uri="{FF2B5EF4-FFF2-40B4-BE49-F238E27FC236}">
                  <a16:creationId xmlns:a16="http://schemas.microsoft.com/office/drawing/2014/main" id="{FF256CDF-AA00-40FC-AE38-893E1A523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96" y="3570406"/>
              <a:ext cx="200025" cy="1220788"/>
            </a:xfrm>
            <a:custGeom>
              <a:avLst/>
              <a:gdLst>
                <a:gd name="T0" fmla="*/ 7 w 80"/>
                <a:gd name="T1" fmla="*/ 0 h 487"/>
                <a:gd name="T2" fmla="*/ 0 w 80"/>
                <a:gd name="T3" fmla="*/ 4 h 487"/>
                <a:gd name="T4" fmla="*/ 45 w 80"/>
                <a:gd name="T5" fmla="*/ 487 h 487"/>
                <a:gd name="T6" fmla="*/ 53 w 80"/>
                <a:gd name="T7" fmla="*/ 486 h 487"/>
                <a:gd name="T8" fmla="*/ 7 w 80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87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31"/>
                    <a:pt x="58" y="210"/>
                    <a:pt x="45" y="487"/>
                  </a:cubicBezTo>
                  <a:cubicBezTo>
                    <a:pt x="53" y="486"/>
                    <a:pt x="53" y="486"/>
                    <a:pt x="53" y="486"/>
                  </a:cubicBezTo>
                  <a:cubicBezTo>
                    <a:pt x="53" y="486"/>
                    <a:pt x="80" y="306"/>
                    <a:pt x="7" y="0"/>
                  </a:cubicBezTo>
                  <a:close/>
                </a:path>
              </a:pathLst>
            </a:custGeom>
            <a:solidFill>
              <a:srgbClr val="71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6" name="Freeform 343">
              <a:extLst>
                <a:ext uri="{FF2B5EF4-FFF2-40B4-BE49-F238E27FC236}">
                  <a16:creationId xmlns:a16="http://schemas.microsoft.com/office/drawing/2014/main" id="{7E8B446D-5462-4D4F-9A67-C93E4A1E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96" y="3638669"/>
              <a:ext cx="881063" cy="1209675"/>
            </a:xfrm>
            <a:custGeom>
              <a:avLst/>
              <a:gdLst>
                <a:gd name="T0" fmla="*/ 109 w 352"/>
                <a:gd name="T1" fmla="*/ 455 h 483"/>
                <a:gd name="T2" fmla="*/ 104 w 352"/>
                <a:gd name="T3" fmla="*/ 301 h 483"/>
                <a:gd name="T4" fmla="*/ 26 w 352"/>
                <a:gd name="T5" fmla="*/ 17 h 483"/>
                <a:gd name="T6" fmla="*/ 85 w 352"/>
                <a:gd name="T7" fmla="*/ 311 h 483"/>
                <a:gd name="T8" fmla="*/ 90 w 352"/>
                <a:gd name="T9" fmla="*/ 465 h 483"/>
                <a:gd name="T10" fmla="*/ 352 w 352"/>
                <a:gd name="T11" fmla="*/ 446 h 483"/>
                <a:gd name="T12" fmla="*/ 109 w 352"/>
                <a:gd name="T13" fmla="*/ 4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483">
                  <a:moveTo>
                    <a:pt x="109" y="455"/>
                  </a:moveTo>
                  <a:cubicBezTo>
                    <a:pt x="88" y="436"/>
                    <a:pt x="97" y="362"/>
                    <a:pt x="104" y="301"/>
                  </a:cubicBezTo>
                  <a:cubicBezTo>
                    <a:pt x="110" y="249"/>
                    <a:pt x="94" y="0"/>
                    <a:pt x="26" y="17"/>
                  </a:cubicBezTo>
                  <a:cubicBezTo>
                    <a:pt x="0" y="78"/>
                    <a:pt x="91" y="255"/>
                    <a:pt x="85" y="311"/>
                  </a:cubicBezTo>
                  <a:cubicBezTo>
                    <a:pt x="78" y="372"/>
                    <a:pt x="68" y="446"/>
                    <a:pt x="90" y="465"/>
                  </a:cubicBezTo>
                  <a:cubicBezTo>
                    <a:pt x="110" y="483"/>
                    <a:pt x="330" y="474"/>
                    <a:pt x="352" y="446"/>
                  </a:cubicBezTo>
                  <a:cubicBezTo>
                    <a:pt x="292" y="465"/>
                    <a:pt x="127" y="470"/>
                    <a:pt x="109" y="455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7" name="Freeform 344">
              <a:extLst>
                <a:ext uri="{FF2B5EF4-FFF2-40B4-BE49-F238E27FC236}">
                  <a16:creationId xmlns:a16="http://schemas.microsoft.com/office/drawing/2014/main" id="{00C0BC28-AB64-4C77-94F5-62FA6B92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46" y="3444994"/>
              <a:ext cx="352425" cy="171450"/>
            </a:xfrm>
            <a:custGeom>
              <a:avLst/>
              <a:gdLst>
                <a:gd name="T0" fmla="*/ 2 w 141"/>
                <a:gd name="T1" fmla="*/ 17 h 68"/>
                <a:gd name="T2" fmla="*/ 82 w 141"/>
                <a:gd name="T3" fmla="*/ 62 h 68"/>
                <a:gd name="T4" fmla="*/ 135 w 141"/>
                <a:gd name="T5" fmla="*/ 1 h 68"/>
                <a:gd name="T6" fmla="*/ 2 w 141"/>
                <a:gd name="T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68">
                  <a:moveTo>
                    <a:pt x="2" y="17"/>
                  </a:moveTo>
                  <a:cubicBezTo>
                    <a:pt x="0" y="33"/>
                    <a:pt x="35" y="68"/>
                    <a:pt x="82" y="62"/>
                  </a:cubicBezTo>
                  <a:cubicBezTo>
                    <a:pt x="126" y="56"/>
                    <a:pt x="141" y="36"/>
                    <a:pt x="135" y="1"/>
                  </a:cubicBezTo>
                  <a:cubicBezTo>
                    <a:pt x="87" y="0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8" name="Freeform 345">
              <a:extLst>
                <a:ext uri="{FF2B5EF4-FFF2-40B4-BE49-F238E27FC236}">
                  <a16:creationId xmlns:a16="http://schemas.microsoft.com/office/drawing/2014/main" id="{9BFE9635-76B6-4FF0-B67F-88670EF3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4" y="3484681"/>
              <a:ext cx="222250" cy="180975"/>
            </a:xfrm>
            <a:custGeom>
              <a:avLst/>
              <a:gdLst>
                <a:gd name="T0" fmla="*/ 65 w 89"/>
                <a:gd name="T1" fmla="*/ 72 h 72"/>
                <a:gd name="T2" fmla="*/ 89 w 89"/>
                <a:gd name="T3" fmla="*/ 40 h 72"/>
                <a:gd name="T4" fmla="*/ 15 w 89"/>
                <a:gd name="T5" fmla="*/ 0 h 72"/>
                <a:gd name="T6" fmla="*/ 0 w 89"/>
                <a:gd name="T7" fmla="*/ 2 h 72"/>
                <a:gd name="T8" fmla="*/ 65 w 8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2">
                  <a:moveTo>
                    <a:pt x="65" y="72"/>
                  </a:moveTo>
                  <a:cubicBezTo>
                    <a:pt x="89" y="40"/>
                    <a:pt x="89" y="40"/>
                    <a:pt x="89" y="4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44"/>
                    <a:pt x="65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9" name="Freeform 346">
              <a:extLst>
                <a:ext uri="{FF2B5EF4-FFF2-40B4-BE49-F238E27FC236}">
                  <a16:creationId xmlns:a16="http://schemas.microsoft.com/office/drawing/2014/main" id="{5BF74DFC-A42A-4AFD-833F-0564ED3C5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59" y="3443406"/>
              <a:ext cx="182563" cy="190500"/>
            </a:xfrm>
            <a:custGeom>
              <a:avLst/>
              <a:gdLst>
                <a:gd name="T0" fmla="*/ 38 w 73"/>
                <a:gd name="T1" fmla="*/ 76 h 76"/>
                <a:gd name="T2" fmla="*/ 0 w 73"/>
                <a:gd name="T3" fmla="*/ 47 h 76"/>
                <a:gd name="T4" fmla="*/ 47 w 73"/>
                <a:gd name="T5" fmla="*/ 2 h 76"/>
                <a:gd name="T6" fmla="*/ 63 w 73"/>
                <a:gd name="T7" fmla="*/ 0 h 76"/>
                <a:gd name="T8" fmla="*/ 38 w 73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6">
                  <a:moveTo>
                    <a:pt x="38" y="7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73" y="39"/>
                    <a:pt x="3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0" name="Freeform 347">
              <a:extLst>
                <a:ext uri="{FF2B5EF4-FFF2-40B4-BE49-F238E27FC236}">
                  <a16:creationId xmlns:a16="http://schemas.microsoft.com/office/drawing/2014/main" id="{62B40A3D-FD88-4E10-A9B1-DF2E2772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79" y="3562469"/>
              <a:ext cx="654050" cy="847725"/>
            </a:xfrm>
            <a:custGeom>
              <a:avLst/>
              <a:gdLst>
                <a:gd name="T0" fmla="*/ 185 w 261"/>
                <a:gd name="T1" fmla="*/ 2 h 338"/>
                <a:gd name="T2" fmla="*/ 50 w 261"/>
                <a:gd name="T3" fmla="*/ 315 h 338"/>
                <a:gd name="T4" fmla="*/ 253 w 261"/>
                <a:gd name="T5" fmla="*/ 96 h 338"/>
                <a:gd name="T6" fmla="*/ 185 w 261"/>
                <a:gd name="T7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338">
                  <a:moveTo>
                    <a:pt x="185" y="2"/>
                  </a:moveTo>
                  <a:cubicBezTo>
                    <a:pt x="139" y="15"/>
                    <a:pt x="0" y="261"/>
                    <a:pt x="50" y="315"/>
                  </a:cubicBezTo>
                  <a:cubicBezTo>
                    <a:pt x="72" y="338"/>
                    <a:pt x="244" y="170"/>
                    <a:pt x="253" y="96"/>
                  </a:cubicBezTo>
                  <a:cubicBezTo>
                    <a:pt x="261" y="21"/>
                    <a:pt x="194" y="0"/>
                    <a:pt x="185" y="2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1" name="Freeform 348">
              <a:extLst>
                <a:ext uri="{FF2B5EF4-FFF2-40B4-BE49-F238E27FC236}">
                  <a16:creationId xmlns:a16="http://schemas.microsoft.com/office/drawing/2014/main" id="{FC20F6CB-D7E4-4348-AFD7-C917043E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9" y="3856156"/>
              <a:ext cx="503238" cy="557213"/>
            </a:xfrm>
            <a:custGeom>
              <a:avLst/>
              <a:gdLst>
                <a:gd name="T0" fmla="*/ 0 w 201"/>
                <a:gd name="T1" fmla="*/ 185 h 222"/>
                <a:gd name="T2" fmla="*/ 10 w 201"/>
                <a:gd name="T3" fmla="*/ 201 h 222"/>
                <a:gd name="T4" fmla="*/ 201 w 201"/>
                <a:gd name="T5" fmla="*/ 0 h 222"/>
                <a:gd name="T6" fmla="*/ 0 w 201"/>
                <a:gd name="T7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22">
                  <a:moveTo>
                    <a:pt x="0" y="185"/>
                  </a:moveTo>
                  <a:cubicBezTo>
                    <a:pt x="1" y="189"/>
                    <a:pt x="7" y="198"/>
                    <a:pt x="10" y="201"/>
                  </a:cubicBezTo>
                  <a:cubicBezTo>
                    <a:pt x="30" y="222"/>
                    <a:pt x="170" y="81"/>
                    <a:pt x="201" y="0"/>
                  </a:cubicBezTo>
                  <a:cubicBezTo>
                    <a:pt x="154" y="76"/>
                    <a:pt x="36" y="179"/>
                    <a:pt x="0" y="185"/>
                  </a:cubicBez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2" name="Freeform 349">
              <a:extLst>
                <a:ext uri="{FF2B5EF4-FFF2-40B4-BE49-F238E27FC236}">
                  <a16:creationId xmlns:a16="http://schemas.microsoft.com/office/drawing/2014/main" id="{1FB94A56-0C32-4B32-A3A0-3F5DB2A3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96" y="3725981"/>
              <a:ext cx="377825" cy="371475"/>
            </a:xfrm>
            <a:custGeom>
              <a:avLst/>
              <a:gdLst>
                <a:gd name="T0" fmla="*/ 42 w 151"/>
                <a:gd name="T1" fmla="*/ 145 h 148"/>
                <a:gd name="T2" fmla="*/ 62 w 151"/>
                <a:gd name="T3" fmla="*/ 0 h 148"/>
                <a:gd name="T4" fmla="*/ 83 w 151"/>
                <a:gd name="T5" fmla="*/ 148 h 148"/>
                <a:gd name="T6" fmla="*/ 72 w 151"/>
                <a:gd name="T7" fmla="*/ 120 h 148"/>
                <a:gd name="T8" fmla="*/ 42 w 151"/>
                <a:gd name="T9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42" y="145"/>
                  </a:moveTo>
                  <a:cubicBezTo>
                    <a:pt x="0" y="101"/>
                    <a:pt x="10" y="42"/>
                    <a:pt x="62" y="0"/>
                  </a:cubicBezTo>
                  <a:cubicBezTo>
                    <a:pt x="62" y="0"/>
                    <a:pt x="151" y="84"/>
                    <a:pt x="83" y="148"/>
                  </a:cubicBezTo>
                  <a:cubicBezTo>
                    <a:pt x="72" y="120"/>
                    <a:pt x="72" y="120"/>
                    <a:pt x="72" y="120"/>
                  </a:cubicBezTo>
                  <a:lnTo>
                    <a:pt x="42" y="145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3" name="Freeform 350">
              <a:extLst>
                <a:ext uri="{FF2B5EF4-FFF2-40B4-BE49-F238E27FC236}">
                  <a16:creationId xmlns:a16="http://schemas.microsoft.com/office/drawing/2014/main" id="{59B4B03F-1111-40ED-810F-F0EA1991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884" y="3444994"/>
              <a:ext cx="508000" cy="569913"/>
            </a:xfrm>
            <a:custGeom>
              <a:avLst/>
              <a:gdLst>
                <a:gd name="T0" fmla="*/ 188 w 203"/>
                <a:gd name="T1" fmla="*/ 1 h 227"/>
                <a:gd name="T2" fmla="*/ 7 w 203"/>
                <a:gd name="T3" fmla="*/ 171 h 227"/>
                <a:gd name="T4" fmla="*/ 80 w 203"/>
                <a:gd name="T5" fmla="*/ 212 h 227"/>
                <a:gd name="T6" fmla="*/ 200 w 203"/>
                <a:gd name="T7" fmla="*/ 5 h 227"/>
                <a:gd name="T8" fmla="*/ 188 w 203"/>
                <a:gd name="T9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7">
                  <a:moveTo>
                    <a:pt x="188" y="1"/>
                  </a:moveTo>
                  <a:cubicBezTo>
                    <a:pt x="165" y="29"/>
                    <a:pt x="0" y="133"/>
                    <a:pt x="7" y="171"/>
                  </a:cubicBezTo>
                  <a:cubicBezTo>
                    <a:pt x="13" y="206"/>
                    <a:pt x="53" y="227"/>
                    <a:pt x="80" y="212"/>
                  </a:cubicBezTo>
                  <a:cubicBezTo>
                    <a:pt x="122" y="188"/>
                    <a:pt x="166" y="59"/>
                    <a:pt x="200" y="5"/>
                  </a:cubicBezTo>
                  <a:cubicBezTo>
                    <a:pt x="203" y="0"/>
                    <a:pt x="188" y="1"/>
                    <a:pt x="188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4" name="Freeform 351">
              <a:extLst>
                <a:ext uri="{FF2B5EF4-FFF2-40B4-BE49-F238E27FC236}">
                  <a16:creationId xmlns:a16="http://schemas.microsoft.com/office/drawing/2014/main" id="{E26BB3AB-4A30-4C21-9617-6B1EBE00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759" y="3448169"/>
              <a:ext cx="487363" cy="566738"/>
            </a:xfrm>
            <a:custGeom>
              <a:avLst/>
              <a:gdLst>
                <a:gd name="T0" fmla="*/ 194 w 195"/>
                <a:gd name="T1" fmla="*/ 4 h 226"/>
                <a:gd name="T2" fmla="*/ 191 w 195"/>
                <a:gd name="T3" fmla="*/ 0 h 226"/>
                <a:gd name="T4" fmla="*/ 77 w 195"/>
                <a:gd name="T5" fmla="*/ 195 h 226"/>
                <a:gd name="T6" fmla="*/ 5 w 195"/>
                <a:gd name="T7" fmla="*/ 155 h 226"/>
                <a:gd name="T8" fmla="*/ 1 w 195"/>
                <a:gd name="T9" fmla="*/ 170 h 226"/>
                <a:gd name="T10" fmla="*/ 74 w 195"/>
                <a:gd name="T11" fmla="*/ 211 h 226"/>
                <a:gd name="T12" fmla="*/ 194 w 195"/>
                <a:gd name="T13" fmla="*/ 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226">
                  <a:moveTo>
                    <a:pt x="194" y="4"/>
                  </a:moveTo>
                  <a:cubicBezTo>
                    <a:pt x="195" y="2"/>
                    <a:pt x="193" y="1"/>
                    <a:pt x="191" y="0"/>
                  </a:cubicBezTo>
                  <a:cubicBezTo>
                    <a:pt x="158" y="58"/>
                    <a:pt x="117" y="172"/>
                    <a:pt x="77" y="195"/>
                  </a:cubicBezTo>
                  <a:cubicBezTo>
                    <a:pt x="51" y="209"/>
                    <a:pt x="12" y="189"/>
                    <a:pt x="5" y="155"/>
                  </a:cubicBezTo>
                  <a:cubicBezTo>
                    <a:pt x="2" y="160"/>
                    <a:pt x="0" y="165"/>
                    <a:pt x="1" y="170"/>
                  </a:cubicBezTo>
                  <a:cubicBezTo>
                    <a:pt x="7" y="205"/>
                    <a:pt x="47" y="226"/>
                    <a:pt x="74" y="211"/>
                  </a:cubicBezTo>
                  <a:cubicBezTo>
                    <a:pt x="116" y="187"/>
                    <a:pt x="160" y="58"/>
                    <a:pt x="194" y="4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5" name="Freeform 352">
              <a:extLst>
                <a:ext uri="{FF2B5EF4-FFF2-40B4-BE49-F238E27FC236}">
                  <a16:creationId xmlns:a16="http://schemas.microsoft.com/office/drawing/2014/main" id="{F8AAC86E-7D22-4C18-AE2C-1FE21BDF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9" y="4187944"/>
              <a:ext cx="493713" cy="573088"/>
            </a:xfrm>
            <a:custGeom>
              <a:avLst/>
              <a:gdLst>
                <a:gd name="T0" fmla="*/ 197 w 197"/>
                <a:gd name="T1" fmla="*/ 210 h 229"/>
                <a:gd name="T2" fmla="*/ 65 w 197"/>
                <a:gd name="T3" fmla="*/ 1 h 229"/>
                <a:gd name="T4" fmla="*/ 9 w 197"/>
                <a:gd name="T5" fmla="*/ 63 h 229"/>
                <a:gd name="T6" fmla="*/ 189 w 197"/>
                <a:gd name="T7" fmla="*/ 224 h 229"/>
                <a:gd name="T8" fmla="*/ 197 w 197"/>
                <a:gd name="T9" fmla="*/ 2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29">
                  <a:moveTo>
                    <a:pt x="197" y="210"/>
                  </a:moveTo>
                  <a:cubicBezTo>
                    <a:pt x="174" y="178"/>
                    <a:pt x="104" y="3"/>
                    <a:pt x="65" y="1"/>
                  </a:cubicBezTo>
                  <a:cubicBezTo>
                    <a:pt x="28" y="0"/>
                    <a:pt x="0" y="34"/>
                    <a:pt x="9" y="63"/>
                  </a:cubicBezTo>
                  <a:cubicBezTo>
                    <a:pt x="24" y="109"/>
                    <a:pt x="143" y="180"/>
                    <a:pt x="189" y="224"/>
                  </a:cubicBezTo>
                  <a:cubicBezTo>
                    <a:pt x="193" y="229"/>
                    <a:pt x="197" y="210"/>
                    <a:pt x="197" y="21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6" name="Freeform 353">
              <a:extLst>
                <a:ext uri="{FF2B5EF4-FFF2-40B4-BE49-F238E27FC236}">
                  <a16:creationId xmlns:a16="http://schemas.microsoft.com/office/drawing/2014/main" id="{0DD2B2DA-7BE0-4E6E-9AF7-214F5F0C0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9" y="4187944"/>
              <a:ext cx="485775" cy="565150"/>
            </a:xfrm>
            <a:custGeom>
              <a:avLst/>
              <a:gdLst>
                <a:gd name="T0" fmla="*/ 23 w 194"/>
                <a:gd name="T1" fmla="*/ 69 h 226"/>
                <a:gd name="T2" fmla="*/ 78 w 194"/>
                <a:gd name="T3" fmla="*/ 7 h 226"/>
                <a:gd name="T4" fmla="*/ 65 w 194"/>
                <a:gd name="T5" fmla="*/ 1 h 226"/>
                <a:gd name="T6" fmla="*/ 9 w 194"/>
                <a:gd name="T7" fmla="*/ 63 h 226"/>
                <a:gd name="T8" fmla="*/ 189 w 194"/>
                <a:gd name="T9" fmla="*/ 224 h 226"/>
                <a:gd name="T10" fmla="*/ 194 w 194"/>
                <a:gd name="T11" fmla="*/ 222 h 226"/>
                <a:gd name="T12" fmla="*/ 23 w 194"/>
                <a:gd name="T13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26">
                  <a:moveTo>
                    <a:pt x="23" y="69"/>
                  </a:moveTo>
                  <a:cubicBezTo>
                    <a:pt x="14" y="40"/>
                    <a:pt x="42" y="6"/>
                    <a:pt x="78" y="7"/>
                  </a:cubicBezTo>
                  <a:cubicBezTo>
                    <a:pt x="73" y="4"/>
                    <a:pt x="69" y="2"/>
                    <a:pt x="65" y="1"/>
                  </a:cubicBezTo>
                  <a:cubicBezTo>
                    <a:pt x="28" y="0"/>
                    <a:pt x="0" y="34"/>
                    <a:pt x="9" y="63"/>
                  </a:cubicBezTo>
                  <a:cubicBezTo>
                    <a:pt x="24" y="109"/>
                    <a:pt x="143" y="180"/>
                    <a:pt x="189" y="224"/>
                  </a:cubicBezTo>
                  <a:cubicBezTo>
                    <a:pt x="191" y="226"/>
                    <a:pt x="192" y="224"/>
                    <a:pt x="194" y="222"/>
                  </a:cubicBezTo>
                  <a:cubicBezTo>
                    <a:pt x="143" y="177"/>
                    <a:pt x="37" y="112"/>
                    <a:pt x="23" y="6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7" name="Freeform 354">
              <a:extLst>
                <a:ext uri="{FF2B5EF4-FFF2-40B4-BE49-F238E27FC236}">
                  <a16:creationId xmlns:a16="http://schemas.microsoft.com/office/drawing/2014/main" id="{000085FD-D8B4-47C6-97D6-D19752A90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71" y="3418006"/>
              <a:ext cx="303213" cy="168275"/>
            </a:xfrm>
            <a:custGeom>
              <a:avLst/>
              <a:gdLst>
                <a:gd name="T0" fmla="*/ 2 w 121"/>
                <a:gd name="T1" fmla="*/ 27 h 67"/>
                <a:gd name="T2" fmla="*/ 70 w 121"/>
                <a:gd name="T3" fmla="*/ 63 h 67"/>
                <a:gd name="T4" fmla="*/ 116 w 121"/>
                <a:gd name="T5" fmla="*/ 11 h 67"/>
                <a:gd name="T6" fmla="*/ 34 w 121"/>
                <a:gd name="T7" fmla="*/ 8 h 67"/>
                <a:gd name="T8" fmla="*/ 2 w 121"/>
                <a:gd name="T9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7">
                  <a:moveTo>
                    <a:pt x="2" y="27"/>
                  </a:moveTo>
                  <a:cubicBezTo>
                    <a:pt x="0" y="42"/>
                    <a:pt x="36" y="67"/>
                    <a:pt x="70" y="63"/>
                  </a:cubicBezTo>
                  <a:cubicBezTo>
                    <a:pt x="109" y="59"/>
                    <a:pt x="121" y="47"/>
                    <a:pt x="116" y="11"/>
                  </a:cubicBezTo>
                  <a:cubicBezTo>
                    <a:pt x="103" y="0"/>
                    <a:pt x="56" y="4"/>
                    <a:pt x="34" y="8"/>
                  </a:cubicBezTo>
                  <a:cubicBezTo>
                    <a:pt x="9" y="12"/>
                    <a:pt x="2" y="27"/>
                    <a:pt x="2" y="2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8" name="Freeform 355">
              <a:extLst>
                <a:ext uri="{FF2B5EF4-FFF2-40B4-BE49-F238E27FC236}">
                  <a16:creationId xmlns:a16="http://schemas.microsoft.com/office/drawing/2014/main" id="{85E0AAC3-DFCF-47FE-8CBC-A874104E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96" y="2268656"/>
              <a:ext cx="854075" cy="739775"/>
            </a:xfrm>
            <a:custGeom>
              <a:avLst/>
              <a:gdLst>
                <a:gd name="T0" fmla="*/ 275 w 341"/>
                <a:gd name="T1" fmla="*/ 225 h 295"/>
                <a:gd name="T2" fmla="*/ 297 w 341"/>
                <a:gd name="T3" fmla="*/ 135 h 295"/>
                <a:gd name="T4" fmla="*/ 96 w 341"/>
                <a:gd name="T5" fmla="*/ 295 h 295"/>
                <a:gd name="T6" fmla="*/ 275 w 341"/>
                <a:gd name="T7" fmla="*/ 22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295">
                  <a:moveTo>
                    <a:pt x="275" y="225"/>
                  </a:moveTo>
                  <a:cubicBezTo>
                    <a:pt x="275" y="225"/>
                    <a:pt x="341" y="260"/>
                    <a:pt x="297" y="135"/>
                  </a:cubicBezTo>
                  <a:cubicBezTo>
                    <a:pt x="250" y="0"/>
                    <a:pt x="0" y="214"/>
                    <a:pt x="96" y="295"/>
                  </a:cubicBezTo>
                  <a:lnTo>
                    <a:pt x="275" y="225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9" name="Freeform 356">
              <a:extLst>
                <a:ext uri="{FF2B5EF4-FFF2-40B4-BE49-F238E27FC236}">
                  <a16:creationId xmlns:a16="http://schemas.microsoft.com/office/drawing/2014/main" id="{C9DF1C55-4019-4571-8C09-B621A770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46" y="2709981"/>
              <a:ext cx="530225" cy="712788"/>
            </a:xfrm>
            <a:custGeom>
              <a:avLst/>
              <a:gdLst>
                <a:gd name="T0" fmla="*/ 31 w 212"/>
                <a:gd name="T1" fmla="*/ 150 h 284"/>
                <a:gd name="T2" fmla="*/ 60 w 212"/>
                <a:gd name="T3" fmla="*/ 245 h 284"/>
                <a:gd name="T4" fmla="*/ 181 w 212"/>
                <a:gd name="T5" fmla="*/ 284 h 284"/>
                <a:gd name="T6" fmla="*/ 200 w 212"/>
                <a:gd name="T7" fmla="*/ 157 h 284"/>
                <a:gd name="T8" fmla="*/ 200 w 212"/>
                <a:gd name="T9" fmla="*/ 81 h 284"/>
                <a:gd name="T10" fmla="*/ 145 w 212"/>
                <a:gd name="T11" fmla="*/ 0 h 284"/>
                <a:gd name="T12" fmla="*/ 31 w 212"/>
                <a:gd name="T13" fmla="*/ 1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84">
                  <a:moveTo>
                    <a:pt x="31" y="150"/>
                  </a:moveTo>
                  <a:cubicBezTo>
                    <a:pt x="31" y="150"/>
                    <a:pt x="41" y="233"/>
                    <a:pt x="60" y="245"/>
                  </a:cubicBezTo>
                  <a:cubicBezTo>
                    <a:pt x="78" y="256"/>
                    <a:pt x="126" y="280"/>
                    <a:pt x="181" y="284"/>
                  </a:cubicBezTo>
                  <a:cubicBezTo>
                    <a:pt x="181" y="284"/>
                    <a:pt x="212" y="191"/>
                    <a:pt x="200" y="157"/>
                  </a:cubicBezTo>
                  <a:cubicBezTo>
                    <a:pt x="184" y="111"/>
                    <a:pt x="206" y="108"/>
                    <a:pt x="200" y="81"/>
                  </a:cubicBezTo>
                  <a:cubicBezTo>
                    <a:pt x="198" y="75"/>
                    <a:pt x="173" y="0"/>
                    <a:pt x="145" y="0"/>
                  </a:cubicBezTo>
                  <a:cubicBezTo>
                    <a:pt x="86" y="1"/>
                    <a:pt x="0" y="50"/>
                    <a:pt x="31" y="15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4" name="Freeform 361">
              <a:extLst>
                <a:ext uri="{FF2B5EF4-FFF2-40B4-BE49-F238E27FC236}">
                  <a16:creationId xmlns:a16="http://schemas.microsoft.com/office/drawing/2014/main" id="{F6DD27BB-1737-49D0-942C-CFDDE9A9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84" y="2605206"/>
              <a:ext cx="490538" cy="600075"/>
            </a:xfrm>
            <a:custGeom>
              <a:avLst/>
              <a:gdLst>
                <a:gd name="T0" fmla="*/ 100 w 196"/>
                <a:gd name="T1" fmla="*/ 68 h 239"/>
                <a:gd name="T2" fmla="*/ 72 w 196"/>
                <a:gd name="T3" fmla="*/ 194 h 239"/>
                <a:gd name="T4" fmla="*/ 138 w 196"/>
                <a:gd name="T5" fmla="*/ 239 h 239"/>
                <a:gd name="T6" fmla="*/ 150 w 196"/>
                <a:gd name="T7" fmla="*/ 236 h 239"/>
                <a:gd name="T8" fmla="*/ 100 w 196"/>
                <a:gd name="T9" fmla="*/ 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239">
                  <a:moveTo>
                    <a:pt x="100" y="68"/>
                  </a:moveTo>
                  <a:cubicBezTo>
                    <a:pt x="0" y="127"/>
                    <a:pt x="72" y="194"/>
                    <a:pt x="72" y="194"/>
                  </a:cubicBezTo>
                  <a:cubicBezTo>
                    <a:pt x="81" y="193"/>
                    <a:pt x="138" y="239"/>
                    <a:pt x="138" y="239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96" y="0"/>
                    <a:pt x="114" y="59"/>
                    <a:pt x="100" y="6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7" name="Freeform 364">
              <a:extLst>
                <a:ext uri="{FF2B5EF4-FFF2-40B4-BE49-F238E27FC236}">
                  <a16:creationId xmlns:a16="http://schemas.microsoft.com/office/drawing/2014/main" id="{06FF0C90-D892-4B32-8455-FE5F99C22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596" y="2994144"/>
              <a:ext cx="133350" cy="103188"/>
            </a:xfrm>
            <a:custGeom>
              <a:avLst/>
              <a:gdLst>
                <a:gd name="T0" fmla="*/ 84 w 84"/>
                <a:gd name="T1" fmla="*/ 0 h 65"/>
                <a:gd name="T2" fmla="*/ 79 w 84"/>
                <a:gd name="T3" fmla="*/ 65 h 65"/>
                <a:gd name="T4" fmla="*/ 6 w 84"/>
                <a:gd name="T5" fmla="*/ 63 h 65"/>
                <a:gd name="T6" fmla="*/ 0 w 84"/>
                <a:gd name="T7" fmla="*/ 0 h 65"/>
                <a:gd name="T8" fmla="*/ 84 w 84"/>
                <a:gd name="T9" fmla="*/ 0 h 65"/>
                <a:gd name="T10" fmla="*/ 11 w 84"/>
                <a:gd name="T11" fmla="*/ 58 h 65"/>
                <a:gd name="T12" fmla="*/ 73 w 84"/>
                <a:gd name="T13" fmla="*/ 60 h 65"/>
                <a:gd name="T14" fmla="*/ 76 w 84"/>
                <a:gd name="T15" fmla="*/ 5 h 65"/>
                <a:gd name="T16" fmla="*/ 5 w 84"/>
                <a:gd name="T17" fmla="*/ 5 h 65"/>
                <a:gd name="T18" fmla="*/ 11 w 84"/>
                <a:gd name="T1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5">
                  <a:moveTo>
                    <a:pt x="84" y="0"/>
                  </a:moveTo>
                  <a:lnTo>
                    <a:pt x="79" y="65"/>
                  </a:lnTo>
                  <a:lnTo>
                    <a:pt x="6" y="63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11" y="58"/>
                  </a:moveTo>
                  <a:lnTo>
                    <a:pt x="73" y="60"/>
                  </a:lnTo>
                  <a:lnTo>
                    <a:pt x="76" y="5"/>
                  </a:lnTo>
                  <a:lnTo>
                    <a:pt x="5" y="5"/>
                  </a:lnTo>
                  <a:lnTo>
                    <a:pt x="11" y="58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8" name="Freeform 365">
              <a:extLst>
                <a:ext uri="{FF2B5EF4-FFF2-40B4-BE49-F238E27FC236}">
                  <a16:creationId xmlns:a16="http://schemas.microsoft.com/office/drawing/2014/main" id="{A050B261-832D-4098-B34B-A8950F47A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621" y="2994144"/>
              <a:ext cx="146050" cy="103188"/>
            </a:xfrm>
            <a:custGeom>
              <a:avLst/>
              <a:gdLst>
                <a:gd name="T0" fmla="*/ 0 w 92"/>
                <a:gd name="T1" fmla="*/ 0 h 65"/>
                <a:gd name="T2" fmla="*/ 2 w 92"/>
                <a:gd name="T3" fmla="*/ 65 h 65"/>
                <a:gd name="T4" fmla="*/ 82 w 92"/>
                <a:gd name="T5" fmla="*/ 63 h 65"/>
                <a:gd name="T6" fmla="*/ 92 w 92"/>
                <a:gd name="T7" fmla="*/ 0 h 65"/>
                <a:gd name="T8" fmla="*/ 0 w 92"/>
                <a:gd name="T9" fmla="*/ 0 h 65"/>
                <a:gd name="T10" fmla="*/ 76 w 92"/>
                <a:gd name="T11" fmla="*/ 58 h 65"/>
                <a:gd name="T12" fmla="*/ 10 w 92"/>
                <a:gd name="T13" fmla="*/ 60 h 65"/>
                <a:gd name="T14" fmla="*/ 8 w 92"/>
                <a:gd name="T15" fmla="*/ 5 h 65"/>
                <a:gd name="T16" fmla="*/ 86 w 92"/>
                <a:gd name="T17" fmla="*/ 5 h 65"/>
                <a:gd name="T18" fmla="*/ 76 w 92"/>
                <a:gd name="T1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5">
                  <a:moveTo>
                    <a:pt x="0" y="0"/>
                  </a:moveTo>
                  <a:lnTo>
                    <a:pt x="2" y="65"/>
                  </a:lnTo>
                  <a:lnTo>
                    <a:pt x="82" y="63"/>
                  </a:lnTo>
                  <a:lnTo>
                    <a:pt x="92" y="0"/>
                  </a:lnTo>
                  <a:lnTo>
                    <a:pt x="0" y="0"/>
                  </a:lnTo>
                  <a:close/>
                  <a:moveTo>
                    <a:pt x="76" y="58"/>
                  </a:moveTo>
                  <a:lnTo>
                    <a:pt x="10" y="60"/>
                  </a:lnTo>
                  <a:lnTo>
                    <a:pt x="8" y="5"/>
                  </a:lnTo>
                  <a:lnTo>
                    <a:pt x="86" y="5"/>
                  </a:lnTo>
                  <a:lnTo>
                    <a:pt x="76" y="58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9" name="Rectangle 366">
              <a:extLst>
                <a:ext uri="{FF2B5EF4-FFF2-40B4-BE49-F238E27FC236}">
                  <a16:creationId xmlns:a16="http://schemas.microsoft.com/office/drawing/2014/main" id="{8C08D232-FB14-45C5-81B0-F5F8760E8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46" y="2994144"/>
              <a:ext cx="77788" cy="7938"/>
            </a:xfrm>
            <a:prstGeom prst="rect">
              <a:avLst/>
            </a:pr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0" name="Freeform 367">
              <a:extLst>
                <a:ext uri="{FF2B5EF4-FFF2-40B4-BE49-F238E27FC236}">
                  <a16:creationId xmlns:a16="http://schemas.microsoft.com/office/drawing/2014/main" id="{789038A6-D8F3-4981-93FA-27032B6A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71" y="2994144"/>
              <a:ext cx="230188" cy="95250"/>
            </a:xfrm>
            <a:custGeom>
              <a:avLst/>
              <a:gdLst>
                <a:gd name="T0" fmla="*/ 140 w 145"/>
                <a:gd name="T1" fmla="*/ 0 h 60"/>
                <a:gd name="T2" fmla="*/ 5 w 145"/>
                <a:gd name="T3" fmla="*/ 47 h 60"/>
                <a:gd name="T4" fmla="*/ 0 w 145"/>
                <a:gd name="T5" fmla="*/ 60 h 60"/>
                <a:gd name="T6" fmla="*/ 145 w 145"/>
                <a:gd name="T7" fmla="*/ 6 h 60"/>
                <a:gd name="T8" fmla="*/ 140 w 14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60">
                  <a:moveTo>
                    <a:pt x="140" y="0"/>
                  </a:moveTo>
                  <a:lnTo>
                    <a:pt x="5" y="47"/>
                  </a:lnTo>
                  <a:lnTo>
                    <a:pt x="0" y="60"/>
                  </a:lnTo>
                  <a:lnTo>
                    <a:pt x="145" y="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4" name="Freeform 371">
              <a:extLst>
                <a:ext uri="{FF2B5EF4-FFF2-40B4-BE49-F238E27FC236}">
                  <a16:creationId xmlns:a16="http://schemas.microsoft.com/office/drawing/2014/main" id="{21A58DA9-65DE-42DA-96E6-81BA3E35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46" y="3086219"/>
              <a:ext cx="52388" cy="98425"/>
            </a:xfrm>
            <a:custGeom>
              <a:avLst/>
              <a:gdLst>
                <a:gd name="T0" fmla="*/ 33 w 33"/>
                <a:gd name="T1" fmla="*/ 59 h 62"/>
                <a:gd name="T2" fmla="*/ 0 w 33"/>
                <a:gd name="T3" fmla="*/ 62 h 62"/>
                <a:gd name="T4" fmla="*/ 14 w 33"/>
                <a:gd name="T5" fmla="*/ 3 h 62"/>
                <a:gd name="T6" fmla="*/ 28 w 33"/>
                <a:gd name="T7" fmla="*/ 0 h 62"/>
                <a:gd name="T8" fmla="*/ 33 w 33"/>
                <a:gd name="T9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33" y="59"/>
                  </a:moveTo>
                  <a:lnTo>
                    <a:pt x="0" y="62"/>
                  </a:lnTo>
                  <a:lnTo>
                    <a:pt x="14" y="3"/>
                  </a:lnTo>
                  <a:lnTo>
                    <a:pt x="28" y="0"/>
                  </a:lnTo>
                  <a:lnTo>
                    <a:pt x="33" y="59"/>
                  </a:lnTo>
                  <a:close/>
                </a:path>
              </a:pathLst>
            </a:custGeom>
            <a:solidFill>
              <a:srgbClr val="54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5" name="Freeform 372">
              <a:extLst>
                <a:ext uri="{FF2B5EF4-FFF2-40B4-BE49-F238E27FC236}">
                  <a16:creationId xmlns:a16="http://schemas.microsoft.com/office/drawing/2014/main" id="{335B8DFB-14EA-4A0F-87D8-63D87900E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71" y="3024306"/>
              <a:ext cx="193675" cy="195263"/>
            </a:xfrm>
            <a:custGeom>
              <a:avLst/>
              <a:gdLst>
                <a:gd name="T0" fmla="*/ 8 w 77"/>
                <a:gd name="T1" fmla="*/ 37 h 78"/>
                <a:gd name="T2" fmla="*/ 54 w 77"/>
                <a:gd name="T3" fmla="*/ 22 h 78"/>
                <a:gd name="T4" fmla="*/ 64 w 77"/>
                <a:gd name="T5" fmla="*/ 76 h 78"/>
                <a:gd name="T6" fmla="*/ 8 w 77"/>
                <a:gd name="T7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8">
                  <a:moveTo>
                    <a:pt x="8" y="37"/>
                  </a:moveTo>
                  <a:cubicBezTo>
                    <a:pt x="0" y="12"/>
                    <a:pt x="43" y="0"/>
                    <a:pt x="54" y="22"/>
                  </a:cubicBezTo>
                  <a:cubicBezTo>
                    <a:pt x="65" y="45"/>
                    <a:pt x="77" y="78"/>
                    <a:pt x="64" y="76"/>
                  </a:cubicBezTo>
                  <a:cubicBezTo>
                    <a:pt x="50" y="75"/>
                    <a:pt x="16" y="65"/>
                    <a:pt x="8" y="37"/>
                  </a:cubicBezTo>
                  <a:close/>
                </a:path>
              </a:pathLst>
            </a:custGeom>
            <a:solidFill>
              <a:srgbClr val="FF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6" name="Freeform 373">
              <a:extLst>
                <a:ext uri="{FF2B5EF4-FFF2-40B4-BE49-F238E27FC236}">
                  <a16:creationId xmlns:a16="http://schemas.microsoft.com/office/drawing/2014/main" id="{33027CBA-A15F-41CF-8447-2A2145AF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6" y="3062406"/>
              <a:ext cx="125413" cy="127000"/>
            </a:xfrm>
            <a:custGeom>
              <a:avLst/>
              <a:gdLst>
                <a:gd name="T0" fmla="*/ 5 w 50"/>
                <a:gd name="T1" fmla="*/ 24 h 51"/>
                <a:gd name="T2" fmla="*/ 34 w 50"/>
                <a:gd name="T3" fmla="*/ 15 h 51"/>
                <a:gd name="T4" fmla="*/ 41 w 50"/>
                <a:gd name="T5" fmla="*/ 50 h 51"/>
                <a:gd name="T6" fmla="*/ 5 w 50"/>
                <a:gd name="T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5" y="24"/>
                  </a:moveTo>
                  <a:cubicBezTo>
                    <a:pt x="0" y="8"/>
                    <a:pt x="27" y="0"/>
                    <a:pt x="34" y="15"/>
                  </a:cubicBezTo>
                  <a:cubicBezTo>
                    <a:pt x="42" y="29"/>
                    <a:pt x="50" y="51"/>
                    <a:pt x="41" y="50"/>
                  </a:cubicBezTo>
                  <a:cubicBezTo>
                    <a:pt x="32" y="49"/>
                    <a:pt x="10" y="42"/>
                    <a:pt x="5" y="24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7" name="Freeform 374">
              <a:extLst>
                <a:ext uri="{FF2B5EF4-FFF2-40B4-BE49-F238E27FC236}">
                  <a16:creationId xmlns:a16="http://schemas.microsoft.com/office/drawing/2014/main" id="{4BB9A6B3-AB26-40FC-90BF-28246709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534" y="3121144"/>
              <a:ext cx="69850" cy="71438"/>
            </a:xfrm>
            <a:custGeom>
              <a:avLst/>
              <a:gdLst>
                <a:gd name="T0" fmla="*/ 3 w 28"/>
                <a:gd name="T1" fmla="*/ 13 h 28"/>
                <a:gd name="T2" fmla="*/ 19 w 28"/>
                <a:gd name="T3" fmla="*/ 8 h 28"/>
                <a:gd name="T4" fmla="*/ 23 w 28"/>
                <a:gd name="T5" fmla="*/ 27 h 28"/>
                <a:gd name="T6" fmla="*/ 3 w 28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3" y="13"/>
                  </a:moveTo>
                  <a:cubicBezTo>
                    <a:pt x="0" y="4"/>
                    <a:pt x="15" y="0"/>
                    <a:pt x="19" y="8"/>
                  </a:cubicBezTo>
                  <a:cubicBezTo>
                    <a:pt x="23" y="16"/>
                    <a:pt x="28" y="28"/>
                    <a:pt x="23" y="27"/>
                  </a:cubicBezTo>
                  <a:cubicBezTo>
                    <a:pt x="18" y="27"/>
                    <a:pt x="6" y="23"/>
                    <a:pt x="3" y="13"/>
                  </a:cubicBezTo>
                  <a:close/>
                </a:path>
              </a:pathLst>
            </a:custGeom>
            <a:solidFill>
              <a:srgbClr val="FF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8" name="Freeform 375">
              <a:extLst>
                <a:ext uri="{FF2B5EF4-FFF2-40B4-BE49-F238E27FC236}">
                  <a16:creationId xmlns:a16="http://schemas.microsoft.com/office/drawing/2014/main" id="{1A88B734-5F80-4044-B0C8-60C50DE34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09" y="4800719"/>
              <a:ext cx="19050" cy="41275"/>
            </a:xfrm>
            <a:custGeom>
              <a:avLst/>
              <a:gdLst>
                <a:gd name="T0" fmla="*/ 6 w 8"/>
                <a:gd name="T1" fmla="*/ 8 h 16"/>
                <a:gd name="T2" fmla="*/ 6 w 8"/>
                <a:gd name="T3" fmla="*/ 0 h 16"/>
                <a:gd name="T4" fmla="*/ 0 w 8"/>
                <a:gd name="T5" fmla="*/ 8 h 16"/>
                <a:gd name="T6" fmla="*/ 4 w 8"/>
                <a:gd name="T7" fmla="*/ 16 h 16"/>
                <a:gd name="T8" fmla="*/ 6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6" y="8"/>
                  </a:moveTo>
                  <a:cubicBezTo>
                    <a:pt x="7" y="4"/>
                    <a:pt x="8" y="0"/>
                    <a:pt x="6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2" y="16"/>
                    <a:pt x="4" y="16"/>
                  </a:cubicBezTo>
                  <a:cubicBezTo>
                    <a:pt x="6" y="16"/>
                    <a:pt x="6" y="12"/>
                    <a:pt x="6" y="8"/>
                  </a:cubicBezTo>
                  <a:close/>
                </a:path>
              </a:pathLst>
            </a:custGeom>
            <a:solidFill>
              <a:srgbClr val="F4A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9" name="Freeform 376">
              <a:extLst>
                <a:ext uri="{FF2B5EF4-FFF2-40B4-BE49-F238E27FC236}">
                  <a16:creationId xmlns:a16="http://schemas.microsoft.com/office/drawing/2014/main" id="{7559C61C-F85E-4B23-95BC-B22B8E673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21" y="4795956"/>
              <a:ext cx="31750" cy="47625"/>
            </a:xfrm>
            <a:custGeom>
              <a:avLst/>
              <a:gdLst>
                <a:gd name="T0" fmla="*/ 3 w 13"/>
                <a:gd name="T1" fmla="*/ 8 h 19"/>
                <a:gd name="T2" fmla="*/ 11 w 13"/>
                <a:gd name="T3" fmla="*/ 1 h 19"/>
                <a:gd name="T4" fmla="*/ 11 w 13"/>
                <a:gd name="T5" fmla="*/ 11 h 19"/>
                <a:gd name="T6" fmla="*/ 3 w 13"/>
                <a:gd name="T7" fmla="*/ 18 h 19"/>
                <a:gd name="T8" fmla="*/ 3 w 13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3" y="8"/>
                  </a:moveTo>
                  <a:cubicBezTo>
                    <a:pt x="5" y="3"/>
                    <a:pt x="8" y="0"/>
                    <a:pt x="11" y="1"/>
                  </a:cubicBezTo>
                  <a:cubicBezTo>
                    <a:pt x="13" y="1"/>
                    <a:pt x="13" y="6"/>
                    <a:pt x="11" y="11"/>
                  </a:cubicBezTo>
                  <a:cubicBezTo>
                    <a:pt x="9" y="16"/>
                    <a:pt x="5" y="19"/>
                    <a:pt x="3" y="18"/>
                  </a:cubicBezTo>
                  <a:cubicBezTo>
                    <a:pt x="0" y="17"/>
                    <a:pt x="1" y="13"/>
                    <a:pt x="3" y="8"/>
                  </a:cubicBezTo>
                  <a:close/>
                </a:path>
              </a:pathLst>
            </a:custGeom>
            <a:solidFill>
              <a:srgbClr val="F4A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0" name="Freeform 377">
              <a:extLst>
                <a:ext uri="{FF2B5EF4-FFF2-40B4-BE49-F238E27FC236}">
                  <a16:creationId xmlns:a16="http://schemas.microsoft.com/office/drawing/2014/main" id="{2629CB09-5037-421B-8411-C94642806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34" y="4794369"/>
              <a:ext cx="25400" cy="49213"/>
            </a:xfrm>
            <a:custGeom>
              <a:avLst/>
              <a:gdLst>
                <a:gd name="T0" fmla="*/ 8 w 10"/>
                <a:gd name="T1" fmla="*/ 10 h 20"/>
                <a:gd name="T2" fmla="*/ 8 w 10"/>
                <a:gd name="T3" fmla="*/ 0 h 20"/>
                <a:gd name="T4" fmla="*/ 0 w 10"/>
                <a:gd name="T5" fmla="*/ 10 h 20"/>
                <a:gd name="T6" fmla="*/ 6 w 10"/>
                <a:gd name="T7" fmla="*/ 20 h 20"/>
                <a:gd name="T8" fmla="*/ 8 w 1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8" y="10"/>
                  </a:moveTo>
                  <a:cubicBezTo>
                    <a:pt x="8" y="5"/>
                    <a:pt x="10" y="0"/>
                    <a:pt x="8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4" y="20"/>
                    <a:pt x="6" y="20"/>
                  </a:cubicBezTo>
                  <a:cubicBezTo>
                    <a:pt x="9" y="20"/>
                    <a:pt x="8" y="15"/>
                    <a:pt x="8" y="10"/>
                  </a:cubicBezTo>
                  <a:close/>
                </a:path>
              </a:pathLst>
            </a:custGeom>
            <a:solidFill>
              <a:srgbClr val="F4A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1" name="Freeform 378">
              <a:extLst>
                <a:ext uri="{FF2B5EF4-FFF2-40B4-BE49-F238E27FC236}">
                  <a16:creationId xmlns:a16="http://schemas.microsoft.com/office/drawing/2014/main" id="{1F1A88AB-BDDE-4844-A85C-2D5654C5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21" y="4686419"/>
              <a:ext cx="115888" cy="127000"/>
            </a:xfrm>
            <a:custGeom>
              <a:avLst/>
              <a:gdLst>
                <a:gd name="T0" fmla="*/ 0 w 46"/>
                <a:gd name="T1" fmla="*/ 6 h 51"/>
                <a:gd name="T2" fmla="*/ 21 w 46"/>
                <a:gd name="T3" fmla="*/ 48 h 51"/>
                <a:gd name="T4" fmla="*/ 10 w 46"/>
                <a:gd name="T5" fmla="*/ 0 h 51"/>
                <a:gd name="T6" fmla="*/ 0 w 46"/>
                <a:gd name="T7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0" y="6"/>
                  </a:moveTo>
                  <a:cubicBezTo>
                    <a:pt x="9" y="17"/>
                    <a:pt x="8" y="51"/>
                    <a:pt x="21" y="48"/>
                  </a:cubicBezTo>
                  <a:cubicBezTo>
                    <a:pt x="32" y="45"/>
                    <a:pt x="46" y="25"/>
                    <a:pt x="1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2" name="Freeform 379">
              <a:extLst>
                <a:ext uri="{FF2B5EF4-FFF2-40B4-BE49-F238E27FC236}">
                  <a16:creationId xmlns:a16="http://schemas.microsoft.com/office/drawing/2014/main" id="{09F29DF9-7D25-4F18-9A20-7E375B11E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21" y="4722931"/>
              <a:ext cx="95250" cy="107950"/>
            </a:xfrm>
            <a:custGeom>
              <a:avLst/>
              <a:gdLst>
                <a:gd name="T0" fmla="*/ 20 w 38"/>
                <a:gd name="T1" fmla="*/ 1 h 43"/>
                <a:gd name="T2" fmla="*/ 8 w 38"/>
                <a:gd name="T3" fmla="*/ 35 h 43"/>
                <a:gd name="T4" fmla="*/ 33 w 38"/>
                <a:gd name="T5" fmla="*/ 39 h 43"/>
                <a:gd name="T6" fmla="*/ 20 w 38"/>
                <a:gd name="T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3">
                  <a:moveTo>
                    <a:pt x="20" y="1"/>
                  </a:moveTo>
                  <a:cubicBezTo>
                    <a:pt x="0" y="5"/>
                    <a:pt x="5" y="28"/>
                    <a:pt x="8" y="35"/>
                  </a:cubicBezTo>
                  <a:cubicBezTo>
                    <a:pt x="12" y="42"/>
                    <a:pt x="28" y="43"/>
                    <a:pt x="33" y="39"/>
                  </a:cubicBezTo>
                  <a:cubicBezTo>
                    <a:pt x="38" y="34"/>
                    <a:pt x="28" y="0"/>
                    <a:pt x="20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3" name="Freeform 380">
              <a:extLst>
                <a:ext uri="{FF2B5EF4-FFF2-40B4-BE49-F238E27FC236}">
                  <a16:creationId xmlns:a16="http://schemas.microsoft.com/office/drawing/2014/main" id="{D6DF8672-1968-4847-8194-FB1BD5E6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6" y="4748331"/>
              <a:ext cx="47625" cy="95250"/>
            </a:xfrm>
            <a:custGeom>
              <a:avLst/>
              <a:gdLst>
                <a:gd name="T0" fmla="*/ 6 w 19"/>
                <a:gd name="T1" fmla="*/ 25 h 38"/>
                <a:gd name="T2" fmla="*/ 17 w 19"/>
                <a:gd name="T3" fmla="*/ 36 h 38"/>
                <a:gd name="T4" fmla="*/ 12 w 19"/>
                <a:gd name="T5" fmla="*/ 21 h 38"/>
                <a:gd name="T6" fmla="*/ 2 w 19"/>
                <a:gd name="T7" fmla="*/ 2 h 38"/>
                <a:gd name="T8" fmla="*/ 6 w 19"/>
                <a:gd name="T9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6" y="25"/>
                  </a:moveTo>
                  <a:cubicBezTo>
                    <a:pt x="10" y="34"/>
                    <a:pt x="14" y="38"/>
                    <a:pt x="17" y="36"/>
                  </a:cubicBezTo>
                  <a:cubicBezTo>
                    <a:pt x="19" y="35"/>
                    <a:pt x="16" y="30"/>
                    <a:pt x="12" y="21"/>
                  </a:cubicBezTo>
                  <a:cubicBezTo>
                    <a:pt x="8" y="13"/>
                    <a:pt x="5" y="0"/>
                    <a:pt x="2" y="2"/>
                  </a:cubicBezTo>
                  <a:cubicBezTo>
                    <a:pt x="0" y="3"/>
                    <a:pt x="1" y="16"/>
                    <a:pt x="6" y="25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4" name="Freeform 381">
              <a:extLst>
                <a:ext uri="{FF2B5EF4-FFF2-40B4-BE49-F238E27FC236}">
                  <a16:creationId xmlns:a16="http://schemas.microsoft.com/office/drawing/2014/main" id="{CB5123C5-B561-4565-AD5D-824BF1C61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09" y="4764206"/>
              <a:ext cx="47625" cy="82550"/>
            </a:xfrm>
            <a:custGeom>
              <a:avLst/>
              <a:gdLst>
                <a:gd name="T0" fmla="*/ 4 w 19"/>
                <a:gd name="T1" fmla="*/ 21 h 33"/>
                <a:gd name="T2" fmla="*/ 16 w 19"/>
                <a:gd name="T3" fmla="*/ 32 h 33"/>
                <a:gd name="T4" fmla="*/ 11 w 19"/>
                <a:gd name="T5" fmla="*/ 14 h 33"/>
                <a:gd name="T6" fmla="*/ 3 w 19"/>
                <a:gd name="T7" fmla="*/ 1 h 33"/>
                <a:gd name="T8" fmla="*/ 4 w 19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4" y="21"/>
                  </a:moveTo>
                  <a:cubicBezTo>
                    <a:pt x="7" y="30"/>
                    <a:pt x="13" y="33"/>
                    <a:pt x="16" y="32"/>
                  </a:cubicBezTo>
                  <a:cubicBezTo>
                    <a:pt x="19" y="31"/>
                    <a:pt x="14" y="23"/>
                    <a:pt x="11" y="14"/>
                  </a:cubicBezTo>
                  <a:cubicBezTo>
                    <a:pt x="8" y="6"/>
                    <a:pt x="5" y="0"/>
                    <a:pt x="3" y="1"/>
                  </a:cubicBezTo>
                  <a:cubicBezTo>
                    <a:pt x="0" y="2"/>
                    <a:pt x="2" y="12"/>
                    <a:pt x="4" y="2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5" name="Freeform 382">
              <a:extLst>
                <a:ext uri="{FF2B5EF4-FFF2-40B4-BE49-F238E27FC236}">
                  <a16:creationId xmlns:a16="http://schemas.microsoft.com/office/drawing/2014/main" id="{49DE380B-49D5-43FC-9DBF-14A07A6E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59" y="4753094"/>
              <a:ext cx="44450" cy="93663"/>
            </a:xfrm>
            <a:custGeom>
              <a:avLst/>
              <a:gdLst>
                <a:gd name="T0" fmla="*/ 5 w 18"/>
                <a:gd name="T1" fmla="*/ 23 h 37"/>
                <a:gd name="T2" fmla="*/ 15 w 18"/>
                <a:gd name="T3" fmla="*/ 36 h 37"/>
                <a:gd name="T4" fmla="*/ 11 w 18"/>
                <a:gd name="T5" fmla="*/ 18 h 37"/>
                <a:gd name="T6" fmla="*/ 2 w 18"/>
                <a:gd name="T7" fmla="*/ 1 h 37"/>
                <a:gd name="T8" fmla="*/ 5 w 18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5" y="23"/>
                  </a:moveTo>
                  <a:cubicBezTo>
                    <a:pt x="9" y="34"/>
                    <a:pt x="13" y="37"/>
                    <a:pt x="15" y="36"/>
                  </a:cubicBezTo>
                  <a:cubicBezTo>
                    <a:pt x="18" y="35"/>
                    <a:pt x="14" y="28"/>
                    <a:pt x="11" y="18"/>
                  </a:cubicBezTo>
                  <a:cubicBezTo>
                    <a:pt x="7" y="7"/>
                    <a:pt x="5" y="0"/>
                    <a:pt x="2" y="1"/>
                  </a:cubicBezTo>
                  <a:cubicBezTo>
                    <a:pt x="0" y="2"/>
                    <a:pt x="1" y="13"/>
                    <a:pt x="5" y="2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6" name="Freeform 383">
              <a:extLst>
                <a:ext uri="{FF2B5EF4-FFF2-40B4-BE49-F238E27FC236}">
                  <a16:creationId xmlns:a16="http://schemas.microsoft.com/office/drawing/2014/main" id="{FF6F7A06-C346-4A1B-963B-2F723307E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09" y="4718169"/>
              <a:ext cx="73025" cy="76200"/>
            </a:xfrm>
            <a:custGeom>
              <a:avLst/>
              <a:gdLst>
                <a:gd name="T0" fmla="*/ 11 w 29"/>
                <a:gd name="T1" fmla="*/ 23 h 30"/>
                <a:gd name="T2" fmla="*/ 29 w 29"/>
                <a:gd name="T3" fmla="*/ 24 h 30"/>
                <a:gd name="T4" fmla="*/ 3 w 29"/>
                <a:gd name="T5" fmla="*/ 4 h 30"/>
                <a:gd name="T6" fmla="*/ 11 w 29"/>
                <a:gd name="T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11" y="23"/>
                  </a:moveTo>
                  <a:cubicBezTo>
                    <a:pt x="20" y="30"/>
                    <a:pt x="28" y="28"/>
                    <a:pt x="29" y="24"/>
                  </a:cubicBezTo>
                  <a:cubicBezTo>
                    <a:pt x="29" y="23"/>
                    <a:pt x="9" y="0"/>
                    <a:pt x="3" y="4"/>
                  </a:cubicBezTo>
                  <a:cubicBezTo>
                    <a:pt x="0" y="6"/>
                    <a:pt x="1" y="16"/>
                    <a:pt x="11" y="23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7" name="Freeform 384">
              <a:extLst>
                <a:ext uri="{FF2B5EF4-FFF2-40B4-BE49-F238E27FC236}">
                  <a16:creationId xmlns:a16="http://schemas.microsoft.com/office/drawing/2014/main" id="{272CE1D4-E8D3-4244-9278-251E72F2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46" y="4770556"/>
              <a:ext cx="65088" cy="46038"/>
            </a:xfrm>
            <a:custGeom>
              <a:avLst/>
              <a:gdLst>
                <a:gd name="T0" fmla="*/ 19 w 26"/>
                <a:gd name="T1" fmla="*/ 9 h 18"/>
                <a:gd name="T2" fmla="*/ 23 w 26"/>
                <a:gd name="T3" fmla="*/ 16 h 18"/>
                <a:gd name="T4" fmla="*/ 14 w 26"/>
                <a:gd name="T5" fmla="*/ 13 h 18"/>
                <a:gd name="T6" fmla="*/ 14 w 26"/>
                <a:gd name="T7" fmla="*/ 0 h 18"/>
                <a:gd name="T8" fmla="*/ 19 w 2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9" y="9"/>
                  </a:moveTo>
                  <a:cubicBezTo>
                    <a:pt x="22" y="12"/>
                    <a:pt x="26" y="13"/>
                    <a:pt x="23" y="16"/>
                  </a:cubicBezTo>
                  <a:cubicBezTo>
                    <a:pt x="21" y="18"/>
                    <a:pt x="17" y="16"/>
                    <a:pt x="14" y="13"/>
                  </a:cubicBezTo>
                  <a:cubicBezTo>
                    <a:pt x="9" y="8"/>
                    <a:pt x="0" y="0"/>
                    <a:pt x="14" y="0"/>
                  </a:cubicBezTo>
                  <a:cubicBezTo>
                    <a:pt x="16" y="0"/>
                    <a:pt x="16" y="6"/>
                    <a:pt x="19" y="9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8" name="Rectangle 385">
              <a:extLst>
                <a:ext uri="{FF2B5EF4-FFF2-40B4-BE49-F238E27FC236}">
                  <a16:creationId xmlns:a16="http://schemas.microsoft.com/office/drawing/2014/main" id="{48B8E5DF-65BE-4383-BCC6-4A137203C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721" y="4846756"/>
              <a:ext cx="92075" cy="39688"/>
            </a:xfrm>
            <a:prstGeom prst="rect">
              <a:avLst/>
            </a:prstGeom>
            <a:solidFill>
              <a:srgbClr val="65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9" name="Freeform 386">
              <a:extLst>
                <a:ext uri="{FF2B5EF4-FFF2-40B4-BE49-F238E27FC236}">
                  <a16:creationId xmlns:a16="http://schemas.microsoft.com/office/drawing/2014/main" id="{7C202A43-3B10-4375-A009-C4C3F75A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34" y="3921244"/>
              <a:ext cx="190500" cy="117475"/>
            </a:xfrm>
            <a:custGeom>
              <a:avLst/>
              <a:gdLst>
                <a:gd name="T0" fmla="*/ 0 w 120"/>
                <a:gd name="T1" fmla="*/ 19 h 74"/>
                <a:gd name="T2" fmla="*/ 9 w 120"/>
                <a:gd name="T3" fmla="*/ 51 h 74"/>
                <a:gd name="T4" fmla="*/ 76 w 120"/>
                <a:gd name="T5" fmla="*/ 74 h 74"/>
                <a:gd name="T6" fmla="*/ 120 w 120"/>
                <a:gd name="T7" fmla="*/ 41 h 74"/>
                <a:gd name="T8" fmla="*/ 112 w 120"/>
                <a:gd name="T9" fmla="*/ 0 h 74"/>
                <a:gd name="T10" fmla="*/ 0 w 120"/>
                <a:gd name="T11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74">
                  <a:moveTo>
                    <a:pt x="0" y="19"/>
                  </a:moveTo>
                  <a:lnTo>
                    <a:pt x="9" y="51"/>
                  </a:lnTo>
                  <a:lnTo>
                    <a:pt x="76" y="74"/>
                  </a:lnTo>
                  <a:lnTo>
                    <a:pt x="120" y="41"/>
                  </a:lnTo>
                  <a:lnTo>
                    <a:pt x="1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0" name="Freeform 387">
              <a:extLst>
                <a:ext uri="{FF2B5EF4-FFF2-40B4-BE49-F238E27FC236}">
                  <a16:creationId xmlns:a16="http://schemas.microsoft.com/office/drawing/2014/main" id="{B205BDC4-330D-415F-8587-287FCAEC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359" y="3873619"/>
              <a:ext cx="187325" cy="117475"/>
            </a:xfrm>
            <a:custGeom>
              <a:avLst/>
              <a:gdLst>
                <a:gd name="T0" fmla="*/ 0 w 118"/>
                <a:gd name="T1" fmla="*/ 19 h 74"/>
                <a:gd name="T2" fmla="*/ 8 w 118"/>
                <a:gd name="T3" fmla="*/ 51 h 74"/>
                <a:gd name="T4" fmla="*/ 74 w 118"/>
                <a:gd name="T5" fmla="*/ 74 h 74"/>
                <a:gd name="T6" fmla="*/ 118 w 118"/>
                <a:gd name="T7" fmla="*/ 41 h 74"/>
                <a:gd name="T8" fmla="*/ 112 w 118"/>
                <a:gd name="T9" fmla="*/ 0 h 74"/>
                <a:gd name="T10" fmla="*/ 0 w 118"/>
                <a:gd name="T11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74">
                  <a:moveTo>
                    <a:pt x="0" y="19"/>
                  </a:moveTo>
                  <a:lnTo>
                    <a:pt x="8" y="51"/>
                  </a:lnTo>
                  <a:lnTo>
                    <a:pt x="74" y="74"/>
                  </a:lnTo>
                  <a:lnTo>
                    <a:pt x="118" y="41"/>
                  </a:lnTo>
                  <a:lnTo>
                    <a:pt x="1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6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1" name="Freeform 388">
              <a:extLst>
                <a:ext uri="{FF2B5EF4-FFF2-40B4-BE49-F238E27FC236}">
                  <a16:creationId xmlns:a16="http://schemas.microsoft.com/office/drawing/2014/main" id="{28984F59-EB16-457F-95C5-47D8BA075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09" y="4748331"/>
              <a:ext cx="88900" cy="82550"/>
            </a:xfrm>
            <a:custGeom>
              <a:avLst/>
              <a:gdLst>
                <a:gd name="T0" fmla="*/ 0 w 56"/>
                <a:gd name="T1" fmla="*/ 52 h 52"/>
                <a:gd name="T2" fmla="*/ 32 w 56"/>
                <a:gd name="T3" fmla="*/ 0 h 52"/>
                <a:gd name="T4" fmla="*/ 56 w 56"/>
                <a:gd name="T5" fmla="*/ 52 h 52"/>
                <a:gd name="T6" fmla="*/ 0 w 56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0" y="52"/>
                  </a:moveTo>
                  <a:lnTo>
                    <a:pt x="32" y="0"/>
                  </a:lnTo>
                  <a:lnTo>
                    <a:pt x="5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2" name="Freeform 389">
              <a:extLst>
                <a:ext uri="{FF2B5EF4-FFF2-40B4-BE49-F238E27FC236}">
                  <a16:creationId xmlns:a16="http://schemas.microsoft.com/office/drawing/2014/main" id="{F5B03AA6-50DA-4B8C-9780-FF043B86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21" y="2379781"/>
              <a:ext cx="655638" cy="558800"/>
            </a:xfrm>
            <a:custGeom>
              <a:avLst/>
              <a:gdLst>
                <a:gd name="T0" fmla="*/ 0 w 262"/>
                <a:gd name="T1" fmla="*/ 223 h 223"/>
                <a:gd name="T2" fmla="*/ 32 w 262"/>
                <a:gd name="T3" fmla="*/ 73 h 223"/>
                <a:gd name="T4" fmla="*/ 154 w 262"/>
                <a:gd name="T5" fmla="*/ 9 h 223"/>
                <a:gd name="T6" fmla="*/ 262 w 262"/>
                <a:gd name="T7" fmla="*/ 56 h 223"/>
                <a:gd name="T8" fmla="*/ 0 w 262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3">
                  <a:moveTo>
                    <a:pt x="0" y="223"/>
                  </a:moveTo>
                  <a:cubicBezTo>
                    <a:pt x="10" y="167"/>
                    <a:pt x="20" y="99"/>
                    <a:pt x="32" y="73"/>
                  </a:cubicBezTo>
                  <a:cubicBezTo>
                    <a:pt x="47" y="43"/>
                    <a:pt x="118" y="0"/>
                    <a:pt x="154" y="9"/>
                  </a:cubicBezTo>
                  <a:cubicBezTo>
                    <a:pt x="190" y="19"/>
                    <a:pt x="262" y="56"/>
                    <a:pt x="262" y="56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3" name="Freeform 390">
              <a:extLst>
                <a:ext uri="{FF2B5EF4-FFF2-40B4-BE49-F238E27FC236}">
                  <a16:creationId xmlns:a16="http://schemas.microsoft.com/office/drawing/2014/main" id="{F255D5AC-CB3C-473D-9237-B8BBDDF5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46" y="2440106"/>
              <a:ext cx="1154113" cy="744538"/>
            </a:xfrm>
            <a:custGeom>
              <a:avLst/>
              <a:gdLst>
                <a:gd name="T0" fmla="*/ 0 w 461"/>
                <a:gd name="T1" fmla="*/ 297 h 297"/>
                <a:gd name="T2" fmla="*/ 461 w 461"/>
                <a:gd name="T3" fmla="*/ 30 h 297"/>
                <a:gd name="T4" fmla="*/ 166 w 461"/>
                <a:gd name="T5" fmla="*/ 81 h 297"/>
                <a:gd name="T6" fmla="*/ 0 w 461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97">
                  <a:moveTo>
                    <a:pt x="0" y="297"/>
                  </a:moveTo>
                  <a:cubicBezTo>
                    <a:pt x="113" y="190"/>
                    <a:pt x="318" y="43"/>
                    <a:pt x="461" y="30"/>
                  </a:cubicBezTo>
                  <a:cubicBezTo>
                    <a:pt x="461" y="30"/>
                    <a:pt x="295" y="0"/>
                    <a:pt x="166" y="81"/>
                  </a:cubicBezTo>
                  <a:cubicBezTo>
                    <a:pt x="49" y="155"/>
                    <a:pt x="0" y="297"/>
                    <a:pt x="0" y="297"/>
                  </a:cubicBezTo>
                  <a:close/>
                </a:path>
              </a:pathLst>
            </a:custGeom>
            <a:solidFill>
              <a:srgbClr val="7A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4" name="Freeform 391">
              <a:extLst>
                <a:ext uri="{FF2B5EF4-FFF2-40B4-BE49-F238E27FC236}">
                  <a16:creationId xmlns:a16="http://schemas.microsoft.com/office/drawing/2014/main" id="{08A5F1A5-41A1-4C9D-8B7D-DC69E013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96" y="2487731"/>
              <a:ext cx="382588" cy="234950"/>
            </a:xfrm>
            <a:custGeom>
              <a:avLst/>
              <a:gdLst>
                <a:gd name="T0" fmla="*/ 0 w 153"/>
                <a:gd name="T1" fmla="*/ 94 h 94"/>
                <a:gd name="T2" fmla="*/ 153 w 153"/>
                <a:gd name="T3" fmla="*/ 10 h 94"/>
                <a:gd name="T4" fmla="*/ 133 w 153"/>
                <a:gd name="T5" fmla="*/ 0 h 94"/>
                <a:gd name="T6" fmla="*/ 7 w 153"/>
                <a:gd name="T7" fmla="*/ 52 h 94"/>
                <a:gd name="T8" fmla="*/ 0 w 15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94">
                  <a:moveTo>
                    <a:pt x="0" y="94"/>
                  </a:moveTo>
                  <a:cubicBezTo>
                    <a:pt x="17" y="77"/>
                    <a:pt x="24" y="52"/>
                    <a:pt x="153" y="1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C6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5" name="Freeform 392">
              <a:extLst>
                <a:ext uri="{FF2B5EF4-FFF2-40B4-BE49-F238E27FC236}">
                  <a16:creationId xmlns:a16="http://schemas.microsoft.com/office/drawing/2014/main" id="{C1BF3DCA-EBF0-41F2-95B9-E32D6C40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6" y="2514719"/>
              <a:ext cx="682625" cy="636588"/>
            </a:xfrm>
            <a:custGeom>
              <a:avLst/>
              <a:gdLst>
                <a:gd name="T0" fmla="*/ 0 w 273"/>
                <a:gd name="T1" fmla="*/ 254 h 254"/>
                <a:gd name="T2" fmla="*/ 204 w 273"/>
                <a:gd name="T3" fmla="*/ 99 h 254"/>
                <a:gd name="T4" fmla="*/ 273 w 273"/>
                <a:gd name="T5" fmla="*/ 56 h 254"/>
                <a:gd name="T6" fmla="*/ 271 w 273"/>
                <a:gd name="T7" fmla="*/ 56 h 254"/>
                <a:gd name="T8" fmla="*/ 99 w 273"/>
                <a:gd name="T9" fmla="*/ 0 h 254"/>
                <a:gd name="T10" fmla="*/ 84 w 273"/>
                <a:gd name="T11" fmla="*/ 19 h 254"/>
                <a:gd name="T12" fmla="*/ 55 w 273"/>
                <a:gd name="T13" fmla="*/ 155 h 254"/>
                <a:gd name="T14" fmla="*/ 0 w 273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254">
                  <a:moveTo>
                    <a:pt x="0" y="254"/>
                  </a:moveTo>
                  <a:cubicBezTo>
                    <a:pt x="54" y="206"/>
                    <a:pt x="124" y="151"/>
                    <a:pt x="204" y="99"/>
                  </a:cubicBezTo>
                  <a:cubicBezTo>
                    <a:pt x="227" y="84"/>
                    <a:pt x="250" y="69"/>
                    <a:pt x="273" y="56"/>
                  </a:cubicBezTo>
                  <a:cubicBezTo>
                    <a:pt x="272" y="56"/>
                    <a:pt x="272" y="56"/>
                    <a:pt x="271" y="56"/>
                  </a:cubicBezTo>
                  <a:cubicBezTo>
                    <a:pt x="198" y="52"/>
                    <a:pt x="134" y="30"/>
                    <a:pt x="99" y="0"/>
                  </a:cubicBezTo>
                  <a:cubicBezTo>
                    <a:pt x="93" y="7"/>
                    <a:pt x="87" y="13"/>
                    <a:pt x="84" y="19"/>
                  </a:cubicBezTo>
                  <a:cubicBezTo>
                    <a:pt x="73" y="43"/>
                    <a:pt x="64" y="102"/>
                    <a:pt x="55" y="155"/>
                  </a:cubicBezTo>
                  <a:cubicBezTo>
                    <a:pt x="26" y="196"/>
                    <a:pt x="8" y="235"/>
                    <a:pt x="0" y="254"/>
                  </a:cubicBezTo>
                  <a:close/>
                </a:path>
              </a:pathLst>
            </a:custGeom>
            <a:solidFill>
              <a:srgbClr val="92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6" name="Freeform 393">
              <a:extLst>
                <a:ext uri="{FF2B5EF4-FFF2-40B4-BE49-F238E27FC236}">
                  <a16:creationId xmlns:a16="http://schemas.microsoft.com/office/drawing/2014/main" id="{F9E239DE-D030-454C-8958-7A8F913E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71" y="2482969"/>
              <a:ext cx="633413" cy="417513"/>
            </a:xfrm>
            <a:custGeom>
              <a:avLst/>
              <a:gdLst>
                <a:gd name="T0" fmla="*/ 5 w 253"/>
                <a:gd name="T1" fmla="*/ 140 h 167"/>
                <a:gd name="T2" fmla="*/ 232 w 253"/>
                <a:gd name="T3" fmla="*/ 0 h 167"/>
                <a:gd name="T4" fmla="*/ 253 w 253"/>
                <a:gd name="T5" fmla="*/ 12 h 167"/>
                <a:gd name="T6" fmla="*/ 0 w 253"/>
                <a:gd name="T7" fmla="*/ 167 h 167"/>
                <a:gd name="T8" fmla="*/ 5 w 253"/>
                <a:gd name="T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7">
                  <a:moveTo>
                    <a:pt x="5" y="140"/>
                  </a:moveTo>
                  <a:cubicBezTo>
                    <a:pt x="19" y="110"/>
                    <a:pt x="106" y="8"/>
                    <a:pt x="232" y="0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53" y="12"/>
                    <a:pt x="99" y="35"/>
                    <a:pt x="0" y="167"/>
                  </a:cubicBezTo>
                  <a:lnTo>
                    <a:pt x="5" y="140"/>
                  </a:lnTo>
                  <a:close/>
                </a:path>
              </a:pathLst>
            </a:custGeom>
            <a:solidFill>
              <a:srgbClr val="F7E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7" name="Freeform 394">
              <a:extLst>
                <a:ext uri="{FF2B5EF4-FFF2-40B4-BE49-F238E27FC236}">
                  <a16:creationId xmlns:a16="http://schemas.microsoft.com/office/drawing/2014/main" id="{4BFA6910-2A8C-44AC-91A2-480754618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71" y="2595681"/>
              <a:ext cx="323850" cy="304800"/>
            </a:xfrm>
            <a:custGeom>
              <a:avLst/>
              <a:gdLst>
                <a:gd name="T0" fmla="*/ 100 w 129"/>
                <a:gd name="T1" fmla="*/ 0 h 122"/>
                <a:gd name="T2" fmla="*/ 5 w 129"/>
                <a:gd name="T3" fmla="*/ 95 h 122"/>
                <a:gd name="T4" fmla="*/ 0 w 129"/>
                <a:gd name="T5" fmla="*/ 122 h 122"/>
                <a:gd name="T6" fmla="*/ 129 w 129"/>
                <a:gd name="T7" fmla="*/ 12 h 122"/>
                <a:gd name="T8" fmla="*/ 100 w 12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2">
                  <a:moveTo>
                    <a:pt x="100" y="0"/>
                  </a:moveTo>
                  <a:cubicBezTo>
                    <a:pt x="47" y="34"/>
                    <a:pt x="13" y="77"/>
                    <a:pt x="5" y="9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9" y="70"/>
                    <a:pt x="86" y="35"/>
                    <a:pt x="129" y="12"/>
                  </a:cubicBezTo>
                  <a:cubicBezTo>
                    <a:pt x="119" y="9"/>
                    <a:pt x="109" y="5"/>
                    <a:pt x="100" y="0"/>
                  </a:cubicBezTo>
                  <a:close/>
                </a:path>
              </a:pathLst>
            </a:custGeom>
            <a:solidFill>
              <a:srgbClr val="EFD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8" name="Freeform 395">
              <a:extLst>
                <a:ext uri="{FF2B5EF4-FFF2-40B4-BE49-F238E27FC236}">
                  <a16:creationId xmlns:a16="http://schemas.microsoft.com/office/drawing/2014/main" id="{FAC54BFF-92AC-4334-90DB-8A36119CB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796" y="3311644"/>
              <a:ext cx="225425" cy="184150"/>
            </a:xfrm>
            <a:custGeom>
              <a:avLst/>
              <a:gdLst>
                <a:gd name="T0" fmla="*/ 6 w 90"/>
                <a:gd name="T1" fmla="*/ 67 h 73"/>
                <a:gd name="T2" fmla="*/ 40 w 90"/>
                <a:gd name="T3" fmla="*/ 63 h 73"/>
                <a:gd name="T4" fmla="*/ 53 w 90"/>
                <a:gd name="T5" fmla="*/ 69 h 73"/>
                <a:gd name="T6" fmla="*/ 73 w 90"/>
                <a:gd name="T7" fmla="*/ 69 h 73"/>
                <a:gd name="T8" fmla="*/ 59 w 90"/>
                <a:gd name="T9" fmla="*/ 63 h 73"/>
                <a:gd name="T10" fmla="*/ 52 w 90"/>
                <a:gd name="T11" fmla="*/ 58 h 73"/>
                <a:gd name="T12" fmla="*/ 68 w 90"/>
                <a:gd name="T13" fmla="*/ 60 h 73"/>
                <a:gd name="T14" fmla="*/ 87 w 90"/>
                <a:gd name="T15" fmla="*/ 57 h 73"/>
                <a:gd name="T16" fmla="*/ 70 w 90"/>
                <a:gd name="T17" fmla="*/ 51 h 73"/>
                <a:gd name="T18" fmla="*/ 59 w 90"/>
                <a:gd name="T19" fmla="*/ 44 h 73"/>
                <a:gd name="T20" fmla="*/ 73 w 90"/>
                <a:gd name="T21" fmla="*/ 42 h 73"/>
                <a:gd name="T22" fmla="*/ 89 w 90"/>
                <a:gd name="T23" fmla="*/ 34 h 73"/>
                <a:gd name="T24" fmla="*/ 72 w 90"/>
                <a:gd name="T25" fmla="*/ 33 h 73"/>
                <a:gd name="T26" fmla="*/ 35 w 90"/>
                <a:gd name="T27" fmla="*/ 26 h 73"/>
                <a:gd name="T28" fmla="*/ 33 w 90"/>
                <a:gd name="T29" fmla="*/ 1 h 73"/>
                <a:gd name="T30" fmla="*/ 17 w 90"/>
                <a:gd name="T31" fmla="*/ 38 h 73"/>
                <a:gd name="T32" fmla="*/ 6 w 90"/>
                <a:gd name="T33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3">
                  <a:moveTo>
                    <a:pt x="6" y="67"/>
                  </a:moveTo>
                  <a:cubicBezTo>
                    <a:pt x="11" y="70"/>
                    <a:pt x="21" y="55"/>
                    <a:pt x="40" y="63"/>
                  </a:cubicBezTo>
                  <a:cubicBezTo>
                    <a:pt x="43" y="64"/>
                    <a:pt x="48" y="67"/>
                    <a:pt x="53" y="69"/>
                  </a:cubicBezTo>
                  <a:cubicBezTo>
                    <a:pt x="62" y="73"/>
                    <a:pt x="72" y="73"/>
                    <a:pt x="73" y="69"/>
                  </a:cubicBezTo>
                  <a:cubicBezTo>
                    <a:pt x="73" y="65"/>
                    <a:pt x="66" y="65"/>
                    <a:pt x="59" y="63"/>
                  </a:cubicBezTo>
                  <a:cubicBezTo>
                    <a:pt x="54" y="60"/>
                    <a:pt x="52" y="60"/>
                    <a:pt x="52" y="58"/>
                  </a:cubicBezTo>
                  <a:cubicBezTo>
                    <a:pt x="53" y="57"/>
                    <a:pt x="60" y="58"/>
                    <a:pt x="68" y="60"/>
                  </a:cubicBezTo>
                  <a:cubicBezTo>
                    <a:pt x="79" y="62"/>
                    <a:pt x="86" y="61"/>
                    <a:pt x="87" y="57"/>
                  </a:cubicBezTo>
                  <a:cubicBezTo>
                    <a:pt x="87" y="52"/>
                    <a:pt x="80" y="53"/>
                    <a:pt x="70" y="51"/>
                  </a:cubicBezTo>
                  <a:cubicBezTo>
                    <a:pt x="62" y="48"/>
                    <a:pt x="59" y="48"/>
                    <a:pt x="59" y="44"/>
                  </a:cubicBezTo>
                  <a:cubicBezTo>
                    <a:pt x="59" y="42"/>
                    <a:pt x="65" y="43"/>
                    <a:pt x="73" y="42"/>
                  </a:cubicBezTo>
                  <a:cubicBezTo>
                    <a:pt x="84" y="41"/>
                    <a:pt x="90" y="38"/>
                    <a:pt x="89" y="34"/>
                  </a:cubicBezTo>
                  <a:cubicBezTo>
                    <a:pt x="89" y="29"/>
                    <a:pt x="84" y="33"/>
                    <a:pt x="72" y="33"/>
                  </a:cubicBezTo>
                  <a:cubicBezTo>
                    <a:pt x="57" y="32"/>
                    <a:pt x="43" y="33"/>
                    <a:pt x="35" y="26"/>
                  </a:cubicBezTo>
                  <a:cubicBezTo>
                    <a:pt x="29" y="19"/>
                    <a:pt x="40" y="3"/>
                    <a:pt x="33" y="1"/>
                  </a:cubicBezTo>
                  <a:cubicBezTo>
                    <a:pt x="27" y="0"/>
                    <a:pt x="24" y="17"/>
                    <a:pt x="17" y="38"/>
                  </a:cubicBezTo>
                  <a:cubicBezTo>
                    <a:pt x="12" y="55"/>
                    <a:pt x="0" y="63"/>
                    <a:pt x="6" y="67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3763C-F862-4432-AC14-363F8732613C}"/>
              </a:ext>
            </a:extLst>
          </p:cNvPr>
          <p:cNvGrpSpPr/>
          <p:nvPr/>
        </p:nvGrpSpPr>
        <p:grpSpPr>
          <a:xfrm>
            <a:off x="5403503" y="472867"/>
            <a:ext cx="1384995" cy="2235926"/>
            <a:chOff x="5636870" y="-1572075"/>
            <a:chExt cx="1384995" cy="2235926"/>
          </a:xfrm>
        </p:grpSpPr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9EF44364-1233-4852-813B-26503AF570C1}"/>
                </a:ext>
              </a:extLst>
            </p:cNvPr>
            <p:cNvSpPr txBox="1"/>
            <p:nvPr/>
          </p:nvSpPr>
          <p:spPr>
            <a:xfrm>
              <a:off x="5636870" y="-169711"/>
              <a:ext cx="1384995" cy="8335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zh-TW" altLang="en-US" sz="5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  <a:endParaRPr lang="en-HK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F8B6FC9B-DA64-48B8-8C0D-599A80D930AF}"/>
                </a:ext>
              </a:extLst>
            </p:cNvPr>
            <p:cNvGrpSpPr/>
            <p:nvPr/>
          </p:nvGrpSpPr>
          <p:grpSpPr>
            <a:xfrm>
              <a:off x="5967987" y="-1572075"/>
              <a:ext cx="722760" cy="144117"/>
              <a:chOff x="670388" y="584200"/>
              <a:chExt cx="722760" cy="144117"/>
            </a:xfrm>
          </p:grpSpPr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B58A3F29-598A-42F8-98CE-0F71AA3BE7CC}"/>
                  </a:ext>
                </a:extLst>
              </p:cNvPr>
              <p:cNvGrpSpPr/>
              <p:nvPr/>
            </p:nvGrpSpPr>
            <p:grpSpPr>
              <a:xfrm>
                <a:off x="670388" y="584200"/>
                <a:ext cx="177454" cy="144117"/>
                <a:chOff x="670388" y="584200"/>
                <a:chExt cx="177454" cy="144117"/>
              </a:xfrm>
            </p:grpSpPr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8AE93638-7D1E-47C0-B619-EE70D0037150}"/>
                    </a:ext>
                  </a:extLst>
                </p:cNvPr>
                <p:cNvSpPr/>
                <p:nvPr/>
              </p:nvSpPr>
              <p:spPr>
                <a:xfrm>
                  <a:off x="703725" y="584200"/>
                  <a:ext cx="144117" cy="144117"/>
                </a:xfrm>
                <a:prstGeom prst="ellipse">
                  <a:avLst/>
                </a:prstGeom>
                <a:solidFill>
                  <a:srgbClr val="B29E47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C8BBA6B5-CB18-4DB6-A06D-42497B2C3B3B}"/>
                    </a:ext>
                  </a:extLst>
                </p:cNvPr>
                <p:cNvSpPr/>
                <p:nvPr/>
              </p:nvSpPr>
              <p:spPr>
                <a:xfrm>
                  <a:off x="670388" y="584200"/>
                  <a:ext cx="144117" cy="1441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36A3D3FE-FA9C-4DFA-93C8-6FE095ED6F5D}"/>
                  </a:ext>
                </a:extLst>
              </p:cNvPr>
              <p:cNvGrpSpPr/>
              <p:nvPr/>
            </p:nvGrpSpPr>
            <p:grpSpPr>
              <a:xfrm>
                <a:off x="943041" y="584200"/>
                <a:ext cx="177454" cy="144117"/>
                <a:chOff x="670388" y="584200"/>
                <a:chExt cx="177454" cy="144117"/>
              </a:xfrm>
            </p:grpSpPr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AD87F266-A1A4-45A3-8715-01635D28224D}"/>
                    </a:ext>
                  </a:extLst>
                </p:cNvPr>
                <p:cNvSpPr/>
                <p:nvPr/>
              </p:nvSpPr>
              <p:spPr>
                <a:xfrm>
                  <a:off x="703725" y="584200"/>
                  <a:ext cx="144117" cy="144117"/>
                </a:xfrm>
                <a:prstGeom prst="ellipse">
                  <a:avLst/>
                </a:prstGeom>
                <a:solidFill>
                  <a:srgbClr val="B29E47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9A03CAC7-A99B-4173-8A38-5713B3C2DD95}"/>
                    </a:ext>
                  </a:extLst>
                </p:cNvPr>
                <p:cNvSpPr/>
                <p:nvPr/>
              </p:nvSpPr>
              <p:spPr>
                <a:xfrm>
                  <a:off x="670388" y="584200"/>
                  <a:ext cx="144117" cy="1441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FF3A1350-0212-4611-BC70-9F9AAE1A74D0}"/>
                  </a:ext>
                </a:extLst>
              </p:cNvPr>
              <p:cNvGrpSpPr/>
              <p:nvPr/>
            </p:nvGrpSpPr>
            <p:grpSpPr>
              <a:xfrm>
                <a:off x="1215694" y="584200"/>
                <a:ext cx="177454" cy="144117"/>
                <a:chOff x="670388" y="584200"/>
                <a:chExt cx="177454" cy="144117"/>
              </a:xfrm>
            </p:grpSpPr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A8F98DF8-5F46-4DFD-ADEF-73B6808E6CF8}"/>
                    </a:ext>
                  </a:extLst>
                </p:cNvPr>
                <p:cNvSpPr/>
                <p:nvPr/>
              </p:nvSpPr>
              <p:spPr>
                <a:xfrm>
                  <a:off x="703725" y="584200"/>
                  <a:ext cx="144117" cy="144117"/>
                </a:xfrm>
                <a:prstGeom prst="ellipse">
                  <a:avLst/>
                </a:prstGeom>
                <a:solidFill>
                  <a:srgbClr val="B29E47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EDE2E361-48B4-4CD8-93CF-1B2A323AF330}"/>
                    </a:ext>
                  </a:extLst>
                </p:cNvPr>
                <p:cNvSpPr/>
                <p:nvPr/>
              </p:nvSpPr>
              <p:spPr>
                <a:xfrm>
                  <a:off x="670388" y="584200"/>
                  <a:ext cx="144117" cy="1441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ABF8A0-6599-4FFA-A889-314CFF415EB0}"/>
              </a:ext>
            </a:extLst>
          </p:cNvPr>
          <p:cNvGrpSpPr/>
          <p:nvPr/>
        </p:nvGrpSpPr>
        <p:grpSpPr>
          <a:xfrm>
            <a:off x="607024" y="1046838"/>
            <a:ext cx="3318325" cy="677108"/>
            <a:chOff x="607024" y="444241"/>
            <a:chExt cx="3318325" cy="677108"/>
          </a:xfrm>
        </p:grpSpPr>
        <p:sp>
          <p:nvSpPr>
            <p:cNvPr id="987" name="Rectangle: Rounded Corners 986">
              <a:extLst>
                <a:ext uri="{FF2B5EF4-FFF2-40B4-BE49-F238E27FC236}">
                  <a16:creationId xmlns:a16="http://schemas.microsoft.com/office/drawing/2014/main" id="{9599041F-D5FB-48DE-A9EF-C80AF3EC29E8}"/>
                </a:ext>
              </a:extLst>
            </p:cNvPr>
            <p:cNvSpPr/>
            <p:nvPr/>
          </p:nvSpPr>
          <p:spPr>
            <a:xfrm>
              <a:off x="825974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200">
                <a:solidFill>
                  <a:srgbClr val="27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ubai Light" panose="020B0303030403030204" pitchFamily="34" charset="-78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AA49F-69B1-42E0-936E-6CE5850E36A8}"/>
                </a:ext>
              </a:extLst>
            </p:cNvPr>
            <p:cNvGrpSpPr/>
            <p:nvPr/>
          </p:nvGrpSpPr>
          <p:grpSpPr>
            <a:xfrm>
              <a:off x="607024" y="461243"/>
              <a:ext cx="643132" cy="579252"/>
              <a:chOff x="5035809" y="4247797"/>
              <a:chExt cx="394930" cy="355704"/>
            </a:xfrm>
          </p:grpSpPr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9189CE66-A335-4769-AAF3-551C34F8A118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E9C4789A-B273-42EF-AB1C-06D8A2060B8E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236EBDF5-65D1-4156-8085-8572C00E3F91}"/>
                </a:ext>
              </a:extLst>
            </p:cNvPr>
            <p:cNvSpPr txBox="1"/>
            <p:nvPr/>
          </p:nvSpPr>
          <p:spPr>
            <a:xfrm>
              <a:off x="1386192" y="444241"/>
              <a:ext cx="253915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預計行程需時，方便</a:t>
              </a:r>
              <a:r>
                <a:rPr lang="en-HK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HK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定立出發及到達時間</a:t>
              </a:r>
            </a:p>
          </p:txBody>
        </p:sp>
        <p:sp>
          <p:nvSpPr>
            <p:cNvPr id="992" name="TextBox 991">
              <a:extLst>
                <a:ext uri="{FF2B5EF4-FFF2-40B4-BE49-F238E27FC236}">
                  <a16:creationId xmlns:a16="http://schemas.microsoft.com/office/drawing/2014/main" id="{0F7C1394-AB90-47D4-BBCB-CFED794FB2DD}"/>
                </a:ext>
              </a:extLst>
            </p:cNvPr>
            <p:cNvSpPr txBox="1"/>
            <p:nvPr/>
          </p:nvSpPr>
          <p:spPr>
            <a:xfrm>
              <a:off x="745848" y="596981"/>
              <a:ext cx="40876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200" b="1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9B391F-40C1-464E-84D9-13D691862F66}"/>
              </a:ext>
            </a:extLst>
          </p:cNvPr>
          <p:cNvGrpSpPr/>
          <p:nvPr/>
        </p:nvGrpSpPr>
        <p:grpSpPr>
          <a:xfrm>
            <a:off x="607024" y="2983125"/>
            <a:ext cx="3268818" cy="579252"/>
            <a:chOff x="607024" y="1849723"/>
            <a:chExt cx="3268818" cy="579252"/>
          </a:xfrm>
        </p:grpSpPr>
        <p:sp>
          <p:nvSpPr>
            <p:cNvPr id="994" name="Rectangle: Rounded Corners 993">
              <a:extLst>
                <a:ext uri="{FF2B5EF4-FFF2-40B4-BE49-F238E27FC236}">
                  <a16:creationId xmlns:a16="http://schemas.microsoft.com/office/drawing/2014/main" id="{BC1D63C8-1D0C-44DD-BFDC-56F7770BF685}"/>
                </a:ext>
              </a:extLst>
            </p:cNvPr>
            <p:cNvSpPr/>
            <p:nvPr/>
          </p:nvSpPr>
          <p:spPr>
            <a:xfrm>
              <a:off x="825974" y="187524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200">
                <a:solidFill>
                  <a:srgbClr val="27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ubai Light" panose="020B0303030403030204" pitchFamily="34" charset="-78"/>
              </a:endParaRPr>
            </a:p>
          </p:txBody>
        </p:sp>
        <p:grpSp>
          <p:nvGrpSpPr>
            <p:cNvPr id="995" name="Group 994">
              <a:extLst>
                <a:ext uri="{FF2B5EF4-FFF2-40B4-BE49-F238E27FC236}">
                  <a16:creationId xmlns:a16="http://schemas.microsoft.com/office/drawing/2014/main" id="{C95086FA-2F48-436E-AC20-E184DDB740D2}"/>
                </a:ext>
              </a:extLst>
            </p:cNvPr>
            <p:cNvGrpSpPr/>
            <p:nvPr/>
          </p:nvGrpSpPr>
          <p:grpSpPr>
            <a:xfrm>
              <a:off x="607024" y="1849723"/>
              <a:ext cx="643132" cy="579252"/>
              <a:chOff x="5035809" y="4247797"/>
              <a:chExt cx="394930" cy="355704"/>
            </a:xfrm>
          </p:grpSpPr>
          <p:sp>
            <p:nvSpPr>
              <p:cNvPr id="999" name="Oval 998">
                <a:extLst>
                  <a:ext uri="{FF2B5EF4-FFF2-40B4-BE49-F238E27FC236}">
                    <a16:creationId xmlns:a16="http://schemas.microsoft.com/office/drawing/2014/main" id="{9AD52A26-3F24-4EA5-9A98-85DE8A8842A4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8E7C800C-F16A-41C8-8C82-47678F381B7B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96" name="TextBox 995">
              <a:extLst>
                <a:ext uri="{FF2B5EF4-FFF2-40B4-BE49-F238E27FC236}">
                  <a16:creationId xmlns:a16="http://schemas.microsoft.com/office/drawing/2014/main" id="{B2420F74-ABED-46CB-B756-4FCDA14D170B}"/>
                </a:ext>
              </a:extLst>
            </p:cNvPr>
            <p:cNvSpPr txBox="1"/>
            <p:nvPr/>
          </p:nvSpPr>
          <p:spPr>
            <a:xfrm>
              <a:off x="1336685" y="1923942"/>
              <a:ext cx="2539157" cy="4401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科學地計算行程進度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8" name="TextBox 997">
              <a:extLst>
                <a:ext uri="{FF2B5EF4-FFF2-40B4-BE49-F238E27FC236}">
                  <a16:creationId xmlns:a16="http://schemas.microsoft.com/office/drawing/2014/main" id="{945C2854-5AF8-49B9-95B1-0A1EC9E949F3}"/>
                </a:ext>
              </a:extLst>
            </p:cNvPr>
            <p:cNvSpPr txBox="1"/>
            <p:nvPr/>
          </p:nvSpPr>
          <p:spPr>
            <a:xfrm>
              <a:off x="745848" y="1985461"/>
              <a:ext cx="40876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200" b="1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EE0887-E218-4E3A-954D-48577E4A949D}"/>
              </a:ext>
            </a:extLst>
          </p:cNvPr>
          <p:cNvGrpSpPr/>
          <p:nvPr/>
        </p:nvGrpSpPr>
        <p:grpSpPr>
          <a:xfrm>
            <a:off x="8532928" y="1767832"/>
            <a:ext cx="3263247" cy="1015663"/>
            <a:chOff x="8532928" y="275219"/>
            <a:chExt cx="3263247" cy="1015663"/>
          </a:xfrm>
        </p:grpSpPr>
        <p:sp>
          <p:nvSpPr>
            <p:cNvPr id="1010" name="Rectangle: Rounded Corners 1009">
              <a:extLst>
                <a:ext uri="{FF2B5EF4-FFF2-40B4-BE49-F238E27FC236}">
                  <a16:creationId xmlns:a16="http://schemas.microsoft.com/office/drawing/2014/main" id="{468A88E9-3CB9-48D4-8384-9DC10917DF26}"/>
                </a:ext>
              </a:extLst>
            </p:cNvPr>
            <p:cNvSpPr/>
            <p:nvPr/>
          </p:nvSpPr>
          <p:spPr>
            <a:xfrm>
              <a:off x="8751878" y="486764"/>
              <a:ext cx="2676919" cy="528210"/>
            </a:xfrm>
            <a:prstGeom prst="roundRect">
              <a:avLst>
                <a:gd name="adj" fmla="val 50000"/>
              </a:avLst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outerShdw dist="114300" dir="8400000" algn="tr" rotWithShape="0">
                <a:prstClr val="black">
                  <a:alpha val="4000"/>
                </a:prstClr>
              </a:outerShdw>
            </a:effectLst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200">
                <a:solidFill>
                  <a:srgbClr val="27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ubai Light" panose="020B0303030403030204" pitchFamily="34" charset="-78"/>
              </a:endParaRPr>
            </a:p>
          </p:txBody>
        </p:sp>
        <p:grpSp>
          <p:nvGrpSpPr>
            <p:cNvPr id="1011" name="Group 1010">
              <a:extLst>
                <a:ext uri="{FF2B5EF4-FFF2-40B4-BE49-F238E27FC236}">
                  <a16:creationId xmlns:a16="http://schemas.microsoft.com/office/drawing/2014/main" id="{75C2DE13-D3E8-44A6-8039-7A7CA654787E}"/>
                </a:ext>
              </a:extLst>
            </p:cNvPr>
            <p:cNvGrpSpPr/>
            <p:nvPr/>
          </p:nvGrpSpPr>
          <p:grpSpPr>
            <a:xfrm>
              <a:off x="8532928" y="461243"/>
              <a:ext cx="643132" cy="579252"/>
              <a:chOff x="5035809" y="4247797"/>
              <a:chExt cx="394930" cy="355704"/>
            </a:xfrm>
          </p:grpSpPr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C403CCB4-DABB-4C66-8552-DA4F295091CD}"/>
                  </a:ext>
                </a:extLst>
              </p:cNvPr>
              <p:cNvSpPr/>
              <p:nvPr/>
            </p:nvSpPr>
            <p:spPr>
              <a:xfrm>
                <a:off x="5075036" y="4247797"/>
                <a:ext cx="355703" cy="3557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E306D00C-272C-4733-BD0B-3BA14738CF1E}"/>
                  </a:ext>
                </a:extLst>
              </p:cNvPr>
              <p:cNvSpPr/>
              <p:nvPr/>
            </p:nvSpPr>
            <p:spPr>
              <a:xfrm>
                <a:off x="5035809" y="4247797"/>
                <a:ext cx="355703" cy="3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12" name="TextBox 1011">
              <a:extLst>
                <a:ext uri="{FF2B5EF4-FFF2-40B4-BE49-F238E27FC236}">
                  <a16:creationId xmlns:a16="http://schemas.microsoft.com/office/drawing/2014/main" id="{34CA5F38-3467-473D-A7BB-4DB1F2F6C243}"/>
                </a:ext>
              </a:extLst>
            </p:cNvPr>
            <p:cNvSpPr txBox="1"/>
            <p:nvPr/>
          </p:nvSpPr>
          <p:spPr>
            <a:xfrm>
              <a:off x="9257018" y="275219"/>
              <a:ext cx="2539157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登山前把行程表交給</a:t>
              </a:r>
              <a:endParaRPr lang="en-HK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領袖及家長，遇有意</a:t>
              </a:r>
              <a:endParaRPr lang="en-HK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外時可收窄搜索範圍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4" name="TextBox 1013">
              <a:extLst>
                <a:ext uri="{FF2B5EF4-FFF2-40B4-BE49-F238E27FC236}">
                  <a16:creationId xmlns:a16="http://schemas.microsoft.com/office/drawing/2014/main" id="{05644253-6DA9-4869-A07E-133CB16DF9B1}"/>
                </a:ext>
              </a:extLst>
            </p:cNvPr>
            <p:cNvSpPr txBox="1"/>
            <p:nvPr/>
          </p:nvSpPr>
          <p:spPr>
            <a:xfrm>
              <a:off x="8671752" y="596981"/>
              <a:ext cx="40876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D" sz="2200" b="1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923F7-7C8A-498B-9615-50958E78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E3FA-3FEF-4B30-A14E-1EC35889BC2A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41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6" name="Group 3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2" name="Group 4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6" name="Oval 4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4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8" name="Group 4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11" name="Oval 4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4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13" name="Group 4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14" name="Oval 4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4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ym typeface="Arial"/>
              </a:rPr>
              <a:t>拿史密夫定律</a:t>
            </a:r>
            <a:r>
              <a:rPr lang="en-US" altLang="zh-TW" sz="4000" dirty="0" smtClean="0"/>
              <a:t> Naismith’s </a:t>
            </a:r>
            <a:r>
              <a:rPr lang="en-US" altLang="zh-TW" sz="4000" dirty="0"/>
              <a:t>Rule</a:t>
            </a:r>
            <a:endParaRPr lang="en-US" sz="4000" dirty="0"/>
          </a:p>
        </p:txBody>
      </p:sp>
      <p:sp>
        <p:nvSpPr>
          <p:cNvPr id="18" name="Rectangle 50"/>
          <p:cNvSpPr/>
          <p:nvPr/>
        </p:nvSpPr>
        <p:spPr>
          <a:xfrm>
            <a:off x="4321607" y="1633250"/>
            <a:ext cx="71971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原版本 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(</a:t>
            </a:r>
            <a:r>
              <a: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西方成年人適用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)</a:t>
            </a:r>
          </a:p>
          <a:p>
            <a:pPr>
              <a:buSzPts val="4000"/>
              <a:buChar char="•"/>
            </a:pP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每</a:t>
            </a:r>
            <a:r>
              <a: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小時 可走平路五公里，另登高六百米加一小時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。</a:t>
            </a:r>
            <a:endParaRPr lang="zh-TW" altLang="en-US" sz="2800" dirty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  <a:p>
            <a:endParaRPr lang="en-US" altLang="zh-TW" sz="2800" dirty="0" smtClean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  <a:p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童軍版</a:t>
            </a:r>
            <a:endParaRPr lang="zh-TW" altLang="en-US" sz="2800" dirty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  <a:p>
            <a:pPr>
              <a:buSzPts val="4000"/>
              <a:buChar char="•"/>
            </a:pPr>
            <a:r>
              <a: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在香港預算行程，可採用每小時走平路四公里， 另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每上升或下降四百</a:t>
            </a:r>
            <a:r>
              <a: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米再加一小時。</a:t>
            </a:r>
            <a:endParaRPr lang="en-US" sz="2800" dirty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</p:txBody>
      </p:sp>
      <p:grpSp>
        <p:nvGrpSpPr>
          <p:cNvPr id="23" name="Group 4"/>
          <p:cNvGrpSpPr/>
          <p:nvPr/>
        </p:nvGrpSpPr>
        <p:grpSpPr>
          <a:xfrm>
            <a:off x="437478" y="2986762"/>
            <a:ext cx="3897596" cy="2272801"/>
            <a:chOff x="-382414" y="2239340"/>
            <a:chExt cx="3897596" cy="2272801"/>
          </a:xfrm>
        </p:grpSpPr>
        <p:sp>
          <p:nvSpPr>
            <p:cNvPr id="19" name="Rectangle 2"/>
            <p:cNvSpPr/>
            <p:nvPr/>
          </p:nvSpPr>
          <p:spPr bwMode="auto">
            <a:xfrm>
              <a:off x="-382414" y="2239340"/>
              <a:ext cx="3780932" cy="2272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pic>
          <p:nvPicPr>
            <p:cNvPr id="20" name="Pictur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8" t="19503" r="20282" b="19602"/>
            <a:stretch/>
          </p:blipFill>
          <p:spPr>
            <a:xfrm>
              <a:off x="-175892" y="2537582"/>
              <a:ext cx="1648926" cy="1676317"/>
            </a:xfrm>
            <a:prstGeom prst="rect">
              <a:avLst/>
            </a:prstGeom>
          </p:spPr>
        </p:pic>
        <p:sp>
          <p:nvSpPr>
            <p:cNvPr id="21" name="Rectangle 51"/>
            <p:cNvSpPr/>
            <p:nvPr/>
          </p:nvSpPr>
          <p:spPr>
            <a:xfrm>
              <a:off x="1539855" y="2683243"/>
              <a:ext cx="197532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ts val="4000"/>
              </a:pP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 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4 km</a:t>
              </a:r>
              <a:endPara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endPara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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400 m</a:t>
              </a:r>
              <a:endParaRPr 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3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492EFFAD-7B87-4B69-8059-E7ED4F8F2030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3A16D62-67EC-41EA-B730-6D27A97381C9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DA58BB-DAEE-4DB2-B067-9F7780D4603F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174AE91-CF7A-405F-9ADC-A99C90448543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96CB12E0-68F9-4498-B836-5CA0066C450B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C91B365-6C72-4938-B007-FF55A6E8E0ED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4117B037-5C21-44A9-92B9-427C2AA69294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CFB3D96-3246-4566-A4AE-1113A4B7B88B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46E25C-A296-4106-A0C9-C6645F643B8E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96CFC8A6-6498-41F7-BA7F-D30556DD83AF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EF63BB63-250E-44B9-8C07-DA319851F181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81EDEF3A-8FC0-44B5-ABBE-FA837C029532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F7F35E4E-4D88-4152-93F1-1FD8BF8B0B14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15498A67-B187-4092-A0A0-7D213253FF12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566741B-9F2C-4A2A-A96E-36D172A3B260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6257BF5-3077-4341-8C6A-EF2B86A8764F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E4B1E942-B8C0-4160-9FD2-7C5AE11FBEE2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3FBE2B9D-92D8-4EB6-A328-80FCE6EB071F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0688D0F3-8070-4F4C-BFC5-98801E8CEA1D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32077E35-35E4-4EDF-B61F-B50992D6119C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D845781-A0E0-4E24-80C9-743D158BE3D2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435D4E-878A-4035-855F-54A3F46CB95A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EE46CD7-FC37-4EB2-A1A8-FAA9011A3A96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47532C7-C7B0-4751-AC81-0CC841AE2F71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2D69A5D-D76B-49FA-ABF1-EDC7ED382D58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ym typeface="Arial"/>
              </a:rPr>
              <a:t>1-2-3 </a:t>
            </a:r>
            <a:r>
              <a:rPr lang="en-US" sz="4000" dirty="0" smtClean="0">
                <a:sym typeface="Arial"/>
              </a:rPr>
              <a:t>Rule</a:t>
            </a:r>
            <a:endParaRPr lang="en-US" sz="4000" dirty="0"/>
          </a:p>
        </p:txBody>
      </p:sp>
      <p:sp>
        <p:nvSpPr>
          <p:cNvPr id="51" name="Rectangle 50"/>
          <p:cNvSpPr/>
          <p:nvPr/>
        </p:nvSpPr>
        <p:spPr>
          <a:xfrm>
            <a:off x="4321607" y="1118334"/>
            <a:ext cx="67972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適用於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 HM20C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地圖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/>
            </a:r>
            <a:b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</a:br>
            <a:endParaRPr lang="en-US" altLang="zh-TW" sz="2800" dirty="0" smtClean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  <a:p>
            <a:pPr marL="457200" indent="-457200">
              <a:buSzPts val="4000"/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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前進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/>
            </a:r>
            <a:b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</a:b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地圖 </a:t>
            </a:r>
            <a:r>
              <a:rPr lang="en-US" altLang="zh-TW" sz="2800" dirty="0" smtClean="0">
                <a:solidFill>
                  <a:srgbClr val="FF0000"/>
                </a:solidFill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1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 cm =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實地 </a:t>
            </a:r>
            <a:r>
              <a:rPr lang="en-US" altLang="zh-TW" sz="2800" dirty="0" smtClean="0">
                <a:solidFill>
                  <a:srgbClr val="FF0000"/>
                </a:solidFill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2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00</a:t>
            </a:r>
            <a:r>
              <a:rPr lang="en-US" altLang="zh-TW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 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m =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需時 </a:t>
            </a:r>
            <a:r>
              <a:rPr lang="en-US" altLang="zh-TW" sz="2800" dirty="0" smtClean="0">
                <a:solidFill>
                  <a:srgbClr val="FF0000"/>
                </a:solidFill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3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分鐘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 </a:t>
            </a:r>
          </a:p>
          <a:p>
            <a:pPr>
              <a:buSzPts val="4000"/>
            </a:pPr>
            <a:endParaRPr lang="en-US" sz="2800" dirty="0" smtClean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  <a:p>
            <a:pPr marL="457200" indent="-457200">
              <a:buSzPts val="4000"/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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上升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/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下降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/>
            </a:r>
            <a:b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1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條等高線 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=</a:t>
            </a:r>
            <a:r>
              <a:rPr lang="en-US" altLang="zh-TW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高 </a:t>
            </a:r>
            <a:r>
              <a:rPr lang="en-US" altLang="zh-TW" sz="2800" dirty="0" smtClean="0">
                <a:solidFill>
                  <a:srgbClr val="FF0000"/>
                </a:solidFill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2</a:t>
            </a:r>
            <a:r>
              <a: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  <a:sym typeface="Symbol" panose="05050102010706020507" pitchFamily="18" charset="2"/>
              </a:rPr>
              <a:t>0 m =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需</a:t>
            </a:r>
            <a:r>
              <a: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時 </a:t>
            </a:r>
            <a:r>
              <a:rPr lang="en-US" altLang="zh-TW" sz="2800" dirty="0">
                <a:solidFill>
                  <a:srgbClr val="FF0000"/>
                </a:solidFill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3</a:t>
            </a:r>
            <a:r>
              <a:rPr lang="en-US" altLang="zh-TW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 </a:t>
            </a:r>
            <a:r>
              <a:rPr lang="zh-TW" altLang="en-US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rPr>
              <a:t>分鐘</a:t>
            </a:r>
            <a:endParaRPr lang="en-US" sz="2800" dirty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7478" y="2986762"/>
            <a:ext cx="3897596" cy="2272801"/>
            <a:chOff x="437478" y="2986762"/>
            <a:chExt cx="3897596" cy="2272801"/>
          </a:xfrm>
        </p:grpSpPr>
        <p:sp>
          <p:nvSpPr>
            <p:cNvPr id="54" name="Rectangle 53"/>
            <p:cNvSpPr/>
            <p:nvPr/>
          </p:nvSpPr>
          <p:spPr bwMode="auto">
            <a:xfrm>
              <a:off x="437478" y="2986762"/>
              <a:ext cx="3780932" cy="2272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01" t="16717" r="23062" b="27960"/>
            <a:stretch/>
          </p:blipFill>
          <p:spPr>
            <a:xfrm>
              <a:off x="675337" y="3243044"/>
              <a:ext cx="1590260" cy="1720204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2359747" y="3430665"/>
              <a:ext cx="197532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ts val="4000"/>
              </a:pP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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200 m</a:t>
              </a:r>
              <a:endParaRPr lang="zh-TW" alt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endParaRPr lang="en-US" altLang="zh-TW" sz="2800" dirty="0" smtClean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  <a:p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  <a:sym typeface="Symbol" panose="05050102010706020507" pitchFamily="18" charset="2"/>
                </a:rPr>
                <a:t> </a:t>
              </a:r>
              <a:r>
                <a:rPr lang="en-US" altLang="zh-TW" sz="2800" dirty="0" smtClean="0">
                  <a:latin typeface="DFPHeiMedium-B5" panose="020B0500000000000000" pitchFamily="34" charset="-128"/>
                  <a:ea typeface="DFPHeiMedium-B5" panose="020B0500000000000000" pitchFamily="34" charset="-128"/>
                  <a:cs typeface="DFPHeiMedium-B5" panose="020B0500000000000000" pitchFamily="34" charset="-128"/>
                </a:rPr>
                <a:t>20 m</a:t>
              </a:r>
              <a:endParaRPr lang="en-US" sz="2800" dirty="0">
                <a:latin typeface="DFPHeiMedium-B5" panose="020B0500000000000000" pitchFamily="34" charset="-128"/>
                <a:ea typeface="DFPHeiMedium-B5" panose="020B0500000000000000" pitchFamily="34" charset="-128"/>
                <a:cs typeface="DFPHeiMedium-B5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0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956DF-9FC9-93C5-034A-DA39CE428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0E023AEC-9D6E-DB10-9517-A20E606ED79C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94FB830-EAAE-4D9B-3635-C6ACC0D1BE73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39542EE-4BF5-EF08-B2EE-9712CEA2ED50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307DC70-2722-3173-D36B-DA648503AB67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744AFDED-4848-3853-2E29-D320FFE492EC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9DBD842-5BD7-15AD-B82B-D1E6414E6ACA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6EB692DC-232A-439F-B746-8319B122C970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75354FA9-B684-46BE-E5FF-7B3D46DCA10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F3A6544-459B-E36B-7F20-787A37D44EEB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74AFD4A1-1CD0-54FC-786A-03A3C2195B33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4E4CDDC-46AD-7778-C3F9-E45EF2933975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4519197F-A258-9E05-0CB1-6ECDB3A39E5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96501F4C-35AD-3CDC-19D3-7B4E88D16EB2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3A03091D-E901-73A3-BC6D-1FFAA2D19986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0D58660-73F4-0C3F-6027-22450C42A7CC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58462D2C-9950-662C-49B4-A92F66BE28E8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9CAD4618-8BB2-8644-25CD-4841A6CACF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D33BBDE-5207-5EE5-46C8-78B8161100C3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C76430DD-8A0C-361E-3844-6F3AC7D21899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FE96FB7C-569E-6722-6B26-50162ADC2B80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9428039-EA2B-8366-BA9D-51B1E0E573B9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783669-7234-3FFC-83F4-54C23362755F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F0835303-CD28-0593-AE13-969C2D129628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5258499D-298B-5A4A-49C3-3C80D6D84B36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7BA6E38-F92A-E86C-DDFA-1D2507D30E91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32" name="Google Shape;172;p14"/>
          <p:cNvGrpSpPr/>
          <p:nvPr/>
        </p:nvGrpSpPr>
        <p:grpSpPr>
          <a:xfrm>
            <a:off x="1117499" y="2595241"/>
            <a:ext cx="10334567" cy="2809107"/>
            <a:chOff x="0" y="0"/>
            <a:chExt cx="10334565" cy="2809107"/>
          </a:xfrm>
        </p:grpSpPr>
        <p:sp>
          <p:nvSpPr>
            <p:cNvPr id="33" name="Google Shape;173;p14"/>
            <p:cNvSpPr/>
            <p:nvPr/>
          </p:nvSpPr>
          <p:spPr>
            <a:xfrm>
              <a:off x="553835" y="2096826"/>
              <a:ext cx="9123217" cy="351981"/>
            </a:xfrm>
            <a:prstGeom prst="leftRightArrow">
              <a:avLst>
                <a:gd name="adj1" fmla="val 50000"/>
                <a:gd name="adj2" fmla="val 529365"/>
              </a:avLst>
            </a:prstGeom>
            <a:solidFill>
              <a:srgbClr val="0080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174;p14"/>
            <p:cNvSpPr/>
            <p:nvPr/>
          </p:nvSpPr>
          <p:spPr>
            <a:xfrm>
              <a:off x="555423" y="41040"/>
              <a:ext cx="9120028" cy="184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091"/>
                  </a:moveTo>
                  <a:lnTo>
                    <a:pt x="21574" y="21091"/>
                  </a:lnTo>
                  <a:lnTo>
                    <a:pt x="21600" y="21600"/>
                  </a:lnTo>
                  <a:lnTo>
                    <a:pt x="21480" y="21151"/>
                  </a:lnTo>
                  <a:lnTo>
                    <a:pt x="21365" y="20701"/>
                  </a:lnTo>
                  <a:lnTo>
                    <a:pt x="21245" y="20252"/>
                  </a:lnTo>
                  <a:lnTo>
                    <a:pt x="21166" y="19563"/>
                  </a:lnTo>
                  <a:lnTo>
                    <a:pt x="21051" y="19113"/>
                  </a:lnTo>
                  <a:lnTo>
                    <a:pt x="20931" y="18454"/>
                  </a:lnTo>
                  <a:lnTo>
                    <a:pt x="20816" y="18005"/>
                  </a:lnTo>
                  <a:lnTo>
                    <a:pt x="20696" y="17556"/>
                  </a:lnTo>
                  <a:lnTo>
                    <a:pt x="20581" y="17106"/>
                  </a:lnTo>
                  <a:lnTo>
                    <a:pt x="20461" y="16657"/>
                  </a:lnTo>
                  <a:lnTo>
                    <a:pt x="20304" y="15968"/>
                  </a:lnTo>
                  <a:lnTo>
                    <a:pt x="20147" y="15309"/>
                  </a:lnTo>
                  <a:lnTo>
                    <a:pt x="20032" y="14859"/>
                  </a:lnTo>
                  <a:lnTo>
                    <a:pt x="19912" y="14410"/>
                  </a:lnTo>
                  <a:lnTo>
                    <a:pt x="19755" y="13511"/>
                  </a:lnTo>
                  <a:lnTo>
                    <a:pt x="19640" y="13062"/>
                  </a:lnTo>
                  <a:lnTo>
                    <a:pt x="19483" y="12373"/>
                  </a:lnTo>
                  <a:lnTo>
                    <a:pt x="19363" y="11714"/>
                  </a:lnTo>
                  <a:lnTo>
                    <a:pt x="19248" y="11025"/>
                  </a:lnTo>
                  <a:lnTo>
                    <a:pt x="19128" y="10366"/>
                  </a:lnTo>
                  <a:lnTo>
                    <a:pt x="18971" y="9677"/>
                  </a:lnTo>
                  <a:lnTo>
                    <a:pt x="18856" y="9017"/>
                  </a:lnTo>
                  <a:lnTo>
                    <a:pt x="18736" y="8568"/>
                  </a:lnTo>
                  <a:lnTo>
                    <a:pt x="18579" y="8119"/>
                  </a:lnTo>
                  <a:lnTo>
                    <a:pt x="18464" y="7669"/>
                  </a:lnTo>
                  <a:lnTo>
                    <a:pt x="18344" y="6771"/>
                  </a:lnTo>
                  <a:lnTo>
                    <a:pt x="18187" y="6082"/>
                  </a:lnTo>
                  <a:lnTo>
                    <a:pt x="18072" y="5422"/>
                  </a:lnTo>
                  <a:lnTo>
                    <a:pt x="17952" y="4973"/>
                  </a:lnTo>
                  <a:lnTo>
                    <a:pt x="17837" y="4284"/>
                  </a:lnTo>
                  <a:lnTo>
                    <a:pt x="17717" y="3595"/>
                  </a:lnTo>
                  <a:lnTo>
                    <a:pt x="17560" y="3146"/>
                  </a:lnTo>
                  <a:lnTo>
                    <a:pt x="17482" y="2487"/>
                  </a:lnTo>
                  <a:lnTo>
                    <a:pt x="17325" y="2037"/>
                  </a:lnTo>
                  <a:lnTo>
                    <a:pt x="17210" y="1588"/>
                  </a:lnTo>
                  <a:lnTo>
                    <a:pt x="17090" y="1348"/>
                  </a:lnTo>
                  <a:lnTo>
                    <a:pt x="16933" y="899"/>
                  </a:lnTo>
                  <a:lnTo>
                    <a:pt x="16776" y="689"/>
                  </a:lnTo>
                  <a:lnTo>
                    <a:pt x="16619" y="449"/>
                  </a:lnTo>
                  <a:lnTo>
                    <a:pt x="16384" y="449"/>
                  </a:lnTo>
                  <a:lnTo>
                    <a:pt x="16227" y="240"/>
                  </a:lnTo>
                  <a:lnTo>
                    <a:pt x="16071" y="0"/>
                  </a:lnTo>
                  <a:lnTo>
                    <a:pt x="15444" y="0"/>
                  </a:lnTo>
                  <a:lnTo>
                    <a:pt x="15287" y="240"/>
                  </a:lnTo>
                  <a:lnTo>
                    <a:pt x="15130" y="689"/>
                  </a:lnTo>
                  <a:lnTo>
                    <a:pt x="15015" y="899"/>
                  </a:lnTo>
                  <a:lnTo>
                    <a:pt x="14895" y="1138"/>
                  </a:lnTo>
                  <a:lnTo>
                    <a:pt x="14738" y="1798"/>
                  </a:lnTo>
                  <a:lnTo>
                    <a:pt x="14581" y="2037"/>
                  </a:lnTo>
                  <a:lnTo>
                    <a:pt x="14466" y="2247"/>
                  </a:lnTo>
                  <a:lnTo>
                    <a:pt x="14346" y="2696"/>
                  </a:lnTo>
                  <a:lnTo>
                    <a:pt x="14231" y="2696"/>
                  </a:lnTo>
                  <a:lnTo>
                    <a:pt x="14111" y="3146"/>
                  </a:lnTo>
                  <a:lnTo>
                    <a:pt x="13996" y="3385"/>
                  </a:lnTo>
                  <a:lnTo>
                    <a:pt x="13876" y="3595"/>
                  </a:lnTo>
                  <a:lnTo>
                    <a:pt x="13761" y="3835"/>
                  </a:lnTo>
                  <a:lnTo>
                    <a:pt x="13640" y="4284"/>
                  </a:lnTo>
                  <a:lnTo>
                    <a:pt x="13525" y="4524"/>
                  </a:lnTo>
                  <a:lnTo>
                    <a:pt x="13405" y="4973"/>
                  </a:lnTo>
                  <a:lnTo>
                    <a:pt x="13290" y="5422"/>
                  </a:lnTo>
                  <a:lnTo>
                    <a:pt x="13170" y="5632"/>
                  </a:lnTo>
                  <a:lnTo>
                    <a:pt x="13055" y="6321"/>
                  </a:lnTo>
                  <a:lnTo>
                    <a:pt x="12935" y="6321"/>
                  </a:lnTo>
                  <a:lnTo>
                    <a:pt x="12820" y="6771"/>
                  </a:lnTo>
                  <a:lnTo>
                    <a:pt x="12700" y="7220"/>
                  </a:lnTo>
                  <a:lnTo>
                    <a:pt x="12386" y="8119"/>
                  </a:lnTo>
                  <a:lnTo>
                    <a:pt x="12271" y="8328"/>
                  </a:lnTo>
                  <a:lnTo>
                    <a:pt x="12151" y="8568"/>
                  </a:lnTo>
                  <a:lnTo>
                    <a:pt x="12036" y="8568"/>
                  </a:lnTo>
                  <a:lnTo>
                    <a:pt x="11916" y="8778"/>
                  </a:lnTo>
                  <a:lnTo>
                    <a:pt x="11801" y="9017"/>
                  </a:lnTo>
                  <a:lnTo>
                    <a:pt x="11644" y="9017"/>
                  </a:lnTo>
                  <a:lnTo>
                    <a:pt x="11330" y="9227"/>
                  </a:lnTo>
                  <a:lnTo>
                    <a:pt x="11210" y="9467"/>
                  </a:lnTo>
                  <a:lnTo>
                    <a:pt x="11090" y="9467"/>
                  </a:lnTo>
                  <a:lnTo>
                    <a:pt x="10975" y="9677"/>
                  </a:lnTo>
                  <a:lnTo>
                    <a:pt x="10855" y="9916"/>
                  </a:lnTo>
                  <a:lnTo>
                    <a:pt x="9522" y="9916"/>
                  </a:lnTo>
                  <a:lnTo>
                    <a:pt x="9407" y="9467"/>
                  </a:lnTo>
                  <a:lnTo>
                    <a:pt x="9287" y="9467"/>
                  </a:lnTo>
                  <a:lnTo>
                    <a:pt x="9130" y="8778"/>
                  </a:lnTo>
                  <a:lnTo>
                    <a:pt x="8973" y="8328"/>
                  </a:lnTo>
                  <a:lnTo>
                    <a:pt x="8895" y="7669"/>
                  </a:lnTo>
                  <a:lnTo>
                    <a:pt x="8780" y="6980"/>
                  </a:lnTo>
                  <a:lnTo>
                    <a:pt x="8660" y="6771"/>
                  </a:lnTo>
                  <a:lnTo>
                    <a:pt x="8346" y="5872"/>
                  </a:lnTo>
                  <a:lnTo>
                    <a:pt x="8231" y="5632"/>
                  </a:lnTo>
                  <a:lnTo>
                    <a:pt x="8111" y="5422"/>
                  </a:lnTo>
                  <a:lnTo>
                    <a:pt x="7996" y="5422"/>
                  </a:lnTo>
                  <a:lnTo>
                    <a:pt x="7876" y="5183"/>
                  </a:lnTo>
                  <a:lnTo>
                    <a:pt x="7761" y="4973"/>
                  </a:lnTo>
                  <a:lnTo>
                    <a:pt x="6543" y="4973"/>
                  </a:lnTo>
                  <a:lnTo>
                    <a:pt x="6428" y="5183"/>
                  </a:lnTo>
                  <a:lnTo>
                    <a:pt x="6308" y="5422"/>
                  </a:lnTo>
                  <a:lnTo>
                    <a:pt x="6151" y="5422"/>
                  </a:lnTo>
                  <a:lnTo>
                    <a:pt x="6036" y="5632"/>
                  </a:lnTo>
                  <a:lnTo>
                    <a:pt x="5916" y="5872"/>
                  </a:lnTo>
                  <a:lnTo>
                    <a:pt x="5801" y="6321"/>
                  </a:lnTo>
                  <a:lnTo>
                    <a:pt x="5681" y="6771"/>
                  </a:lnTo>
                  <a:lnTo>
                    <a:pt x="5566" y="7220"/>
                  </a:lnTo>
                  <a:lnTo>
                    <a:pt x="5446" y="7669"/>
                  </a:lnTo>
                  <a:lnTo>
                    <a:pt x="5289" y="8119"/>
                  </a:lnTo>
                  <a:lnTo>
                    <a:pt x="5174" y="8568"/>
                  </a:lnTo>
                  <a:lnTo>
                    <a:pt x="5054" y="9017"/>
                  </a:lnTo>
                  <a:lnTo>
                    <a:pt x="4975" y="9677"/>
                  </a:lnTo>
                  <a:lnTo>
                    <a:pt x="4860" y="9916"/>
                  </a:lnTo>
                  <a:lnTo>
                    <a:pt x="4740" y="10366"/>
                  </a:lnTo>
                  <a:lnTo>
                    <a:pt x="4505" y="11714"/>
                  </a:lnTo>
                  <a:lnTo>
                    <a:pt x="4390" y="12163"/>
                  </a:lnTo>
                  <a:lnTo>
                    <a:pt x="4270" y="12612"/>
                  </a:lnTo>
                  <a:lnTo>
                    <a:pt x="4113" y="12822"/>
                  </a:lnTo>
                  <a:lnTo>
                    <a:pt x="3998" y="13272"/>
                  </a:lnTo>
                  <a:lnTo>
                    <a:pt x="3878" y="13511"/>
                  </a:lnTo>
                  <a:lnTo>
                    <a:pt x="3721" y="13721"/>
                  </a:lnTo>
                  <a:lnTo>
                    <a:pt x="3606" y="13961"/>
                  </a:lnTo>
                  <a:lnTo>
                    <a:pt x="3486" y="14170"/>
                  </a:lnTo>
                  <a:lnTo>
                    <a:pt x="3371" y="14410"/>
                  </a:lnTo>
                  <a:lnTo>
                    <a:pt x="2979" y="14410"/>
                  </a:lnTo>
                  <a:lnTo>
                    <a:pt x="2859" y="14859"/>
                  </a:lnTo>
                  <a:lnTo>
                    <a:pt x="2702" y="14859"/>
                  </a:lnTo>
                  <a:lnTo>
                    <a:pt x="2430" y="15069"/>
                  </a:lnTo>
                  <a:lnTo>
                    <a:pt x="2310" y="15309"/>
                  </a:lnTo>
                  <a:lnTo>
                    <a:pt x="2075" y="15309"/>
                  </a:lnTo>
                  <a:lnTo>
                    <a:pt x="1960" y="15518"/>
                  </a:lnTo>
                  <a:lnTo>
                    <a:pt x="1840" y="15758"/>
                  </a:lnTo>
                  <a:lnTo>
                    <a:pt x="1725" y="16207"/>
                  </a:lnTo>
                  <a:lnTo>
                    <a:pt x="1604" y="16207"/>
                  </a:lnTo>
                  <a:lnTo>
                    <a:pt x="1489" y="16657"/>
                  </a:lnTo>
                  <a:lnTo>
                    <a:pt x="1333" y="16867"/>
                  </a:lnTo>
                  <a:lnTo>
                    <a:pt x="1212" y="17106"/>
                  </a:lnTo>
                  <a:lnTo>
                    <a:pt x="1098" y="17106"/>
                  </a:lnTo>
                  <a:lnTo>
                    <a:pt x="977" y="17556"/>
                  </a:lnTo>
                  <a:lnTo>
                    <a:pt x="862" y="17556"/>
                  </a:lnTo>
                  <a:lnTo>
                    <a:pt x="742" y="17765"/>
                  </a:lnTo>
                  <a:lnTo>
                    <a:pt x="627" y="18005"/>
                  </a:lnTo>
                  <a:lnTo>
                    <a:pt x="507" y="18215"/>
                  </a:lnTo>
                  <a:lnTo>
                    <a:pt x="392" y="18664"/>
                  </a:lnTo>
                  <a:lnTo>
                    <a:pt x="272" y="18904"/>
                  </a:lnTo>
                  <a:lnTo>
                    <a:pt x="157" y="19353"/>
                  </a:lnTo>
                  <a:lnTo>
                    <a:pt x="37" y="19802"/>
                  </a:lnTo>
                  <a:lnTo>
                    <a:pt x="0" y="21091"/>
                  </a:lnTo>
                </a:path>
              </a:pathLst>
            </a:custGeom>
            <a:solidFill>
              <a:srgbClr val="675D59"/>
            </a:solidFill>
            <a:ln w="12700" cap="rnd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Times New Roman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cxnSp>
          <p:nvCxnSpPr>
            <p:cNvPr id="35" name="Google Shape;175;p14"/>
            <p:cNvCxnSpPr/>
            <p:nvPr/>
          </p:nvCxnSpPr>
          <p:spPr>
            <a:xfrm>
              <a:off x="9558498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176;p14"/>
            <p:cNvCxnSpPr/>
            <p:nvPr/>
          </p:nvCxnSpPr>
          <p:spPr>
            <a:xfrm flipH="1">
              <a:off x="9558498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177;p14"/>
            <p:cNvCxnSpPr/>
            <p:nvPr/>
          </p:nvCxnSpPr>
          <p:spPr>
            <a:xfrm>
              <a:off x="449505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178;p14"/>
            <p:cNvCxnSpPr/>
            <p:nvPr/>
          </p:nvCxnSpPr>
          <p:spPr>
            <a:xfrm flipH="1">
              <a:off x="449505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" name="Google Shape;179;p14"/>
            <p:cNvSpPr/>
            <p:nvPr/>
          </p:nvSpPr>
          <p:spPr>
            <a:xfrm>
              <a:off x="3224534" y="464277"/>
              <a:ext cx="550130" cy="13979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" name="Google Shape;180;p14"/>
            <p:cNvSpPr/>
            <p:nvPr/>
          </p:nvSpPr>
          <p:spPr>
            <a:xfrm>
              <a:off x="6963954" y="0"/>
              <a:ext cx="550130" cy="93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" name="Google Shape;181;p14"/>
            <p:cNvSpPr txBox="1"/>
            <p:nvPr/>
          </p:nvSpPr>
          <p:spPr>
            <a:xfrm>
              <a:off x="2565350" y="940765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200m</a:t>
              </a:r>
              <a:endParaRPr sz="3000" dirty="0"/>
            </a:p>
          </p:txBody>
        </p:sp>
        <p:sp>
          <p:nvSpPr>
            <p:cNvPr id="42" name="Google Shape;182;p14"/>
            <p:cNvSpPr txBox="1"/>
            <p:nvPr/>
          </p:nvSpPr>
          <p:spPr>
            <a:xfrm>
              <a:off x="6304769" y="294342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200m</a:t>
              </a:r>
              <a:endParaRPr sz="3000" dirty="0"/>
            </a:p>
          </p:txBody>
        </p:sp>
        <p:sp>
          <p:nvSpPr>
            <p:cNvPr id="43" name="Google Shape;183;p14"/>
            <p:cNvSpPr txBox="1"/>
            <p:nvPr/>
          </p:nvSpPr>
          <p:spPr>
            <a:xfrm>
              <a:off x="4433847" y="2255150"/>
              <a:ext cx="1757021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8 km</a:t>
              </a:r>
              <a:endParaRPr sz="3000" dirty="0"/>
            </a:p>
          </p:txBody>
        </p:sp>
        <p:sp>
          <p:nvSpPr>
            <p:cNvPr id="44" name="Google Shape;184;p14"/>
            <p:cNvSpPr/>
            <p:nvPr/>
          </p:nvSpPr>
          <p:spPr>
            <a:xfrm>
              <a:off x="4765863" y="348849"/>
              <a:ext cx="659186" cy="5822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" name="Google Shape;185;p14"/>
            <p:cNvSpPr/>
            <p:nvPr/>
          </p:nvSpPr>
          <p:spPr>
            <a:xfrm>
              <a:off x="8989327" y="20046"/>
              <a:ext cx="659187" cy="1842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4407"/>
                  </a:moveTo>
                  <a:lnTo>
                    <a:pt x="5400" y="1440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7"/>
                  </a:lnTo>
                  <a:lnTo>
                    <a:pt x="21600" y="1440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186;p14"/>
            <p:cNvSpPr txBox="1"/>
            <p:nvPr/>
          </p:nvSpPr>
          <p:spPr>
            <a:xfrm>
              <a:off x="4197558" y="363007"/>
              <a:ext cx="1795796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100m</a:t>
              </a:r>
              <a:endParaRPr sz="3000" dirty="0"/>
            </a:p>
          </p:txBody>
        </p:sp>
        <p:sp>
          <p:nvSpPr>
            <p:cNvPr id="47" name="Google Shape;187;p14"/>
            <p:cNvSpPr txBox="1"/>
            <p:nvPr/>
          </p:nvSpPr>
          <p:spPr>
            <a:xfrm>
              <a:off x="8466066" y="666795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300m</a:t>
              </a:r>
              <a:endParaRPr sz="3000" dirty="0"/>
            </a:p>
          </p:txBody>
        </p:sp>
        <p:sp>
          <p:nvSpPr>
            <p:cNvPr id="48" name="Google Shape;188;p14"/>
            <p:cNvSpPr txBox="1"/>
            <p:nvPr/>
          </p:nvSpPr>
          <p:spPr>
            <a:xfrm>
              <a:off x="0" y="1523706"/>
              <a:ext cx="523486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3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3600" dirty="0"/>
            </a:p>
          </p:txBody>
        </p:sp>
        <p:sp>
          <p:nvSpPr>
            <p:cNvPr id="49" name="Google Shape;189;p14"/>
            <p:cNvSpPr txBox="1"/>
            <p:nvPr/>
          </p:nvSpPr>
          <p:spPr>
            <a:xfrm>
              <a:off x="9707402" y="1523706"/>
              <a:ext cx="505938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3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36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>
                <a:latin typeface="Arial"/>
                <a:ea typeface="Arial"/>
                <a:cs typeface="Arial"/>
                <a:sym typeface="Arial"/>
              </a:rPr>
              <a:t>練習</a:t>
            </a:r>
            <a:r>
              <a:rPr lang="en-US" sz="4000" b="0" dirty="0" smtClean="0">
                <a:latin typeface="Arial"/>
                <a:ea typeface="Arial"/>
                <a:cs typeface="Arial"/>
                <a:sym typeface="Arial"/>
              </a:rPr>
              <a:t>一</a:t>
            </a:r>
            <a:endParaRPr lang="en-US" sz="4000" dirty="0"/>
          </a:p>
        </p:txBody>
      </p:sp>
      <p:sp>
        <p:nvSpPr>
          <p:cNvPr id="63" name="Rectangle 62"/>
          <p:cNvSpPr/>
          <p:nvPr/>
        </p:nvSpPr>
        <p:spPr>
          <a:xfrm>
            <a:off x="4321607" y="1118334"/>
            <a:ext cx="6797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請問由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點往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點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的所需時間是多少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？</a:t>
            </a:r>
            <a:endParaRPr lang="en-US" sz="2800" dirty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</p:txBody>
      </p:sp>
      <p:grpSp>
        <p:nvGrpSpPr>
          <p:cNvPr id="21" name="Google Shape;172;p14"/>
          <p:cNvGrpSpPr/>
          <p:nvPr/>
        </p:nvGrpSpPr>
        <p:grpSpPr>
          <a:xfrm>
            <a:off x="1117499" y="2595241"/>
            <a:ext cx="10334567" cy="2809109"/>
            <a:chOff x="0" y="0"/>
            <a:chExt cx="10334565" cy="2809107"/>
          </a:xfrm>
        </p:grpSpPr>
        <p:sp>
          <p:nvSpPr>
            <p:cNvPr id="2" name="Google Shape;173;p14"/>
            <p:cNvSpPr/>
            <p:nvPr/>
          </p:nvSpPr>
          <p:spPr>
            <a:xfrm>
              <a:off x="553835" y="2096826"/>
              <a:ext cx="9123217" cy="351981"/>
            </a:xfrm>
            <a:prstGeom prst="leftRightArrow">
              <a:avLst>
                <a:gd name="adj1" fmla="val 50000"/>
                <a:gd name="adj2" fmla="val 529365"/>
              </a:avLst>
            </a:prstGeom>
            <a:solidFill>
              <a:srgbClr val="0080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" name="Google Shape;174;p14"/>
            <p:cNvSpPr/>
            <p:nvPr/>
          </p:nvSpPr>
          <p:spPr>
            <a:xfrm>
              <a:off x="555423" y="41040"/>
              <a:ext cx="9120028" cy="184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091"/>
                  </a:moveTo>
                  <a:lnTo>
                    <a:pt x="21574" y="21091"/>
                  </a:lnTo>
                  <a:lnTo>
                    <a:pt x="21600" y="21600"/>
                  </a:lnTo>
                  <a:lnTo>
                    <a:pt x="21480" y="21151"/>
                  </a:lnTo>
                  <a:lnTo>
                    <a:pt x="21365" y="20701"/>
                  </a:lnTo>
                  <a:lnTo>
                    <a:pt x="21245" y="20252"/>
                  </a:lnTo>
                  <a:lnTo>
                    <a:pt x="21166" y="19563"/>
                  </a:lnTo>
                  <a:lnTo>
                    <a:pt x="21051" y="19113"/>
                  </a:lnTo>
                  <a:lnTo>
                    <a:pt x="20931" y="18454"/>
                  </a:lnTo>
                  <a:lnTo>
                    <a:pt x="20816" y="18005"/>
                  </a:lnTo>
                  <a:lnTo>
                    <a:pt x="20696" y="17556"/>
                  </a:lnTo>
                  <a:lnTo>
                    <a:pt x="20581" y="17106"/>
                  </a:lnTo>
                  <a:lnTo>
                    <a:pt x="20461" y="16657"/>
                  </a:lnTo>
                  <a:lnTo>
                    <a:pt x="20304" y="15968"/>
                  </a:lnTo>
                  <a:lnTo>
                    <a:pt x="20147" y="15309"/>
                  </a:lnTo>
                  <a:lnTo>
                    <a:pt x="20032" y="14859"/>
                  </a:lnTo>
                  <a:lnTo>
                    <a:pt x="19912" y="14410"/>
                  </a:lnTo>
                  <a:lnTo>
                    <a:pt x="19755" y="13511"/>
                  </a:lnTo>
                  <a:lnTo>
                    <a:pt x="19640" y="13062"/>
                  </a:lnTo>
                  <a:lnTo>
                    <a:pt x="19483" y="12373"/>
                  </a:lnTo>
                  <a:lnTo>
                    <a:pt x="19363" y="11714"/>
                  </a:lnTo>
                  <a:lnTo>
                    <a:pt x="19248" y="11025"/>
                  </a:lnTo>
                  <a:lnTo>
                    <a:pt x="19128" y="10366"/>
                  </a:lnTo>
                  <a:lnTo>
                    <a:pt x="18971" y="9677"/>
                  </a:lnTo>
                  <a:lnTo>
                    <a:pt x="18856" y="9017"/>
                  </a:lnTo>
                  <a:lnTo>
                    <a:pt x="18736" y="8568"/>
                  </a:lnTo>
                  <a:lnTo>
                    <a:pt x="18579" y="8119"/>
                  </a:lnTo>
                  <a:lnTo>
                    <a:pt x="18464" y="7669"/>
                  </a:lnTo>
                  <a:lnTo>
                    <a:pt x="18344" y="6771"/>
                  </a:lnTo>
                  <a:lnTo>
                    <a:pt x="18187" y="6082"/>
                  </a:lnTo>
                  <a:lnTo>
                    <a:pt x="18072" y="5422"/>
                  </a:lnTo>
                  <a:lnTo>
                    <a:pt x="17952" y="4973"/>
                  </a:lnTo>
                  <a:lnTo>
                    <a:pt x="17837" y="4284"/>
                  </a:lnTo>
                  <a:lnTo>
                    <a:pt x="17717" y="3595"/>
                  </a:lnTo>
                  <a:lnTo>
                    <a:pt x="17560" y="3146"/>
                  </a:lnTo>
                  <a:lnTo>
                    <a:pt x="17482" y="2487"/>
                  </a:lnTo>
                  <a:lnTo>
                    <a:pt x="17325" y="2037"/>
                  </a:lnTo>
                  <a:lnTo>
                    <a:pt x="17210" y="1588"/>
                  </a:lnTo>
                  <a:lnTo>
                    <a:pt x="17090" y="1348"/>
                  </a:lnTo>
                  <a:lnTo>
                    <a:pt x="16933" y="899"/>
                  </a:lnTo>
                  <a:lnTo>
                    <a:pt x="16776" y="689"/>
                  </a:lnTo>
                  <a:lnTo>
                    <a:pt x="16619" y="449"/>
                  </a:lnTo>
                  <a:lnTo>
                    <a:pt x="16384" y="449"/>
                  </a:lnTo>
                  <a:lnTo>
                    <a:pt x="16227" y="240"/>
                  </a:lnTo>
                  <a:lnTo>
                    <a:pt x="16071" y="0"/>
                  </a:lnTo>
                  <a:lnTo>
                    <a:pt x="15444" y="0"/>
                  </a:lnTo>
                  <a:lnTo>
                    <a:pt x="15287" y="240"/>
                  </a:lnTo>
                  <a:lnTo>
                    <a:pt x="15130" y="689"/>
                  </a:lnTo>
                  <a:lnTo>
                    <a:pt x="15015" y="899"/>
                  </a:lnTo>
                  <a:lnTo>
                    <a:pt x="14895" y="1138"/>
                  </a:lnTo>
                  <a:lnTo>
                    <a:pt x="14738" y="1798"/>
                  </a:lnTo>
                  <a:lnTo>
                    <a:pt x="14581" y="2037"/>
                  </a:lnTo>
                  <a:lnTo>
                    <a:pt x="14466" y="2247"/>
                  </a:lnTo>
                  <a:lnTo>
                    <a:pt x="14346" y="2696"/>
                  </a:lnTo>
                  <a:lnTo>
                    <a:pt x="14231" y="2696"/>
                  </a:lnTo>
                  <a:lnTo>
                    <a:pt x="14111" y="3146"/>
                  </a:lnTo>
                  <a:lnTo>
                    <a:pt x="13996" y="3385"/>
                  </a:lnTo>
                  <a:lnTo>
                    <a:pt x="13876" y="3595"/>
                  </a:lnTo>
                  <a:lnTo>
                    <a:pt x="13761" y="3835"/>
                  </a:lnTo>
                  <a:lnTo>
                    <a:pt x="13640" y="4284"/>
                  </a:lnTo>
                  <a:lnTo>
                    <a:pt x="13525" y="4524"/>
                  </a:lnTo>
                  <a:lnTo>
                    <a:pt x="13405" y="4973"/>
                  </a:lnTo>
                  <a:lnTo>
                    <a:pt x="13290" y="5422"/>
                  </a:lnTo>
                  <a:lnTo>
                    <a:pt x="13170" y="5632"/>
                  </a:lnTo>
                  <a:lnTo>
                    <a:pt x="13055" y="6321"/>
                  </a:lnTo>
                  <a:lnTo>
                    <a:pt x="12935" y="6321"/>
                  </a:lnTo>
                  <a:lnTo>
                    <a:pt x="12820" y="6771"/>
                  </a:lnTo>
                  <a:lnTo>
                    <a:pt x="12700" y="7220"/>
                  </a:lnTo>
                  <a:lnTo>
                    <a:pt x="12386" y="8119"/>
                  </a:lnTo>
                  <a:lnTo>
                    <a:pt x="12271" y="8328"/>
                  </a:lnTo>
                  <a:lnTo>
                    <a:pt x="12151" y="8568"/>
                  </a:lnTo>
                  <a:lnTo>
                    <a:pt x="12036" y="8568"/>
                  </a:lnTo>
                  <a:lnTo>
                    <a:pt x="11916" y="8778"/>
                  </a:lnTo>
                  <a:lnTo>
                    <a:pt x="11801" y="9017"/>
                  </a:lnTo>
                  <a:lnTo>
                    <a:pt x="11644" y="9017"/>
                  </a:lnTo>
                  <a:lnTo>
                    <a:pt x="11330" y="9227"/>
                  </a:lnTo>
                  <a:lnTo>
                    <a:pt x="11210" y="9467"/>
                  </a:lnTo>
                  <a:lnTo>
                    <a:pt x="11090" y="9467"/>
                  </a:lnTo>
                  <a:lnTo>
                    <a:pt x="10975" y="9677"/>
                  </a:lnTo>
                  <a:lnTo>
                    <a:pt x="10855" y="9916"/>
                  </a:lnTo>
                  <a:lnTo>
                    <a:pt x="9522" y="9916"/>
                  </a:lnTo>
                  <a:lnTo>
                    <a:pt x="9407" y="9467"/>
                  </a:lnTo>
                  <a:lnTo>
                    <a:pt x="9287" y="9467"/>
                  </a:lnTo>
                  <a:lnTo>
                    <a:pt x="9130" y="8778"/>
                  </a:lnTo>
                  <a:lnTo>
                    <a:pt x="8973" y="8328"/>
                  </a:lnTo>
                  <a:lnTo>
                    <a:pt x="8895" y="7669"/>
                  </a:lnTo>
                  <a:lnTo>
                    <a:pt x="8780" y="6980"/>
                  </a:lnTo>
                  <a:lnTo>
                    <a:pt x="8660" y="6771"/>
                  </a:lnTo>
                  <a:lnTo>
                    <a:pt x="8346" y="5872"/>
                  </a:lnTo>
                  <a:lnTo>
                    <a:pt x="8231" y="5632"/>
                  </a:lnTo>
                  <a:lnTo>
                    <a:pt x="8111" y="5422"/>
                  </a:lnTo>
                  <a:lnTo>
                    <a:pt x="7996" y="5422"/>
                  </a:lnTo>
                  <a:lnTo>
                    <a:pt x="7876" y="5183"/>
                  </a:lnTo>
                  <a:lnTo>
                    <a:pt x="7761" y="4973"/>
                  </a:lnTo>
                  <a:lnTo>
                    <a:pt x="6543" y="4973"/>
                  </a:lnTo>
                  <a:lnTo>
                    <a:pt x="6428" y="5183"/>
                  </a:lnTo>
                  <a:lnTo>
                    <a:pt x="6308" y="5422"/>
                  </a:lnTo>
                  <a:lnTo>
                    <a:pt x="6151" y="5422"/>
                  </a:lnTo>
                  <a:lnTo>
                    <a:pt x="6036" y="5632"/>
                  </a:lnTo>
                  <a:lnTo>
                    <a:pt x="5916" y="5872"/>
                  </a:lnTo>
                  <a:lnTo>
                    <a:pt x="5801" y="6321"/>
                  </a:lnTo>
                  <a:lnTo>
                    <a:pt x="5681" y="6771"/>
                  </a:lnTo>
                  <a:lnTo>
                    <a:pt x="5566" y="7220"/>
                  </a:lnTo>
                  <a:lnTo>
                    <a:pt x="5446" y="7669"/>
                  </a:lnTo>
                  <a:lnTo>
                    <a:pt x="5289" y="8119"/>
                  </a:lnTo>
                  <a:lnTo>
                    <a:pt x="5174" y="8568"/>
                  </a:lnTo>
                  <a:lnTo>
                    <a:pt x="5054" y="9017"/>
                  </a:lnTo>
                  <a:lnTo>
                    <a:pt x="4975" y="9677"/>
                  </a:lnTo>
                  <a:lnTo>
                    <a:pt x="4860" y="9916"/>
                  </a:lnTo>
                  <a:lnTo>
                    <a:pt x="4740" y="10366"/>
                  </a:lnTo>
                  <a:lnTo>
                    <a:pt x="4505" y="11714"/>
                  </a:lnTo>
                  <a:lnTo>
                    <a:pt x="4390" y="12163"/>
                  </a:lnTo>
                  <a:lnTo>
                    <a:pt x="4270" y="12612"/>
                  </a:lnTo>
                  <a:lnTo>
                    <a:pt x="4113" y="12822"/>
                  </a:lnTo>
                  <a:lnTo>
                    <a:pt x="3998" y="13272"/>
                  </a:lnTo>
                  <a:lnTo>
                    <a:pt x="3878" y="13511"/>
                  </a:lnTo>
                  <a:lnTo>
                    <a:pt x="3721" y="13721"/>
                  </a:lnTo>
                  <a:lnTo>
                    <a:pt x="3606" y="13961"/>
                  </a:lnTo>
                  <a:lnTo>
                    <a:pt x="3486" y="14170"/>
                  </a:lnTo>
                  <a:lnTo>
                    <a:pt x="3371" y="14410"/>
                  </a:lnTo>
                  <a:lnTo>
                    <a:pt x="2979" y="14410"/>
                  </a:lnTo>
                  <a:lnTo>
                    <a:pt x="2859" y="14859"/>
                  </a:lnTo>
                  <a:lnTo>
                    <a:pt x="2702" y="14859"/>
                  </a:lnTo>
                  <a:lnTo>
                    <a:pt x="2430" y="15069"/>
                  </a:lnTo>
                  <a:lnTo>
                    <a:pt x="2310" y="15309"/>
                  </a:lnTo>
                  <a:lnTo>
                    <a:pt x="2075" y="15309"/>
                  </a:lnTo>
                  <a:lnTo>
                    <a:pt x="1960" y="15518"/>
                  </a:lnTo>
                  <a:lnTo>
                    <a:pt x="1840" y="15758"/>
                  </a:lnTo>
                  <a:lnTo>
                    <a:pt x="1725" y="16207"/>
                  </a:lnTo>
                  <a:lnTo>
                    <a:pt x="1604" y="16207"/>
                  </a:lnTo>
                  <a:lnTo>
                    <a:pt x="1489" y="16657"/>
                  </a:lnTo>
                  <a:lnTo>
                    <a:pt x="1333" y="16867"/>
                  </a:lnTo>
                  <a:lnTo>
                    <a:pt x="1212" y="17106"/>
                  </a:lnTo>
                  <a:lnTo>
                    <a:pt x="1098" y="17106"/>
                  </a:lnTo>
                  <a:lnTo>
                    <a:pt x="977" y="17556"/>
                  </a:lnTo>
                  <a:lnTo>
                    <a:pt x="862" y="17556"/>
                  </a:lnTo>
                  <a:lnTo>
                    <a:pt x="742" y="17765"/>
                  </a:lnTo>
                  <a:lnTo>
                    <a:pt x="627" y="18005"/>
                  </a:lnTo>
                  <a:lnTo>
                    <a:pt x="507" y="18215"/>
                  </a:lnTo>
                  <a:lnTo>
                    <a:pt x="392" y="18664"/>
                  </a:lnTo>
                  <a:lnTo>
                    <a:pt x="272" y="18904"/>
                  </a:lnTo>
                  <a:lnTo>
                    <a:pt x="157" y="19353"/>
                  </a:lnTo>
                  <a:lnTo>
                    <a:pt x="37" y="19802"/>
                  </a:lnTo>
                  <a:lnTo>
                    <a:pt x="0" y="21091"/>
                  </a:lnTo>
                </a:path>
              </a:pathLst>
            </a:custGeom>
            <a:solidFill>
              <a:srgbClr val="675D59"/>
            </a:solidFill>
            <a:ln w="12700" cap="rnd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Times New Roman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cxnSp>
          <p:nvCxnSpPr>
            <p:cNvPr id="4" name="Google Shape;175;p14"/>
            <p:cNvCxnSpPr/>
            <p:nvPr/>
          </p:nvCxnSpPr>
          <p:spPr>
            <a:xfrm>
              <a:off x="9558498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" name="Google Shape;176;p14"/>
            <p:cNvCxnSpPr/>
            <p:nvPr/>
          </p:nvCxnSpPr>
          <p:spPr>
            <a:xfrm flipH="1">
              <a:off x="9558498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" name="Google Shape;177;p14"/>
            <p:cNvCxnSpPr/>
            <p:nvPr/>
          </p:nvCxnSpPr>
          <p:spPr>
            <a:xfrm>
              <a:off x="449505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178;p14"/>
            <p:cNvCxnSpPr/>
            <p:nvPr/>
          </p:nvCxnSpPr>
          <p:spPr>
            <a:xfrm flipH="1">
              <a:off x="449505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" name="Google Shape;179;p14"/>
            <p:cNvSpPr/>
            <p:nvPr/>
          </p:nvSpPr>
          <p:spPr>
            <a:xfrm>
              <a:off x="3224534" y="464277"/>
              <a:ext cx="550130" cy="13979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" name="Google Shape;180;p14"/>
            <p:cNvSpPr/>
            <p:nvPr/>
          </p:nvSpPr>
          <p:spPr>
            <a:xfrm>
              <a:off x="6963954" y="0"/>
              <a:ext cx="550130" cy="93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" name="Google Shape;181;p14"/>
            <p:cNvSpPr txBox="1"/>
            <p:nvPr/>
          </p:nvSpPr>
          <p:spPr>
            <a:xfrm>
              <a:off x="2565350" y="940765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200m</a:t>
              </a:r>
              <a:endParaRPr sz="3000" dirty="0"/>
            </a:p>
          </p:txBody>
        </p:sp>
        <p:sp>
          <p:nvSpPr>
            <p:cNvPr id="13" name="Google Shape;182;p14"/>
            <p:cNvSpPr txBox="1"/>
            <p:nvPr/>
          </p:nvSpPr>
          <p:spPr>
            <a:xfrm>
              <a:off x="6304769" y="294342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200m</a:t>
              </a:r>
              <a:endParaRPr sz="3000" dirty="0"/>
            </a:p>
          </p:txBody>
        </p:sp>
        <p:sp>
          <p:nvSpPr>
            <p:cNvPr id="14" name="Google Shape;183;p14"/>
            <p:cNvSpPr txBox="1"/>
            <p:nvPr/>
          </p:nvSpPr>
          <p:spPr>
            <a:xfrm>
              <a:off x="4433847" y="2255150"/>
              <a:ext cx="1757021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8 km</a:t>
              </a:r>
              <a:endParaRPr sz="3000" dirty="0"/>
            </a:p>
          </p:txBody>
        </p:sp>
        <p:sp>
          <p:nvSpPr>
            <p:cNvPr id="15" name="Google Shape;184;p14"/>
            <p:cNvSpPr/>
            <p:nvPr/>
          </p:nvSpPr>
          <p:spPr>
            <a:xfrm>
              <a:off x="4765863" y="348849"/>
              <a:ext cx="659186" cy="5822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" name="Google Shape;185;p14"/>
            <p:cNvSpPr/>
            <p:nvPr/>
          </p:nvSpPr>
          <p:spPr>
            <a:xfrm>
              <a:off x="8989327" y="20046"/>
              <a:ext cx="659187" cy="1842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4407"/>
                  </a:moveTo>
                  <a:lnTo>
                    <a:pt x="5400" y="1440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7"/>
                  </a:lnTo>
                  <a:lnTo>
                    <a:pt x="21600" y="1440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" name="Google Shape;186;p14"/>
            <p:cNvSpPr txBox="1"/>
            <p:nvPr/>
          </p:nvSpPr>
          <p:spPr>
            <a:xfrm>
              <a:off x="4197558" y="363007"/>
              <a:ext cx="1795796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100m</a:t>
              </a:r>
              <a:endParaRPr sz="3000" dirty="0"/>
            </a:p>
          </p:txBody>
        </p:sp>
        <p:sp>
          <p:nvSpPr>
            <p:cNvPr id="18" name="Google Shape;187;p14"/>
            <p:cNvSpPr txBox="1"/>
            <p:nvPr/>
          </p:nvSpPr>
          <p:spPr>
            <a:xfrm>
              <a:off x="8466066" y="666795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300m</a:t>
              </a:r>
              <a:endParaRPr sz="3000" dirty="0"/>
            </a:p>
          </p:txBody>
        </p:sp>
        <p:sp>
          <p:nvSpPr>
            <p:cNvPr id="19" name="Google Shape;188;p14"/>
            <p:cNvSpPr txBox="1"/>
            <p:nvPr/>
          </p:nvSpPr>
          <p:spPr>
            <a:xfrm>
              <a:off x="0" y="1523706"/>
              <a:ext cx="523486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36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3600" dirty="0">
                <a:solidFill>
                  <a:schemeClr val="bg1"/>
                </a:solidFill>
              </a:endParaRPr>
            </a:p>
          </p:txBody>
        </p:sp>
        <p:sp>
          <p:nvSpPr>
            <p:cNvPr id="20" name="Google Shape;189;p14"/>
            <p:cNvSpPr txBox="1"/>
            <p:nvPr/>
          </p:nvSpPr>
          <p:spPr>
            <a:xfrm>
              <a:off x="9707402" y="1523706"/>
              <a:ext cx="505938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3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3600" dirty="0"/>
            </a:p>
          </p:txBody>
        </p:sp>
      </p:grpSp>
      <p:grpSp>
        <p:nvGrpSpPr>
          <p:cNvPr id="66" name="Group 51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24" name="Oval 59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60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30" name="Group 53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31" name="Oval 57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58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1" name="Group 54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64" name="Oval 55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56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 smtClean="0">
                <a:latin typeface="Arial"/>
                <a:ea typeface="Arial"/>
                <a:cs typeface="Arial"/>
                <a:sym typeface="Arial"/>
              </a:rPr>
              <a:t>練習</a:t>
            </a:r>
            <a:r>
              <a:rPr lang="en-US" sz="4000" b="0" dirty="0" smtClean="0">
                <a:latin typeface="Arial"/>
                <a:ea typeface="Arial"/>
                <a:cs typeface="Arial"/>
                <a:sym typeface="Arial"/>
              </a:rPr>
              <a:t>一</a:t>
            </a:r>
            <a:endParaRPr lang="en-US" sz="4000" dirty="0"/>
          </a:p>
        </p:txBody>
      </p:sp>
      <p:sp>
        <p:nvSpPr>
          <p:cNvPr id="68" name="Rectangle 62"/>
          <p:cNvSpPr/>
          <p:nvPr/>
        </p:nvSpPr>
        <p:spPr>
          <a:xfrm>
            <a:off x="4321607" y="1118334"/>
            <a:ext cx="6797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請問由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點往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點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的所需時間是多少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？</a:t>
            </a:r>
            <a:endParaRPr lang="en-US" sz="2800" dirty="0">
              <a:latin typeface="DFPHeiMedium-B5" panose="020B0500000000000000" pitchFamily="34" charset="-128"/>
              <a:ea typeface="DFPHeiMedium-B5" panose="020B0500000000000000" pitchFamily="34" charset="-128"/>
              <a:cs typeface="DFPHeiMedium-B5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2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956DF-9FC9-93C5-034A-DA39CE428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0E023AEC-9D6E-DB10-9517-A20E606ED79C}"/>
              </a:ext>
            </a:extLst>
          </p:cNvPr>
          <p:cNvSpPr>
            <a:spLocks/>
          </p:cNvSpPr>
          <p:nvPr/>
        </p:nvSpPr>
        <p:spPr bwMode="auto">
          <a:xfrm flipH="1"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594FB830-EAAE-4D9B-3635-C6ACC0D1BE73}"/>
              </a:ext>
            </a:extLst>
          </p:cNvPr>
          <p:cNvSpPr>
            <a:spLocks/>
          </p:cNvSpPr>
          <p:nvPr/>
        </p:nvSpPr>
        <p:spPr bwMode="auto">
          <a:xfrm flipH="1"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39542EE-4BF5-EF08-B2EE-9712CEA2ED50}"/>
              </a:ext>
            </a:extLst>
          </p:cNvPr>
          <p:cNvSpPr>
            <a:spLocks/>
          </p:cNvSpPr>
          <p:nvPr/>
        </p:nvSpPr>
        <p:spPr bwMode="auto">
          <a:xfrm flipV="1">
            <a:off x="-73572" y="5910724"/>
            <a:ext cx="12251040" cy="957786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307DC70-2722-3173-D36B-DA648503AB67}"/>
              </a:ext>
            </a:extLst>
          </p:cNvPr>
          <p:cNvSpPr>
            <a:spLocks/>
          </p:cNvSpPr>
          <p:nvPr/>
        </p:nvSpPr>
        <p:spPr bwMode="auto">
          <a:xfrm flipV="1">
            <a:off x="0" y="6042034"/>
            <a:ext cx="12177468" cy="815965"/>
          </a:xfrm>
          <a:custGeom>
            <a:avLst/>
            <a:gdLst>
              <a:gd name="T0" fmla="*/ 0 w 3491"/>
              <a:gd name="T1" fmla="*/ 0 h 1278"/>
              <a:gd name="T2" fmla="*/ 0 w 3491"/>
              <a:gd name="T3" fmla="*/ 778 h 1278"/>
              <a:gd name="T4" fmla="*/ 96 w 3491"/>
              <a:gd name="T5" fmla="*/ 778 h 1278"/>
              <a:gd name="T6" fmla="*/ 328 w 3491"/>
              <a:gd name="T7" fmla="*/ 926 h 1278"/>
              <a:gd name="T8" fmla="*/ 1316 w 3491"/>
              <a:gd name="T9" fmla="*/ 874 h 1278"/>
              <a:gd name="T10" fmla="*/ 2164 w 3491"/>
              <a:gd name="T11" fmla="*/ 222 h 1278"/>
              <a:gd name="T12" fmla="*/ 3284 w 3491"/>
              <a:gd name="T13" fmla="*/ 106 h 1278"/>
              <a:gd name="T14" fmla="*/ 3491 w 3491"/>
              <a:gd name="T15" fmla="*/ 0 h 1278"/>
              <a:gd name="T16" fmla="*/ 0 w 3491"/>
              <a:gd name="T1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1" h="1278">
                <a:moveTo>
                  <a:pt x="0" y="0"/>
                </a:move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36" y="758"/>
                  <a:pt x="96" y="778"/>
                </a:cubicBezTo>
                <a:cubicBezTo>
                  <a:pt x="156" y="798"/>
                  <a:pt x="257" y="876"/>
                  <a:pt x="328" y="926"/>
                </a:cubicBezTo>
                <a:cubicBezTo>
                  <a:pt x="399" y="976"/>
                  <a:pt x="808" y="1278"/>
                  <a:pt x="1316" y="874"/>
                </a:cubicBezTo>
                <a:cubicBezTo>
                  <a:pt x="1824" y="470"/>
                  <a:pt x="1812" y="326"/>
                  <a:pt x="2164" y="222"/>
                </a:cubicBezTo>
                <a:cubicBezTo>
                  <a:pt x="2516" y="118"/>
                  <a:pt x="2924" y="298"/>
                  <a:pt x="3284" y="106"/>
                </a:cubicBezTo>
                <a:cubicBezTo>
                  <a:pt x="3371" y="60"/>
                  <a:pt x="3438" y="25"/>
                  <a:pt x="349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29E4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8" name="Freeform 60">
            <a:extLst>
              <a:ext uri="{FF2B5EF4-FFF2-40B4-BE49-F238E27FC236}">
                <a16:creationId xmlns:a16="http://schemas.microsoft.com/office/drawing/2014/main" id="{744AFDED-4848-3853-2E29-D320FFE492EC}"/>
              </a:ext>
            </a:extLst>
          </p:cNvPr>
          <p:cNvSpPr>
            <a:spLocks/>
          </p:cNvSpPr>
          <p:nvPr/>
        </p:nvSpPr>
        <p:spPr bwMode="auto">
          <a:xfrm flipH="1">
            <a:off x="-1139454" y="0"/>
            <a:ext cx="7602434" cy="6868510"/>
          </a:xfrm>
          <a:custGeom>
            <a:avLst/>
            <a:gdLst>
              <a:gd name="T0" fmla="*/ 1799 w 1799"/>
              <a:gd name="T1" fmla="*/ 0 h 1597"/>
              <a:gd name="T2" fmla="*/ 1799 w 1799"/>
              <a:gd name="T3" fmla="*/ 1597 h 1597"/>
              <a:gd name="T4" fmla="*/ 0 w 1799"/>
              <a:gd name="T5" fmla="*/ 1597 h 1597"/>
              <a:gd name="T6" fmla="*/ 287 w 1799"/>
              <a:gd name="T7" fmla="*/ 1294 h 1597"/>
              <a:gd name="T8" fmla="*/ 427 w 1799"/>
              <a:gd name="T9" fmla="*/ 1256 h 1597"/>
              <a:gd name="T10" fmla="*/ 544 w 1799"/>
              <a:gd name="T11" fmla="*/ 1172 h 1597"/>
              <a:gd name="T12" fmla="*/ 537 w 1799"/>
              <a:gd name="T13" fmla="*/ 969 h 1597"/>
              <a:gd name="T14" fmla="*/ 451 w 1799"/>
              <a:gd name="T15" fmla="*/ 775 h 1597"/>
              <a:gd name="T16" fmla="*/ 515 w 1799"/>
              <a:gd name="T17" fmla="*/ 589 h 1597"/>
              <a:gd name="T18" fmla="*/ 670 w 1799"/>
              <a:gd name="T19" fmla="*/ 540 h 1597"/>
              <a:gd name="T20" fmla="*/ 705 w 1799"/>
              <a:gd name="T21" fmla="*/ 421 h 1597"/>
              <a:gd name="T22" fmla="*/ 674 w 1799"/>
              <a:gd name="T23" fmla="*/ 295 h 1597"/>
              <a:gd name="T24" fmla="*/ 729 w 1799"/>
              <a:gd name="T25" fmla="*/ 57 h 1597"/>
              <a:gd name="T26" fmla="*/ 785 w 1799"/>
              <a:gd name="T27" fmla="*/ 0 h 1597"/>
              <a:gd name="T28" fmla="*/ 1799 w 1799"/>
              <a:gd name="T29" fmla="*/ 0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9" h="1597">
                <a:moveTo>
                  <a:pt x="1799" y="0"/>
                </a:moveTo>
                <a:cubicBezTo>
                  <a:pt x="1799" y="1597"/>
                  <a:pt x="1799" y="1597"/>
                  <a:pt x="1799" y="1597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41" y="1458"/>
                  <a:pt x="149" y="1339"/>
                  <a:pt x="287" y="1294"/>
                </a:cubicBezTo>
                <a:cubicBezTo>
                  <a:pt x="333" y="1279"/>
                  <a:pt x="381" y="1271"/>
                  <a:pt x="427" y="1256"/>
                </a:cubicBezTo>
                <a:cubicBezTo>
                  <a:pt x="473" y="1240"/>
                  <a:pt x="519" y="1214"/>
                  <a:pt x="544" y="1172"/>
                </a:cubicBezTo>
                <a:cubicBezTo>
                  <a:pt x="580" y="1112"/>
                  <a:pt x="565" y="1033"/>
                  <a:pt x="537" y="969"/>
                </a:cubicBezTo>
                <a:cubicBezTo>
                  <a:pt x="508" y="904"/>
                  <a:pt x="467" y="844"/>
                  <a:pt x="451" y="775"/>
                </a:cubicBezTo>
                <a:cubicBezTo>
                  <a:pt x="435" y="706"/>
                  <a:pt x="453" y="622"/>
                  <a:pt x="515" y="589"/>
                </a:cubicBezTo>
                <a:cubicBezTo>
                  <a:pt x="564" y="564"/>
                  <a:pt x="628" y="575"/>
                  <a:pt x="670" y="540"/>
                </a:cubicBezTo>
                <a:cubicBezTo>
                  <a:pt x="704" y="512"/>
                  <a:pt x="711" y="463"/>
                  <a:pt x="705" y="421"/>
                </a:cubicBezTo>
                <a:cubicBezTo>
                  <a:pt x="699" y="378"/>
                  <a:pt x="682" y="337"/>
                  <a:pt x="674" y="295"/>
                </a:cubicBezTo>
                <a:cubicBezTo>
                  <a:pt x="658" y="212"/>
                  <a:pt x="678" y="124"/>
                  <a:pt x="729" y="57"/>
                </a:cubicBezTo>
                <a:cubicBezTo>
                  <a:pt x="745" y="35"/>
                  <a:pt x="764" y="16"/>
                  <a:pt x="785" y="0"/>
                </a:cubicBezTo>
                <a:lnTo>
                  <a:pt x="17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9DBD842-5BD7-15AD-B82B-D1E6414E6ACA}"/>
              </a:ext>
            </a:extLst>
          </p:cNvPr>
          <p:cNvSpPr>
            <a:spLocks/>
          </p:cNvSpPr>
          <p:nvPr/>
        </p:nvSpPr>
        <p:spPr bwMode="auto">
          <a:xfrm flipH="1">
            <a:off x="118291" y="1494778"/>
            <a:ext cx="3256055" cy="765846"/>
          </a:xfrm>
          <a:custGeom>
            <a:avLst/>
            <a:gdLst>
              <a:gd name="T0" fmla="*/ 670 w 1690"/>
              <a:gd name="T1" fmla="*/ 305 h 397"/>
              <a:gd name="T2" fmla="*/ 716 w 1690"/>
              <a:gd name="T3" fmla="*/ 243 h 397"/>
              <a:gd name="T4" fmla="*/ 794 w 1690"/>
              <a:gd name="T5" fmla="*/ 250 h 397"/>
              <a:gd name="T6" fmla="*/ 831 w 1690"/>
              <a:gd name="T7" fmla="*/ 316 h 397"/>
              <a:gd name="T8" fmla="*/ 892 w 1690"/>
              <a:gd name="T9" fmla="*/ 279 h 397"/>
              <a:gd name="T10" fmla="*/ 937 w 1690"/>
              <a:gd name="T11" fmla="*/ 329 h 397"/>
              <a:gd name="T12" fmla="*/ 1026 w 1690"/>
              <a:gd name="T13" fmla="*/ 289 h 397"/>
              <a:gd name="T14" fmla="*/ 1106 w 1690"/>
              <a:gd name="T15" fmla="*/ 321 h 397"/>
              <a:gd name="T16" fmla="*/ 1690 w 1690"/>
              <a:gd name="T17" fmla="*/ 247 h 397"/>
              <a:gd name="T18" fmla="*/ 656 w 1690"/>
              <a:gd name="T19" fmla="*/ 369 h 397"/>
              <a:gd name="T20" fmla="*/ 0 w 1690"/>
              <a:gd name="T21" fmla="*/ 0 h 397"/>
              <a:gd name="T22" fmla="*/ 572 w 1690"/>
              <a:gd name="T23" fmla="*/ 308 h 397"/>
              <a:gd name="T24" fmla="*/ 618 w 1690"/>
              <a:gd name="T25" fmla="*/ 259 h 397"/>
              <a:gd name="T26" fmla="*/ 670 w 1690"/>
              <a:gd name="T27" fmla="*/ 30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0" h="397">
                <a:moveTo>
                  <a:pt x="670" y="305"/>
                </a:moveTo>
                <a:cubicBezTo>
                  <a:pt x="671" y="279"/>
                  <a:pt x="691" y="254"/>
                  <a:pt x="716" y="243"/>
                </a:cubicBezTo>
                <a:cubicBezTo>
                  <a:pt x="741" y="232"/>
                  <a:pt x="772" y="235"/>
                  <a:pt x="794" y="250"/>
                </a:cubicBezTo>
                <a:cubicBezTo>
                  <a:pt x="816" y="264"/>
                  <a:pt x="830" y="289"/>
                  <a:pt x="831" y="316"/>
                </a:cubicBezTo>
                <a:cubicBezTo>
                  <a:pt x="840" y="292"/>
                  <a:pt x="866" y="277"/>
                  <a:pt x="892" y="279"/>
                </a:cubicBezTo>
                <a:cubicBezTo>
                  <a:pt x="917" y="282"/>
                  <a:pt x="938" y="304"/>
                  <a:pt x="937" y="329"/>
                </a:cubicBezTo>
                <a:cubicBezTo>
                  <a:pt x="957" y="306"/>
                  <a:pt x="996" y="290"/>
                  <a:pt x="1026" y="289"/>
                </a:cubicBezTo>
                <a:cubicBezTo>
                  <a:pt x="1056" y="288"/>
                  <a:pt x="1086" y="300"/>
                  <a:pt x="1106" y="321"/>
                </a:cubicBezTo>
                <a:cubicBezTo>
                  <a:pt x="1301" y="314"/>
                  <a:pt x="1498" y="288"/>
                  <a:pt x="1690" y="247"/>
                </a:cubicBezTo>
                <a:cubicBezTo>
                  <a:pt x="1690" y="247"/>
                  <a:pt x="1237" y="397"/>
                  <a:pt x="656" y="369"/>
                </a:cubicBezTo>
                <a:cubicBezTo>
                  <a:pt x="300" y="320"/>
                  <a:pt x="0" y="0"/>
                  <a:pt x="0" y="0"/>
                </a:cubicBezTo>
                <a:cubicBezTo>
                  <a:pt x="0" y="0"/>
                  <a:pt x="302" y="270"/>
                  <a:pt x="572" y="308"/>
                </a:cubicBezTo>
                <a:cubicBezTo>
                  <a:pt x="572" y="308"/>
                  <a:pt x="569" y="270"/>
                  <a:pt x="618" y="259"/>
                </a:cubicBezTo>
                <a:cubicBezTo>
                  <a:pt x="656" y="250"/>
                  <a:pt x="670" y="305"/>
                  <a:pt x="670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0" name="Freeform 53">
            <a:extLst>
              <a:ext uri="{FF2B5EF4-FFF2-40B4-BE49-F238E27FC236}">
                <a16:creationId xmlns:a16="http://schemas.microsoft.com/office/drawing/2014/main" id="{6EB692DC-232A-439F-B746-8319B122C970}"/>
              </a:ext>
            </a:extLst>
          </p:cNvPr>
          <p:cNvSpPr>
            <a:spLocks/>
          </p:cNvSpPr>
          <p:nvPr/>
        </p:nvSpPr>
        <p:spPr bwMode="auto">
          <a:xfrm flipH="1">
            <a:off x="-1166587" y="421519"/>
            <a:ext cx="3393606" cy="479653"/>
          </a:xfrm>
          <a:custGeom>
            <a:avLst/>
            <a:gdLst>
              <a:gd name="T0" fmla="*/ 467 w 615"/>
              <a:gd name="T1" fmla="*/ 39 h 87"/>
              <a:gd name="T2" fmla="*/ 443 w 615"/>
              <a:gd name="T3" fmla="*/ 22 h 87"/>
              <a:gd name="T4" fmla="*/ 416 w 615"/>
              <a:gd name="T5" fmla="*/ 36 h 87"/>
              <a:gd name="T6" fmla="*/ 395 w 615"/>
              <a:gd name="T7" fmla="*/ 18 h 87"/>
              <a:gd name="T8" fmla="*/ 364 w 615"/>
              <a:gd name="T9" fmla="*/ 28 h 87"/>
              <a:gd name="T10" fmla="*/ 316 w 615"/>
              <a:gd name="T11" fmla="*/ 8 h 87"/>
              <a:gd name="T12" fmla="*/ 273 w 615"/>
              <a:gd name="T13" fmla="*/ 39 h 87"/>
              <a:gd name="T14" fmla="*/ 247 w 615"/>
              <a:gd name="T15" fmla="*/ 10 h 87"/>
              <a:gd name="T16" fmla="*/ 216 w 615"/>
              <a:gd name="T17" fmla="*/ 40 h 87"/>
              <a:gd name="T18" fmla="*/ 0 w 615"/>
              <a:gd name="T19" fmla="*/ 0 h 87"/>
              <a:gd name="T20" fmla="*/ 218 w 615"/>
              <a:gd name="T21" fmla="*/ 72 h 87"/>
              <a:gd name="T22" fmla="*/ 615 w 615"/>
              <a:gd name="T23" fmla="*/ 29 h 87"/>
              <a:gd name="T24" fmla="*/ 467 w 615"/>
              <a:gd name="T25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87">
                <a:moveTo>
                  <a:pt x="467" y="39"/>
                </a:moveTo>
                <a:cubicBezTo>
                  <a:pt x="463" y="30"/>
                  <a:pt x="454" y="23"/>
                  <a:pt x="443" y="22"/>
                </a:cubicBezTo>
                <a:cubicBezTo>
                  <a:pt x="433" y="21"/>
                  <a:pt x="422" y="28"/>
                  <a:pt x="416" y="36"/>
                </a:cubicBezTo>
                <a:cubicBezTo>
                  <a:pt x="413" y="27"/>
                  <a:pt x="405" y="20"/>
                  <a:pt x="395" y="18"/>
                </a:cubicBezTo>
                <a:cubicBezTo>
                  <a:pt x="385" y="17"/>
                  <a:pt x="371" y="21"/>
                  <a:pt x="364" y="28"/>
                </a:cubicBezTo>
                <a:cubicBezTo>
                  <a:pt x="353" y="14"/>
                  <a:pt x="334" y="6"/>
                  <a:pt x="316" y="8"/>
                </a:cubicBezTo>
                <a:cubicBezTo>
                  <a:pt x="298" y="10"/>
                  <a:pt x="281" y="22"/>
                  <a:pt x="273" y="39"/>
                </a:cubicBezTo>
                <a:cubicBezTo>
                  <a:pt x="272" y="23"/>
                  <a:pt x="263" y="11"/>
                  <a:pt x="247" y="10"/>
                </a:cubicBezTo>
                <a:cubicBezTo>
                  <a:pt x="231" y="10"/>
                  <a:pt x="220" y="24"/>
                  <a:pt x="216" y="40"/>
                </a:cubicBezTo>
                <a:cubicBezTo>
                  <a:pt x="142" y="41"/>
                  <a:pt x="66" y="30"/>
                  <a:pt x="0" y="0"/>
                </a:cubicBezTo>
                <a:cubicBezTo>
                  <a:pt x="62" y="44"/>
                  <a:pt x="141" y="63"/>
                  <a:pt x="218" y="72"/>
                </a:cubicBezTo>
                <a:cubicBezTo>
                  <a:pt x="351" y="87"/>
                  <a:pt x="487" y="68"/>
                  <a:pt x="615" y="29"/>
                </a:cubicBezTo>
                <a:cubicBezTo>
                  <a:pt x="567" y="43"/>
                  <a:pt x="515" y="47"/>
                  <a:pt x="467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75354FA9-B684-46BE-E5FF-7B3D46DCA109}"/>
              </a:ext>
            </a:extLst>
          </p:cNvPr>
          <p:cNvSpPr/>
          <p:nvPr/>
        </p:nvSpPr>
        <p:spPr bwMode="auto">
          <a:xfrm>
            <a:off x="-1138967" y="1969935"/>
            <a:ext cx="6918159" cy="4845182"/>
          </a:xfrm>
          <a:custGeom>
            <a:avLst/>
            <a:gdLst>
              <a:gd name="connsiteX0" fmla="*/ 2149910 w 6787124"/>
              <a:gd name="connsiteY0" fmla="*/ 1023 h 4753410"/>
              <a:gd name="connsiteX1" fmla="*/ 2281461 w 6787124"/>
              <a:gd name="connsiteY1" fmla="*/ 25838 h 4753410"/>
              <a:gd name="connsiteX2" fmla="*/ 2409385 w 6787124"/>
              <a:gd name="connsiteY2" fmla="*/ 81045 h 4753410"/>
              <a:gd name="connsiteX3" fmla="*/ 6121920 w 6787124"/>
              <a:gd name="connsiteY3" fmla="*/ 2499676 h 4753410"/>
              <a:gd name="connsiteX4" fmla="*/ 6787124 w 6787124"/>
              <a:gd name="connsiteY4" fmla="*/ 3797513 h 4753410"/>
              <a:gd name="connsiteX5" fmla="*/ 6425282 w 6787124"/>
              <a:gd name="connsiteY5" fmla="*/ 4687009 h 4753410"/>
              <a:gd name="connsiteX6" fmla="*/ 5366255 w 6787124"/>
              <a:gd name="connsiteY6" fmla="*/ 4692244 h 4753410"/>
              <a:gd name="connsiteX7" fmla="*/ 0 w 6787124"/>
              <a:gd name="connsiteY7" fmla="*/ 4713080 h 4753410"/>
              <a:gd name="connsiteX8" fmla="*/ 0 w 6787124"/>
              <a:gd name="connsiteY8" fmla="*/ 1673072 h 4753410"/>
              <a:gd name="connsiteX9" fmla="*/ 1773420 w 6787124"/>
              <a:gd name="connsiteY9" fmla="*/ 125305 h 4753410"/>
              <a:gd name="connsiteX10" fmla="*/ 2149910 w 6787124"/>
              <a:gd name="connsiteY10" fmla="*/ 1023 h 4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24" h="4753410">
                <a:moveTo>
                  <a:pt x="2149910" y="1023"/>
                </a:moveTo>
                <a:cubicBezTo>
                  <a:pt x="2194655" y="3767"/>
                  <a:pt x="2238972" y="12036"/>
                  <a:pt x="2281461" y="25838"/>
                </a:cubicBezTo>
                <a:cubicBezTo>
                  <a:pt x="2326234" y="36784"/>
                  <a:pt x="2370094" y="59152"/>
                  <a:pt x="2409385" y="81045"/>
                </a:cubicBezTo>
                <a:cubicBezTo>
                  <a:pt x="2409385" y="81045"/>
                  <a:pt x="5392753" y="1880502"/>
                  <a:pt x="6121920" y="2499676"/>
                </a:cubicBezTo>
                <a:cubicBezTo>
                  <a:pt x="6851086" y="3118849"/>
                  <a:pt x="6142022" y="3383461"/>
                  <a:pt x="6787124" y="3797513"/>
                </a:cubicBezTo>
                <a:cubicBezTo>
                  <a:pt x="6787124" y="3797513"/>
                  <a:pt x="6661942" y="4538046"/>
                  <a:pt x="6425282" y="4687009"/>
                </a:cubicBezTo>
                <a:cubicBezTo>
                  <a:pt x="6188623" y="4835973"/>
                  <a:pt x="6425282" y="4687009"/>
                  <a:pt x="5366255" y="4692244"/>
                </a:cubicBezTo>
                <a:lnTo>
                  <a:pt x="0" y="4713080"/>
                </a:lnTo>
                <a:lnTo>
                  <a:pt x="0" y="1673072"/>
                </a:lnTo>
                <a:lnTo>
                  <a:pt x="1773420" y="125305"/>
                </a:lnTo>
                <a:cubicBezTo>
                  <a:pt x="1877587" y="34285"/>
                  <a:pt x="2015676" y="-7209"/>
                  <a:pt x="2149910" y="1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ID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F3A6544-459B-E36B-7F20-787A37D44EEB}"/>
              </a:ext>
            </a:extLst>
          </p:cNvPr>
          <p:cNvSpPr>
            <a:spLocks/>
          </p:cNvSpPr>
          <p:nvPr/>
        </p:nvSpPr>
        <p:spPr bwMode="auto">
          <a:xfrm flipH="1">
            <a:off x="1539855" y="3084587"/>
            <a:ext cx="3991497" cy="3715575"/>
          </a:xfrm>
          <a:custGeom>
            <a:avLst/>
            <a:gdLst>
              <a:gd name="T0" fmla="*/ 274 w 750"/>
              <a:gd name="T1" fmla="*/ 482 h 652"/>
              <a:gd name="T2" fmla="*/ 634 w 750"/>
              <a:gd name="T3" fmla="*/ 427 h 652"/>
              <a:gd name="T4" fmla="*/ 254 w 750"/>
              <a:gd name="T5" fmla="*/ 652 h 652"/>
              <a:gd name="T6" fmla="*/ 62 w 750"/>
              <a:gd name="T7" fmla="*/ 651 h 652"/>
              <a:gd name="T8" fmla="*/ 0 w 750"/>
              <a:gd name="T9" fmla="*/ 330 h 652"/>
              <a:gd name="T10" fmla="*/ 117 w 750"/>
              <a:gd name="T11" fmla="*/ 255 h 652"/>
              <a:gd name="T12" fmla="*/ 736 w 750"/>
              <a:gd name="T13" fmla="*/ 0 h 652"/>
              <a:gd name="T14" fmla="*/ 229 w 750"/>
              <a:gd name="T15" fmla="*/ 342 h 652"/>
              <a:gd name="T16" fmla="*/ 750 w 750"/>
              <a:gd name="T17" fmla="*/ 176 h 652"/>
              <a:gd name="T18" fmla="*/ 274 w 750"/>
              <a:gd name="T19" fmla="*/ 482 h 652"/>
              <a:gd name="connsiteX0" fmla="*/ 3113 w 9460"/>
              <a:gd name="connsiteY0" fmla="*/ 7393 h 10129"/>
              <a:gd name="connsiteX1" fmla="*/ 7913 w 9460"/>
              <a:gd name="connsiteY1" fmla="*/ 6549 h 10129"/>
              <a:gd name="connsiteX2" fmla="*/ 2847 w 9460"/>
              <a:gd name="connsiteY2" fmla="*/ 10000 h 10129"/>
              <a:gd name="connsiteX3" fmla="*/ 287 w 9460"/>
              <a:gd name="connsiteY3" fmla="*/ 9985 h 10129"/>
              <a:gd name="connsiteX4" fmla="*/ 62 w 9460"/>
              <a:gd name="connsiteY4" fmla="*/ 8064 h 10129"/>
              <a:gd name="connsiteX5" fmla="*/ 1020 w 9460"/>
              <a:gd name="connsiteY5" fmla="*/ 3911 h 10129"/>
              <a:gd name="connsiteX6" fmla="*/ 9273 w 9460"/>
              <a:gd name="connsiteY6" fmla="*/ 0 h 10129"/>
              <a:gd name="connsiteX7" fmla="*/ 2513 w 9460"/>
              <a:gd name="connsiteY7" fmla="*/ 5245 h 10129"/>
              <a:gd name="connsiteX8" fmla="*/ 9460 w 9460"/>
              <a:gd name="connsiteY8" fmla="*/ 2699 h 10129"/>
              <a:gd name="connsiteX9" fmla="*/ 3113 w 9460"/>
              <a:gd name="connsiteY9" fmla="*/ 7393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" h="10129">
                <a:moveTo>
                  <a:pt x="3113" y="7393"/>
                </a:moveTo>
                <a:cubicBezTo>
                  <a:pt x="4753" y="7761"/>
                  <a:pt x="6487" y="7515"/>
                  <a:pt x="7913" y="6549"/>
                </a:cubicBezTo>
                <a:cubicBezTo>
                  <a:pt x="6593" y="8113"/>
                  <a:pt x="4727" y="9340"/>
                  <a:pt x="2847" y="10000"/>
                </a:cubicBezTo>
                <a:cubicBezTo>
                  <a:pt x="287" y="9985"/>
                  <a:pt x="751" y="10308"/>
                  <a:pt x="287" y="9985"/>
                </a:cubicBezTo>
                <a:cubicBezTo>
                  <a:pt x="-177" y="9662"/>
                  <a:pt x="62" y="8064"/>
                  <a:pt x="62" y="8064"/>
                </a:cubicBezTo>
                <a:cubicBezTo>
                  <a:pt x="1622" y="6914"/>
                  <a:pt x="-515" y="5255"/>
                  <a:pt x="1020" y="3911"/>
                </a:cubicBezTo>
                <a:cubicBezTo>
                  <a:pt x="2555" y="2567"/>
                  <a:pt x="7113" y="2377"/>
                  <a:pt x="9273" y="0"/>
                </a:cubicBezTo>
                <a:cubicBezTo>
                  <a:pt x="7633" y="2515"/>
                  <a:pt x="5220" y="4310"/>
                  <a:pt x="2513" y="5245"/>
                </a:cubicBezTo>
                <a:cubicBezTo>
                  <a:pt x="5007" y="5414"/>
                  <a:pt x="7607" y="4509"/>
                  <a:pt x="9460" y="2699"/>
                </a:cubicBezTo>
                <a:cubicBezTo>
                  <a:pt x="7980" y="4985"/>
                  <a:pt x="5593" y="6656"/>
                  <a:pt x="3113" y="7393"/>
                </a:cubicBezTo>
                <a:close/>
              </a:path>
            </a:pathLst>
          </a:custGeom>
          <a:solidFill>
            <a:srgbClr val="9692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74AFD4A1-1CD0-54FC-786A-03A3C2195B33}"/>
              </a:ext>
            </a:extLst>
          </p:cNvPr>
          <p:cNvSpPr>
            <a:spLocks/>
          </p:cNvSpPr>
          <p:nvPr/>
        </p:nvSpPr>
        <p:spPr bwMode="auto">
          <a:xfrm flipH="1">
            <a:off x="-1164704" y="1940023"/>
            <a:ext cx="2992821" cy="3142603"/>
          </a:xfrm>
          <a:custGeom>
            <a:avLst/>
            <a:gdLst>
              <a:gd name="T0" fmla="*/ 532 w 532"/>
              <a:gd name="T1" fmla="*/ 312 h 558"/>
              <a:gd name="T2" fmla="*/ 0 w 532"/>
              <a:gd name="T3" fmla="*/ 558 h 558"/>
              <a:gd name="T4" fmla="*/ 204 w 532"/>
              <a:gd name="T5" fmla="*/ 191 h 558"/>
              <a:gd name="T6" fmla="*/ 114 w 532"/>
              <a:gd name="T7" fmla="*/ 10 h 558"/>
              <a:gd name="T8" fmla="*/ 206 w 532"/>
              <a:gd name="T9" fmla="*/ 28 h 558"/>
              <a:gd name="T10" fmla="*/ 532 w 532"/>
              <a:gd name="T11" fmla="*/ 3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58">
                <a:moveTo>
                  <a:pt x="532" y="312"/>
                </a:moveTo>
                <a:cubicBezTo>
                  <a:pt x="0" y="558"/>
                  <a:pt x="0" y="558"/>
                  <a:pt x="0" y="558"/>
                </a:cubicBezTo>
                <a:cubicBezTo>
                  <a:pt x="123" y="457"/>
                  <a:pt x="226" y="295"/>
                  <a:pt x="204" y="191"/>
                </a:cubicBezTo>
                <a:cubicBezTo>
                  <a:pt x="187" y="110"/>
                  <a:pt x="146" y="48"/>
                  <a:pt x="114" y="10"/>
                </a:cubicBezTo>
                <a:cubicBezTo>
                  <a:pt x="145" y="0"/>
                  <a:pt x="181" y="6"/>
                  <a:pt x="206" y="28"/>
                </a:cubicBezTo>
                <a:lnTo>
                  <a:pt x="532" y="312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34E4CDDC-46AD-7778-C3F9-E45EF2933975}"/>
              </a:ext>
            </a:extLst>
          </p:cNvPr>
          <p:cNvSpPr>
            <a:spLocks/>
          </p:cNvSpPr>
          <p:nvPr/>
        </p:nvSpPr>
        <p:spPr bwMode="auto">
          <a:xfrm flipH="1">
            <a:off x="-1138967" y="4514375"/>
            <a:ext cx="4843606" cy="2353613"/>
          </a:xfrm>
          <a:custGeom>
            <a:avLst/>
            <a:gdLst>
              <a:gd name="connsiteX0" fmla="*/ 3916506 w 4751864"/>
              <a:gd name="connsiteY0" fmla="*/ 141 h 2242493"/>
              <a:gd name="connsiteX1" fmla="*/ 3894441 w 4751864"/>
              <a:gd name="connsiteY1" fmla="*/ 141 h 2242493"/>
              <a:gd name="connsiteX2" fmla="*/ 0 w 4751864"/>
              <a:gd name="connsiteY2" fmla="*/ 2192933 h 2242493"/>
              <a:gd name="connsiteX3" fmla="*/ 0 w 4751864"/>
              <a:gd name="connsiteY3" fmla="*/ 2242493 h 2242493"/>
              <a:gd name="connsiteX4" fmla="*/ 4751864 w 4751864"/>
              <a:gd name="connsiteY4" fmla="*/ 2242493 h 2242493"/>
              <a:gd name="connsiteX5" fmla="*/ 4751864 w 4751864"/>
              <a:gd name="connsiteY5" fmla="*/ 305578 h 2242493"/>
              <a:gd name="connsiteX6" fmla="*/ 4587759 w 4751864"/>
              <a:gd name="connsiteY6" fmla="*/ 224616 h 2242493"/>
              <a:gd name="connsiteX7" fmla="*/ 3916506 w 4751864"/>
              <a:gd name="connsiteY7" fmla="*/ 141 h 22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864" h="2242493">
                <a:moveTo>
                  <a:pt x="3916506" y="141"/>
                </a:moveTo>
                <a:cubicBezTo>
                  <a:pt x="3910990" y="141"/>
                  <a:pt x="3899957" y="141"/>
                  <a:pt x="3894441" y="141"/>
                </a:cubicBezTo>
                <a:cubicBezTo>
                  <a:pt x="3215948" y="66422"/>
                  <a:pt x="0" y="2192933"/>
                  <a:pt x="0" y="2192933"/>
                </a:cubicBezTo>
                <a:lnTo>
                  <a:pt x="0" y="2242493"/>
                </a:lnTo>
                <a:lnTo>
                  <a:pt x="4751864" y="2242493"/>
                </a:lnTo>
                <a:lnTo>
                  <a:pt x="4751864" y="305578"/>
                </a:lnTo>
                <a:lnTo>
                  <a:pt x="4587759" y="224616"/>
                </a:lnTo>
                <a:cubicBezTo>
                  <a:pt x="4289884" y="83683"/>
                  <a:pt x="4048895" y="-4001"/>
                  <a:pt x="3916506" y="141"/>
                </a:cubicBezTo>
                <a:close/>
              </a:path>
            </a:pathLst>
          </a:custGeom>
          <a:solidFill>
            <a:srgbClr val="FFD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8" name="Freeform 17">
            <a:extLst>
              <a:ext uri="{FF2B5EF4-FFF2-40B4-BE49-F238E27FC236}">
                <a16:creationId xmlns:a16="http://schemas.microsoft.com/office/drawing/2014/main" id="{4519197F-A258-9E05-0CB1-6ECDB3A39E50}"/>
              </a:ext>
            </a:extLst>
          </p:cNvPr>
          <p:cNvSpPr>
            <a:spLocks/>
          </p:cNvSpPr>
          <p:nvPr/>
        </p:nvSpPr>
        <p:spPr bwMode="auto">
          <a:xfrm flipH="1">
            <a:off x="2596813" y="5859800"/>
            <a:ext cx="226086" cy="1017389"/>
          </a:xfrm>
          <a:custGeom>
            <a:avLst/>
            <a:gdLst>
              <a:gd name="T0" fmla="*/ 80 w 80"/>
              <a:gd name="T1" fmla="*/ 360 h 360"/>
              <a:gd name="T2" fmla="*/ 0 w 80"/>
              <a:gd name="T3" fmla="*/ 283 h 360"/>
              <a:gd name="T4" fmla="*/ 80 w 80"/>
              <a:gd name="T5" fmla="*/ 0 h 360"/>
              <a:gd name="T6" fmla="*/ 80 w 80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360">
                <a:moveTo>
                  <a:pt x="80" y="360"/>
                </a:moveTo>
                <a:lnTo>
                  <a:pt x="0" y="283"/>
                </a:lnTo>
                <a:lnTo>
                  <a:pt x="80" y="0"/>
                </a:lnTo>
                <a:lnTo>
                  <a:pt x="80" y="360"/>
                </a:ln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9" name="Freeform 18">
            <a:extLst>
              <a:ext uri="{FF2B5EF4-FFF2-40B4-BE49-F238E27FC236}">
                <a16:creationId xmlns:a16="http://schemas.microsoft.com/office/drawing/2014/main" id="{96501F4C-35AD-3CDC-19D3-7B4E88D16EB2}"/>
              </a:ext>
            </a:extLst>
          </p:cNvPr>
          <p:cNvSpPr>
            <a:spLocks/>
          </p:cNvSpPr>
          <p:nvPr/>
        </p:nvSpPr>
        <p:spPr bwMode="auto">
          <a:xfrm flipH="1">
            <a:off x="2373552" y="5859800"/>
            <a:ext cx="223262" cy="1017389"/>
          </a:xfrm>
          <a:custGeom>
            <a:avLst/>
            <a:gdLst>
              <a:gd name="T0" fmla="*/ 0 w 79"/>
              <a:gd name="T1" fmla="*/ 360 h 360"/>
              <a:gd name="T2" fmla="*/ 79 w 79"/>
              <a:gd name="T3" fmla="*/ 283 h 360"/>
              <a:gd name="T4" fmla="*/ 0 w 79"/>
              <a:gd name="T5" fmla="*/ 0 h 360"/>
              <a:gd name="T6" fmla="*/ 0 w 79"/>
              <a:gd name="T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360">
                <a:moveTo>
                  <a:pt x="0" y="360"/>
                </a:moveTo>
                <a:lnTo>
                  <a:pt x="79" y="283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0" name="Freeform 19">
            <a:extLst>
              <a:ext uri="{FF2B5EF4-FFF2-40B4-BE49-F238E27FC236}">
                <a16:creationId xmlns:a16="http://schemas.microsoft.com/office/drawing/2014/main" id="{3A03091D-E901-73A3-BC6D-1FFAA2D19986}"/>
              </a:ext>
            </a:extLst>
          </p:cNvPr>
          <p:cNvSpPr>
            <a:spLocks/>
          </p:cNvSpPr>
          <p:nvPr/>
        </p:nvSpPr>
        <p:spPr bwMode="auto">
          <a:xfrm flipH="1">
            <a:off x="2452682" y="5882408"/>
            <a:ext cx="302392" cy="977825"/>
          </a:xfrm>
          <a:custGeom>
            <a:avLst/>
            <a:gdLst>
              <a:gd name="T0" fmla="*/ 51 w 54"/>
              <a:gd name="T1" fmla="*/ 136 h 174"/>
              <a:gd name="T2" fmla="*/ 30 w 54"/>
              <a:gd name="T3" fmla="*/ 154 h 174"/>
              <a:gd name="T4" fmla="*/ 30 w 54"/>
              <a:gd name="T5" fmla="*/ 135 h 174"/>
              <a:gd name="T6" fmla="*/ 30 w 54"/>
              <a:gd name="T7" fmla="*/ 134 h 174"/>
              <a:gd name="T8" fmla="*/ 50 w 54"/>
              <a:gd name="T9" fmla="*/ 117 h 174"/>
              <a:gd name="T10" fmla="*/ 48 w 54"/>
              <a:gd name="T11" fmla="*/ 115 h 174"/>
              <a:gd name="T12" fmla="*/ 30 w 54"/>
              <a:gd name="T13" fmla="*/ 132 h 174"/>
              <a:gd name="T14" fmla="*/ 30 w 54"/>
              <a:gd name="T15" fmla="*/ 104 h 174"/>
              <a:gd name="T16" fmla="*/ 44 w 54"/>
              <a:gd name="T17" fmla="*/ 90 h 174"/>
              <a:gd name="T18" fmla="*/ 43 w 54"/>
              <a:gd name="T19" fmla="*/ 88 h 174"/>
              <a:gd name="T20" fmla="*/ 30 w 54"/>
              <a:gd name="T21" fmla="*/ 101 h 174"/>
              <a:gd name="T22" fmla="*/ 30 w 54"/>
              <a:gd name="T23" fmla="*/ 87 h 174"/>
              <a:gd name="T24" fmla="*/ 30 w 54"/>
              <a:gd name="T25" fmla="*/ 87 h 174"/>
              <a:gd name="T26" fmla="*/ 30 w 54"/>
              <a:gd name="T27" fmla="*/ 79 h 174"/>
              <a:gd name="T28" fmla="*/ 43 w 54"/>
              <a:gd name="T29" fmla="*/ 67 h 174"/>
              <a:gd name="T30" fmla="*/ 42 w 54"/>
              <a:gd name="T31" fmla="*/ 65 h 174"/>
              <a:gd name="T32" fmla="*/ 30 w 54"/>
              <a:gd name="T33" fmla="*/ 77 h 174"/>
              <a:gd name="T34" fmla="*/ 30 w 54"/>
              <a:gd name="T35" fmla="*/ 53 h 174"/>
              <a:gd name="T36" fmla="*/ 37 w 54"/>
              <a:gd name="T37" fmla="*/ 46 h 174"/>
              <a:gd name="T38" fmla="*/ 35 w 54"/>
              <a:gd name="T39" fmla="*/ 45 h 174"/>
              <a:gd name="T40" fmla="*/ 30 w 54"/>
              <a:gd name="T41" fmla="*/ 50 h 174"/>
              <a:gd name="T42" fmla="*/ 30 w 54"/>
              <a:gd name="T43" fmla="*/ 35 h 174"/>
              <a:gd name="T44" fmla="*/ 30 w 54"/>
              <a:gd name="T45" fmla="*/ 35 h 174"/>
              <a:gd name="T46" fmla="*/ 34 w 54"/>
              <a:gd name="T47" fmla="*/ 31 h 174"/>
              <a:gd name="T48" fmla="*/ 32 w 54"/>
              <a:gd name="T49" fmla="*/ 30 h 174"/>
              <a:gd name="T50" fmla="*/ 30 w 54"/>
              <a:gd name="T51" fmla="*/ 33 h 174"/>
              <a:gd name="T52" fmla="*/ 30 w 54"/>
              <a:gd name="T53" fmla="*/ 1 h 174"/>
              <a:gd name="T54" fmla="*/ 28 w 54"/>
              <a:gd name="T55" fmla="*/ 0 h 174"/>
              <a:gd name="T56" fmla="*/ 27 w 54"/>
              <a:gd name="T57" fmla="*/ 1 h 174"/>
              <a:gd name="T58" fmla="*/ 27 w 54"/>
              <a:gd name="T59" fmla="*/ 40 h 174"/>
              <a:gd name="T60" fmla="*/ 22 w 54"/>
              <a:gd name="T61" fmla="*/ 37 h 174"/>
              <a:gd name="T62" fmla="*/ 20 w 54"/>
              <a:gd name="T63" fmla="*/ 38 h 174"/>
              <a:gd name="T64" fmla="*/ 27 w 54"/>
              <a:gd name="T65" fmla="*/ 42 h 174"/>
              <a:gd name="T66" fmla="*/ 27 w 54"/>
              <a:gd name="T67" fmla="*/ 59 h 174"/>
              <a:gd name="T68" fmla="*/ 21 w 54"/>
              <a:gd name="T69" fmla="*/ 55 h 174"/>
              <a:gd name="T70" fmla="*/ 19 w 54"/>
              <a:gd name="T71" fmla="*/ 56 h 174"/>
              <a:gd name="T72" fmla="*/ 27 w 54"/>
              <a:gd name="T73" fmla="*/ 62 h 174"/>
              <a:gd name="T74" fmla="*/ 27 w 54"/>
              <a:gd name="T75" fmla="*/ 84 h 174"/>
              <a:gd name="T76" fmla="*/ 13 w 54"/>
              <a:gd name="T77" fmla="*/ 75 h 174"/>
              <a:gd name="T78" fmla="*/ 12 w 54"/>
              <a:gd name="T79" fmla="*/ 77 h 174"/>
              <a:gd name="T80" fmla="*/ 27 w 54"/>
              <a:gd name="T81" fmla="*/ 86 h 174"/>
              <a:gd name="T82" fmla="*/ 27 w 54"/>
              <a:gd name="T83" fmla="*/ 111 h 174"/>
              <a:gd name="T84" fmla="*/ 9 w 54"/>
              <a:gd name="T85" fmla="*/ 98 h 174"/>
              <a:gd name="T86" fmla="*/ 7 w 54"/>
              <a:gd name="T87" fmla="*/ 99 h 174"/>
              <a:gd name="T88" fmla="*/ 26 w 54"/>
              <a:gd name="T89" fmla="*/ 113 h 174"/>
              <a:gd name="T90" fmla="*/ 27 w 54"/>
              <a:gd name="T91" fmla="*/ 113 h 174"/>
              <a:gd name="T92" fmla="*/ 27 w 54"/>
              <a:gd name="T93" fmla="*/ 138 h 174"/>
              <a:gd name="T94" fmla="*/ 2 w 54"/>
              <a:gd name="T95" fmla="*/ 121 h 174"/>
              <a:gd name="T96" fmla="*/ 1 w 54"/>
              <a:gd name="T97" fmla="*/ 122 h 174"/>
              <a:gd name="T98" fmla="*/ 27 w 54"/>
              <a:gd name="T99" fmla="*/ 140 h 174"/>
              <a:gd name="T100" fmla="*/ 27 w 54"/>
              <a:gd name="T101" fmla="*/ 156 h 174"/>
              <a:gd name="T102" fmla="*/ 7 w 54"/>
              <a:gd name="T103" fmla="*/ 143 h 174"/>
              <a:gd name="T104" fmla="*/ 6 w 54"/>
              <a:gd name="T105" fmla="*/ 144 h 174"/>
              <a:gd name="T106" fmla="*/ 27 w 54"/>
              <a:gd name="T107" fmla="*/ 159 h 174"/>
              <a:gd name="T108" fmla="*/ 27 w 54"/>
              <a:gd name="T109" fmla="*/ 172 h 174"/>
              <a:gd name="T110" fmla="*/ 28 w 54"/>
              <a:gd name="T111" fmla="*/ 174 h 174"/>
              <a:gd name="T112" fmla="*/ 30 w 54"/>
              <a:gd name="T113" fmla="*/ 172 h 174"/>
              <a:gd name="T114" fmla="*/ 30 w 54"/>
              <a:gd name="T115" fmla="*/ 156 h 174"/>
              <a:gd name="T116" fmla="*/ 53 w 54"/>
              <a:gd name="T117" fmla="*/ 137 h 174"/>
              <a:gd name="T118" fmla="*/ 51 w 54"/>
              <a:gd name="T119" fmla="*/ 13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74">
                <a:moveTo>
                  <a:pt x="51" y="136"/>
                </a:moveTo>
                <a:cubicBezTo>
                  <a:pt x="44" y="142"/>
                  <a:pt x="37" y="148"/>
                  <a:pt x="30" y="15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0" y="135"/>
                  <a:pt x="30" y="134"/>
                  <a:pt x="30" y="134"/>
                </a:cubicBezTo>
                <a:cubicBezTo>
                  <a:pt x="37" y="129"/>
                  <a:pt x="43" y="123"/>
                  <a:pt x="50" y="117"/>
                </a:cubicBezTo>
                <a:cubicBezTo>
                  <a:pt x="50" y="116"/>
                  <a:pt x="49" y="115"/>
                  <a:pt x="48" y="115"/>
                </a:cubicBezTo>
                <a:cubicBezTo>
                  <a:pt x="42" y="121"/>
                  <a:pt x="36" y="127"/>
                  <a:pt x="30" y="13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4" y="99"/>
                  <a:pt x="39" y="94"/>
                  <a:pt x="44" y="90"/>
                </a:cubicBezTo>
                <a:cubicBezTo>
                  <a:pt x="45" y="89"/>
                  <a:pt x="44" y="88"/>
                  <a:pt x="43" y="88"/>
                </a:cubicBezTo>
                <a:cubicBezTo>
                  <a:pt x="38" y="93"/>
                  <a:pt x="34" y="97"/>
                  <a:pt x="30" y="101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79"/>
                  <a:pt x="30" y="79"/>
                  <a:pt x="30" y="79"/>
                </a:cubicBezTo>
                <a:cubicBezTo>
                  <a:pt x="34" y="75"/>
                  <a:pt x="39" y="71"/>
                  <a:pt x="43" y="67"/>
                </a:cubicBezTo>
                <a:cubicBezTo>
                  <a:pt x="44" y="66"/>
                  <a:pt x="42" y="65"/>
                  <a:pt x="42" y="65"/>
                </a:cubicBezTo>
                <a:cubicBezTo>
                  <a:pt x="38" y="69"/>
                  <a:pt x="34" y="73"/>
                  <a:pt x="30" y="77"/>
                </a:cubicBezTo>
                <a:cubicBezTo>
                  <a:pt x="30" y="53"/>
                  <a:pt x="30" y="53"/>
                  <a:pt x="30" y="53"/>
                </a:cubicBezTo>
                <a:cubicBezTo>
                  <a:pt x="32" y="51"/>
                  <a:pt x="34" y="48"/>
                  <a:pt x="37" y="46"/>
                </a:cubicBezTo>
                <a:cubicBezTo>
                  <a:pt x="38" y="45"/>
                  <a:pt x="36" y="44"/>
                  <a:pt x="35" y="45"/>
                </a:cubicBezTo>
                <a:cubicBezTo>
                  <a:pt x="33" y="47"/>
                  <a:pt x="31" y="49"/>
                  <a:pt x="30" y="50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3" y="33"/>
                  <a:pt x="34" y="31"/>
                </a:cubicBezTo>
                <a:cubicBezTo>
                  <a:pt x="35" y="31"/>
                  <a:pt x="33" y="29"/>
                  <a:pt x="32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9"/>
                  <a:pt x="23" y="38"/>
                  <a:pt x="22" y="37"/>
                </a:cubicBezTo>
                <a:cubicBezTo>
                  <a:pt x="21" y="36"/>
                  <a:pt x="19" y="37"/>
                  <a:pt x="20" y="38"/>
                </a:cubicBezTo>
                <a:cubicBezTo>
                  <a:pt x="22" y="40"/>
                  <a:pt x="24" y="41"/>
                  <a:pt x="27" y="42"/>
                </a:cubicBezTo>
                <a:cubicBezTo>
                  <a:pt x="27" y="59"/>
                  <a:pt x="27" y="59"/>
                  <a:pt x="27" y="59"/>
                </a:cubicBezTo>
                <a:cubicBezTo>
                  <a:pt x="25" y="58"/>
                  <a:pt x="23" y="56"/>
                  <a:pt x="21" y="55"/>
                </a:cubicBezTo>
                <a:cubicBezTo>
                  <a:pt x="20" y="54"/>
                  <a:pt x="18" y="55"/>
                  <a:pt x="19" y="56"/>
                </a:cubicBezTo>
                <a:cubicBezTo>
                  <a:pt x="22" y="58"/>
                  <a:pt x="24" y="60"/>
                  <a:pt x="27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22" y="81"/>
                  <a:pt x="18" y="78"/>
                  <a:pt x="13" y="75"/>
                </a:cubicBezTo>
                <a:cubicBezTo>
                  <a:pt x="12" y="75"/>
                  <a:pt x="11" y="76"/>
                  <a:pt x="12" y="77"/>
                </a:cubicBezTo>
                <a:cubicBezTo>
                  <a:pt x="17" y="80"/>
                  <a:pt x="22" y="83"/>
                  <a:pt x="27" y="86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1" y="106"/>
                  <a:pt x="15" y="102"/>
                  <a:pt x="9" y="98"/>
                </a:cubicBezTo>
                <a:cubicBezTo>
                  <a:pt x="8" y="97"/>
                  <a:pt x="6" y="98"/>
                  <a:pt x="7" y="99"/>
                </a:cubicBezTo>
                <a:cubicBezTo>
                  <a:pt x="14" y="104"/>
                  <a:pt x="20" y="108"/>
                  <a:pt x="26" y="113"/>
                </a:cubicBezTo>
                <a:cubicBezTo>
                  <a:pt x="26" y="113"/>
                  <a:pt x="26" y="113"/>
                  <a:pt x="27" y="113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9" y="132"/>
                  <a:pt x="10" y="127"/>
                  <a:pt x="2" y="121"/>
                </a:cubicBezTo>
                <a:cubicBezTo>
                  <a:pt x="1" y="120"/>
                  <a:pt x="0" y="121"/>
                  <a:pt x="1" y="122"/>
                </a:cubicBezTo>
                <a:cubicBezTo>
                  <a:pt x="9" y="128"/>
                  <a:pt x="18" y="134"/>
                  <a:pt x="27" y="140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1" y="151"/>
                  <a:pt x="14" y="147"/>
                  <a:pt x="7" y="143"/>
                </a:cubicBezTo>
                <a:cubicBezTo>
                  <a:pt x="6" y="142"/>
                  <a:pt x="5" y="144"/>
                  <a:pt x="6" y="144"/>
                </a:cubicBezTo>
                <a:cubicBezTo>
                  <a:pt x="13" y="149"/>
                  <a:pt x="20" y="153"/>
                  <a:pt x="27" y="159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4"/>
                  <a:pt x="28" y="174"/>
                </a:cubicBezTo>
                <a:cubicBezTo>
                  <a:pt x="29" y="174"/>
                  <a:pt x="30" y="173"/>
                  <a:pt x="30" y="172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7" y="150"/>
                  <a:pt x="45" y="144"/>
                  <a:pt x="53" y="137"/>
                </a:cubicBezTo>
                <a:cubicBezTo>
                  <a:pt x="54" y="137"/>
                  <a:pt x="52" y="135"/>
                  <a:pt x="51" y="136"/>
                </a:cubicBez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0D58660-73F4-0C3F-6027-22450C42A7CC}"/>
              </a:ext>
            </a:extLst>
          </p:cNvPr>
          <p:cNvSpPr>
            <a:spLocks/>
          </p:cNvSpPr>
          <p:nvPr/>
        </p:nvSpPr>
        <p:spPr bwMode="auto">
          <a:xfrm flipH="1">
            <a:off x="-1138965" y="4514374"/>
            <a:ext cx="2125659" cy="2343255"/>
          </a:xfrm>
          <a:custGeom>
            <a:avLst/>
            <a:gdLst>
              <a:gd name="connsiteX0" fmla="*/ 1249583 w 2085397"/>
              <a:gd name="connsiteY0" fmla="*/ 141 h 2298872"/>
              <a:gd name="connsiteX1" fmla="*/ 1227515 w 2085397"/>
              <a:gd name="connsiteY1" fmla="*/ 141 h 2298872"/>
              <a:gd name="connsiteX2" fmla="*/ 1415091 w 2085397"/>
              <a:gd name="connsiteY2" fmla="*/ 160320 h 2298872"/>
              <a:gd name="connsiteX3" fmla="*/ 1547497 w 2085397"/>
              <a:gd name="connsiteY3" fmla="*/ 999878 h 2298872"/>
              <a:gd name="connsiteX4" fmla="*/ 896499 w 2085397"/>
              <a:gd name="connsiteY4" fmla="*/ 1701350 h 2298872"/>
              <a:gd name="connsiteX5" fmla="*/ 131715 w 2085397"/>
              <a:gd name="connsiteY5" fmla="*/ 2221241 h 2298872"/>
              <a:gd name="connsiteX6" fmla="*/ 0 w 2085397"/>
              <a:gd name="connsiteY6" fmla="*/ 2298872 h 2298872"/>
              <a:gd name="connsiteX7" fmla="*/ 2085397 w 2085397"/>
              <a:gd name="connsiteY7" fmla="*/ 2298872 h 2298872"/>
              <a:gd name="connsiteX8" fmla="*/ 2085397 w 2085397"/>
              <a:gd name="connsiteY8" fmla="*/ 305748 h 2298872"/>
              <a:gd name="connsiteX9" fmla="*/ 1920924 w 2085397"/>
              <a:gd name="connsiteY9" fmla="*/ 224616 h 2298872"/>
              <a:gd name="connsiteX10" fmla="*/ 1249583 w 2085397"/>
              <a:gd name="connsiteY10" fmla="*/ 141 h 22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397" h="2298872">
                <a:moveTo>
                  <a:pt x="1249583" y="141"/>
                </a:moveTo>
                <a:cubicBezTo>
                  <a:pt x="1244066" y="141"/>
                  <a:pt x="1233032" y="141"/>
                  <a:pt x="1227515" y="141"/>
                </a:cubicBezTo>
                <a:cubicBezTo>
                  <a:pt x="1277167" y="60899"/>
                  <a:pt x="1354404" y="110610"/>
                  <a:pt x="1415091" y="160320"/>
                </a:cubicBezTo>
                <a:cubicBezTo>
                  <a:pt x="1663352" y="375733"/>
                  <a:pt x="1679903" y="723708"/>
                  <a:pt x="1547497" y="999878"/>
                </a:cubicBezTo>
                <a:cubicBezTo>
                  <a:pt x="1415091" y="1276048"/>
                  <a:pt x="1161312" y="1496984"/>
                  <a:pt x="896499" y="1701350"/>
                </a:cubicBezTo>
                <a:cubicBezTo>
                  <a:pt x="650996" y="1883623"/>
                  <a:pt x="395838" y="2057610"/>
                  <a:pt x="131715" y="2221241"/>
                </a:cubicBezTo>
                <a:lnTo>
                  <a:pt x="0" y="2298872"/>
                </a:lnTo>
                <a:lnTo>
                  <a:pt x="2085397" y="2298872"/>
                </a:lnTo>
                <a:lnTo>
                  <a:pt x="2085397" y="305748"/>
                </a:lnTo>
                <a:lnTo>
                  <a:pt x="1920924" y="224616"/>
                </a:lnTo>
                <a:cubicBezTo>
                  <a:pt x="1623010" y="83683"/>
                  <a:pt x="1381989" y="-4001"/>
                  <a:pt x="1249583" y="141"/>
                </a:cubicBezTo>
                <a:close/>
              </a:path>
            </a:pathLst>
          </a:custGeom>
          <a:solidFill>
            <a:srgbClr val="FFB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58462D2C-9950-662C-49B4-A92F66BE28E8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35"/>
            <a:ext cx="2410715" cy="924395"/>
          </a:xfrm>
          <a:custGeom>
            <a:avLst/>
            <a:gdLst>
              <a:gd name="connsiteX0" fmla="*/ 1805721 w 2365054"/>
              <a:gd name="connsiteY0" fmla="*/ 20 h 906886"/>
              <a:gd name="connsiteX1" fmla="*/ 47136 w 2365054"/>
              <a:gd name="connsiteY1" fmla="*/ 872653 h 906886"/>
              <a:gd name="connsiteX2" fmla="*/ 0 w 2365054"/>
              <a:gd name="connsiteY2" fmla="*/ 906886 h 906886"/>
              <a:gd name="connsiteX3" fmla="*/ 2365054 w 2365054"/>
              <a:gd name="connsiteY3" fmla="*/ 906886 h 906886"/>
              <a:gd name="connsiteX4" fmla="*/ 2365054 w 2365054"/>
              <a:gd name="connsiteY4" fmla="*/ 253682 h 906886"/>
              <a:gd name="connsiteX5" fmla="*/ 2355723 w 2365054"/>
              <a:gd name="connsiteY5" fmla="*/ 246711 h 906886"/>
              <a:gd name="connsiteX6" fmla="*/ 1882963 w 2365054"/>
              <a:gd name="connsiteY6" fmla="*/ 5542 h 906886"/>
              <a:gd name="connsiteX7" fmla="*/ 1805721 w 2365054"/>
              <a:gd name="connsiteY7" fmla="*/ 20 h 9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054" h="906886">
                <a:moveTo>
                  <a:pt x="1805721" y="20"/>
                </a:moveTo>
                <a:cubicBezTo>
                  <a:pt x="1342960" y="-3777"/>
                  <a:pt x="517720" y="535336"/>
                  <a:pt x="47136" y="872653"/>
                </a:cubicBezTo>
                <a:lnTo>
                  <a:pt x="0" y="906886"/>
                </a:lnTo>
                <a:lnTo>
                  <a:pt x="2365054" y="906886"/>
                </a:lnTo>
                <a:lnTo>
                  <a:pt x="2365054" y="253682"/>
                </a:lnTo>
                <a:lnTo>
                  <a:pt x="2355723" y="246711"/>
                </a:lnTo>
                <a:cubicBezTo>
                  <a:pt x="2176757" y="119094"/>
                  <a:pt x="2009860" y="26250"/>
                  <a:pt x="1882963" y="5542"/>
                </a:cubicBezTo>
                <a:cubicBezTo>
                  <a:pt x="1860894" y="20"/>
                  <a:pt x="1833307" y="20"/>
                  <a:pt x="1805721" y="20"/>
                </a:cubicBezTo>
                <a:close/>
              </a:path>
            </a:pathLst>
          </a:custGeom>
          <a:solidFill>
            <a:srgbClr val="7A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53" name="Freeform 22">
            <a:extLst>
              <a:ext uri="{FF2B5EF4-FFF2-40B4-BE49-F238E27FC236}">
                <a16:creationId xmlns:a16="http://schemas.microsoft.com/office/drawing/2014/main" id="{9CAD4618-8BB2-8644-25CD-4841A6CACF06}"/>
              </a:ext>
            </a:extLst>
          </p:cNvPr>
          <p:cNvSpPr>
            <a:spLocks/>
          </p:cNvSpPr>
          <p:nvPr/>
        </p:nvSpPr>
        <p:spPr bwMode="auto">
          <a:xfrm flipH="1">
            <a:off x="191814" y="5720775"/>
            <a:ext cx="223262" cy="1147389"/>
          </a:xfrm>
          <a:custGeom>
            <a:avLst/>
            <a:gdLst>
              <a:gd name="T0" fmla="*/ 79 w 79"/>
              <a:gd name="T1" fmla="*/ 406 h 406"/>
              <a:gd name="T2" fmla="*/ 0 w 79"/>
              <a:gd name="T3" fmla="*/ 320 h 406"/>
              <a:gd name="T4" fmla="*/ 79 w 79"/>
              <a:gd name="T5" fmla="*/ 0 h 406"/>
              <a:gd name="T6" fmla="*/ 79 w 79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6">
                <a:moveTo>
                  <a:pt x="79" y="406"/>
                </a:moveTo>
                <a:lnTo>
                  <a:pt x="0" y="320"/>
                </a:lnTo>
                <a:lnTo>
                  <a:pt x="79" y="0"/>
                </a:lnTo>
                <a:lnTo>
                  <a:pt x="79" y="406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AD33BBDE-5207-5EE5-46C8-78B8161100C3}"/>
              </a:ext>
            </a:extLst>
          </p:cNvPr>
          <p:cNvSpPr>
            <a:spLocks/>
          </p:cNvSpPr>
          <p:nvPr/>
        </p:nvSpPr>
        <p:spPr bwMode="auto">
          <a:xfrm flipH="1">
            <a:off x="-34270" y="5720775"/>
            <a:ext cx="226086" cy="1147389"/>
          </a:xfrm>
          <a:custGeom>
            <a:avLst/>
            <a:gdLst>
              <a:gd name="T0" fmla="*/ 0 w 80"/>
              <a:gd name="T1" fmla="*/ 406 h 406"/>
              <a:gd name="T2" fmla="*/ 80 w 80"/>
              <a:gd name="T3" fmla="*/ 320 h 406"/>
              <a:gd name="T4" fmla="*/ 0 w 80"/>
              <a:gd name="T5" fmla="*/ 0 h 406"/>
              <a:gd name="T6" fmla="*/ 0 w 80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6">
                <a:moveTo>
                  <a:pt x="0" y="406"/>
                </a:moveTo>
                <a:lnTo>
                  <a:pt x="80" y="320"/>
                </a:lnTo>
                <a:lnTo>
                  <a:pt x="0" y="0"/>
                </a:lnTo>
                <a:lnTo>
                  <a:pt x="0" y="406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55" name="Freeform 24">
            <a:extLst>
              <a:ext uri="{FF2B5EF4-FFF2-40B4-BE49-F238E27FC236}">
                <a16:creationId xmlns:a16="http://schemas.microsoft.com/office/drawing/2014/main" id="{C76430DD-8A0C-361E-3844-6F3AC7D21899}"/>
              </a:ext>
            </a:extLst>
          </p:cNvPr>
          <p:cNvSpPr>
            <a:spLocks/>
          </p:cNvSpPr>
          <p:nvPr/>
        </p:nvSpPr>
        <p:spPr bwMode="auto">
          <a:xfrm flipH="1">
            <a:off x="44859" y="5743384"/>
            <a:ext cx="302392" cy="1107824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3 h 197"/>
              <a:gd name="T6" fmla="*/ 30 w 54"/>
              <a:gd name="T7" fmla="*/ 152 h 197"/>
              <a:gd name="T8" fmla="*/ 50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6 h 197"/>
              <a:gd name="T30" fmla="*/ 42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7 w 54"/>
              <a:gd name="T57" fmla="*/ 1 h 197"/>
              <a:gd name="T58" fmla="*/ 27 w 54"/>
              <a:gd name="T59" fmla="*/ 46 h 197"/>
              <a:gd name="T60" fmla="*/ 22 w 54"/>
              <a:gd name="T61" fmla="*/ 42 h 197"/>
              <a:gd name="T62" fmla="*/ 20 w 54"/>
              <a:gd name="T63" fmla="*/ 43 h 197"/>
              <a:gd name="T64" fmla="*/ 27 w 54"/>
              <a:gd name="T65" fmla="*/ 48 h 197"/>
              <a:gd name="T66" fmla="*/ 27 w 54"/>
              <a:gd name="T67" fmla="*/ 67 h 197"/>
              <a:gd name="T68" fmla="*/ 21 w 54"/>
              <a:gd name="T69" fmla="*/ 62 h 197"/>
              <a:gd name="T70" fmla="*/ 19 w 54"/>
              <a:gd name="T71" fmla="*/ 64 h 197"/>
              <a:gd name="T72" fmla="*/ 27 w 54"/>
              <a:gd name="T73" fmla="*/ 70 h 197"/>
              <a:gd name="T74" fmla="*/ 27 w 54"/>
              <a:gd name="T75" fmla="*/ 95 h 197"/>
              <a:gd name="T76" fmla="*/ 13 w 54"/>
              <a:gd name="T77" fmla="*/ 86 h 197"/>
              <a:gd name="T78" fmla="*/ 12 w 54"/>
              <a:gd name="T79" fmla="*/ 87 h 197"/>
              <a:gd name="T80" fmla="*/ 27 w 54"/>
              <a:gd name="T81" fmla="*/ 98 h 197"/>
              <a:gd name="T82" fmla="*/ 27 w 54"/>
              <a:gd name="T83" fmla="*/ 126 h 197"/>
              <a:gd name="T84" fmla="*/ 9 w 54"/>
              <a:gd name="T85" fmla="*/ 111 h 197"/>
              <a:gd name="T86" fmla="*/ 7 w 54"/>
              <a:gd name="T87" fmla="*/ 113 h 197"/>
              <a:gd name="T88" fmla="*/ 26 w 54"/>
              <a:gd name="T89" fmla="*/ 128 h 197"/>
              <a:gd name="T90" fmla="*/ 27 w 54"/>
              <a:gd name="T91" fmla="*/ 129 h 197"/>
              <a:gd name="T92" fmla="*/ 27 w 54"/>
              <a:gd name="T93" fmla="*/ 156 h 197"/>
              <a:gd name="T94" fmla="*/ 2 w 54"/>
              <a:gd name="T95" fmla="*/ 137 h 197"/>
              <a:gd name="T96" fmla="*/ 1 w 54"/>
              <a:gd name="T97" fmla="*/ 139 h 197"/>
              <a:gd name="T98" fmla="*/ 27 w 54"/>
              <a:gd name="T99" fmla="*/ 159 h 197"/>
              <a:gd name="T100" fmla="*/ 27 w 54"/>
              <a:gd name="T101" fmla="*/ 177 h 197"/>
              <a:gd name="T102" fmla="*/ 7 w 54"/>
              <a:gd name="T103" fmla="*/ 162 h 197"/>
              <a:gd name="T104" fmla="*/ 6 w 54"/>
              <a:gd name="T105" fmla="*/ 164 h 197"/>
              <a:gd name="T106" fmla="*/ 27 w 54"/>
              <a:gd name="T107" fmla="*/ 180 h 197"/>
              <a:gd name="T108" fmla="*/ 27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8"/>
                  <a:pt x="30" y="17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50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4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9" y="80"/>
                  <a:pt x="43" y="76"/>
                </a:cubicBezTo>
                <a:cubicBezTo>
                  <a:pt x="44" y="75"/>
                  <a:pt x="42" y="73"/>
                  <a:pt x="42" y="74"/>
                </a:cubicBezTo>
                <a:cubicBezTo>
                  <a:pt x="38" y="79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2"/>
                  <a:pt x="36" y="50"/>
                  <a:pt x="35" y="51"/>
                </a:cubicBezTo>
                <a:cubicBezTo>
                  <a:pt x="33" y="53"/>
                  <a:pt x="32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3" y="37"/>
                  <a:pt x="34" y="36"/>
                </a:cubicBezTo>
                <a:cubicBezTo>
                  <a:pt x="35" y="35"/>
                  <a:pt x="33" y="34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7"/>
                  <a:pt x="27" y="48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4"/>
                </a:cubicBezTo>
                <a:cubicBezTo>
                  <a:pt x="22" y="66"/>
                  <a:pt x="24" y="68"/>
                  <a:pt x="27" y="70"/>
                </a:cubicBezTo>
                <a:cubicBezTo>
                  <a:pt x="27" y="95"/>
                  <a:pt x="27" y="95"/>
                  <a:pt x="27" y="95"/>
                </a:cubicBezTo>
                <a:cubicBezTo>
                  <a:pt x="22" y="92"/>
                  <a:pt x="18" y="88"/>
                  <a:pt x="13" y="86"/>
                </a:cubicBezTo>
                <a:cubicBezTo>
                  <a:pt x="12" y="85"/>
                  <a:pt x="11" y="87"/>
                  <a:pt x="12" y="87"/>
                </a:cubicBezTo>
                <a:cubicBezTo>
                  <a:pt x="17" y="90"/>
                  <a:pt x="22" y="94"/>
                  <a:pt x="27" y="98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3"/>
                </a:cubicBezTo>
                <a:cubicBezTo>
                  <a:pt x="14" y="118"/>
                  <a:pt x="20" y="123"/>
                  <a:pt x="26" y="128"/>
                </a:cubicBezTo>
                <a:cubicBezTo>
                  <a:pt x="26" y="129"/>
                  <a:pt x="26" y="129"/>
                  <a:pt x="27" y="129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9" y="150"/>
                  <a:pt x="10" y="143"/>
                  <a:pt x="2" y="137"/>
                </a:cubicBezTo>
                <a:cubicBezTo>
                  <a:pt x="1" y="136"/>
                  <a:pt x="0" y="138"/>
                  <a:pt x="1" y="139"/>
                </a:cubicBezTo>
                <a:cubicBezTo>
                  <a:pt x="9" y="145"/>
                  <a:pt x="18" y="152"/>
                  <a:pt x="27" y="159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1" y="172"/>
                  <a:pt x="14" y="166"/>
                  <a:pt x="7" y="162"/>
                </a:cubicBezTo>
                <a:cubicBezTo>
                  <a:pt x="6" y="161"/>
                  <a:pt x="5" y="163"/>
                  <a:pt x="6" y="164"/>
                </a:cubicBezTo>
                <a:cubicBezTo>
                  <a:pt x="13" y="168"/>
                  <a:pt x="20" y="174"/>
                  <a:pt x="27" y="180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7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4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FE96FB7C-569E-6722-6B26-50162ADC2B80}"/>
              </a:ext>
            </a:extLst>
          </p:cNvPr>
          <p:cNvSpPr>
            <a:spLocks/>
          </p:cNvSpPr>
          <p:nvPr/>
        </p:nvSpPr>
        <p:spPr bwMode="auto">
          <a:xfrm flipH="1">
            <a:off x="-1138967" y="5933277"/>
            <a:ext cx="645295" cy="924352"/>
          </a:xfrm>
          <a:custGeom>
            <a:avLst/>
            <a:gdLst>
              <a:gd name="connsiteX0" fmla="*/ 73366 w 633073"/>
              <a:gd name="connsiteY0" fmla="*/ 0 h 906844"/>
              <a:gd name="connsiteX1" fmla="*/ 189253 w 633073"/>
              <a:gd name="connsiteY1" fmla="*/ 463857 h 906844"/>
              <a:gd name="connsiteX2" fmla="*/ 84403 w 633073"/>
              <a:gd name="connsiteY2" fmla="*/ 777236 h 906844"/>
              <a:gd name="connsiteX3" fmla="*/ 0 w 633073"/>
              <a:gd name="connsiteY3" fmla="*/ 906844 h 906844"/>
              <a:gd name="connsiteX4" fmla="*/ 633073 w 633073"/>
              <a:gd name="connsiteY4" fmla="*/ 906844 h 906844"/>
              <a:gd name="connsiteX5" fmla="*/ 633073 w 633073"/>
              <a:gd name="connsiteY5" fmla="*/ 253844 h 906844"/>
              <a:gd name="connsiteX6" fmla="*/ 623486 w 633073"/>
              <a:gd name="connsiteY6" fmla="*/ 246683 h 906844"/>
              <a:gd name="connsiteX7" fmla="*/ 150624 w 633073"/>
              <a:gd name="connsiteY7" fmla="*/ 5522 h 906844"/>
              <a:gd name="connsiteX8" fmla="*/ 73366 w 633073"/>
              <a:gd name="connsiteY8" fmla="*/ 0 h 9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73" h="906844">
                <a:moveTo>
                  <a:pt x="73366" y="0"/>
                </a:moveTo>
                <a:cubicBezTo>
                  <a:pt x="167179" y="132531"/>
                  <a:pt x="211327" y="303716"/>
                  <a:pt x="189253" y="463857"/>
                </a:cubicBezTo>
                <a:cubicBezTo>
                  <a:pt x="175457" y="574299"/>
                  <a:pt x="138208" y="679219"/>
                  <a:pt x="84403" y="777236"/>
                </a:cubicBezTo>
                <a:lnTo>
                  <a:pt x="0" y="906844"/>
                </a:lnTo>
                <a:lnTo>
                  <a:pt x="633073" y="906844"/>
                </a:lnTo>
                <a:lnTo>
                  <a:pt x="633073" y="253844"/>
                </a:lnTo>
                <a:lnTo>
                  <a:pt x="623486" y="246683"/>
                </a:lnTo>
                <a:cubicBezTo>
                  <a:pt x="444481" y="119070"/>
                  <a:pt x="277548" y="26230"/>
                  <a:pt x="150624" y="5522"/>
                </a:cubicBezTo>
                <a:cubicBezTo>
                  <a:pt x="128550" y="0"/>
                  <a:pt x="100958" y="0"/>
                  <a:pt x="73366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9428039-EA2B-8366-BA9D-51B1E0E573B9}"/>
              </a:ext>
            </a:extLst>
          </p:cNvPr>
          <p:cNvSpPr>
            <a:spLocks/>
          </p:cNvSpPr>
          <p:nvPr/>
        </p:nvSpPr>
        <p:spPr bwMode="auto">
          <a:xfrm flipH="1">
            <a:off x="2087943" y="5328010"/>
            <a:ext cx="10131654" cy="1555908"/>
          </a:xfrm>
          <a:custGeom>
            <a:avLst/>
            <a:gdLst>
              <a:gd name="connsiteX0" fmla="*/ 6364585 w 8970995"/>
              <a:gd name="connsiteY0" fmla="*/ 0 h 1016934"/>
              <a:gd name="connsiteX1" fmla="*/ 390091 w 8970995"/>
              <a:gd name="connsiteY1" fmla="*/ 675443 h 1016934"/>
              <a:gd name="connsiteX2" fmla="*/ 0 w 8970995"/>
              <a:gd name="connsiteY2" fmla="*/ 745069 h 1016934"/>
              <a:gd name="connsiteX3" fmla="*/ 0 w 8970995"/>
              <a:gd name="connsiteY3" fmla="*/ 1016934 h 1016934"/>
              <a:gd name="connsiteX4" fmla="*/ 8114918 w 8970995"/>
              <a:gd name="connsiteY4" fmla="*/ 1016934 h 1016934"/>
              <a:gd name="connsiteX5" fmla="*/ 8970995 w 8970995"/>
              <a:gd name="connsiteY5" fmla="*/ 1016565 h 1016934"/>
              <a:gd name="connsiteX6" fmla="*/ 8963715 w 8970995"/>
              <a:gd name="connsiteY6" fmla="*/ 1006499 h 1016934"/>
              <a:gd name="connsiteX7" fmla="*/ 6364585 w 8970995"/>
              <a:gd name="connsiteY7" fmla="*/ 0 h 1016934"/>
              <a:gd name="connsiteX0" fmla="*/ 6374544 w 8980954"/>
              <a:gd name="connsiteY0" fmla="*/ 46 h 1016980"/>
              <a:gd name="connsiteX1" fmla="*/ 0 w 8980954"/>
              <a:gd name="connsiteY1" fmla="*/ 332589 h 1016980"/>
              <a:gd name="connsiteX2" fmla="*/ 9959 w 8980954"/>
              <a:gd name="connsiteY2" fmla="*/ 745115 h 1016980"/>
              <a:gd name="connsiteX3" fmla="*/ 9959 w 8980954"/>
              <a:gd name="connsiteY3" fmla="*/ 1016980 h 1016980"/>
              <a:gd name="connsiteX4" fmla="*/ 8124877 w 8980954"/>
              <a:gd name="connsiteY4" fmla="*/ 1016980 h 1016980"/>
              <a:gd name="connsiteX5" fmla="*/ 8980954 w 8980954"/>
              <a:gd name="connsiteY5" fmla="*/ 1016611 h 1016980"/>
              <a:gd name="connsiteX6" fmla="*/ 8973674 w 8980954"/>
              <a:gd name="connsiteY6" fmla="*/ 1006545 h 1016980"/>
              <a:gd name="connsiteX7" fmla="*/ 6374544 w 8980954"/>
              <a:gd name="connsiteY7" fmla="*/ 46 h 1016980"/>
              <a:gd name="connsiteX0" fmla="*/ 6374544 w 9207825"/>
              <a:gd name="connsiteY0" fmla="*/ 46 h 1227748"/>
              <a:gd name="connsiteX1" fmla="*/ 0 w 9207825"/>
              <a:gd name="connsiteY1" fmla="*/ 332589 h 1227748"/>
              <a:gd name="connsiteX2" fmla="*/ 9959 w 9207825"/>
              <a:gd name="connsiteY2" fmla="*/ 745115 h 1227748"/>
              <a:gd name="connsiteX3" fmla="*/ 9959 w 9207825"/>
              <a:gd name="connsiteY3" fmla="*/ 1016980 h 1227748"/>
              <a:gd name="connsiteX4" fmla="*/ 8124877 w 9207825"/>
              <a:gd name="connsiteY4" fmla="*/ 1016980 h 1227748"/>
              <a:gd name="connsiteX5" fmla="*/ 8980954 w 9207825"/>
              <a:gd name="connsiteY5" fmla="*/ 1016611 h 1227748"/>
              <a:gd name="connsiteX6" fmla="*/ 9207807 w 9207825"/>
              <a:gd name="connsiteY6" fmla="*/ 1227710 h 1227748"/>
              <a:gd name="connsiteX7" fmla="*/ 6374544 w 9207825"/>
              <a:gd name="connsiteY7" fmla="*/ 46 h 1227748"/>
              <a:gd name="connsiteX0" fmla="*/ 6374544 w 9207824"/>
              <a:gd name="connsiteY0" fmla="*/ 46 h 1230150"/>
              <a:gd name="connsiteX1" fmla="*/ 0 w 9207824"/>
              <a:gd name="connsiteY1" fmla="*/ 332589 h 1230150"/>
              <a:gd name="connsiteX2" fmla="*/ 9959 w 9207824"/>
              <a:gd name="connsiteY2" fmla="*/ 745115 h 1230150"/>
              <a:gd name="connsiteX3" fmla="*/ 9959 w 9207824"/>
              <a:gd name="connsiteY3" fmla="*/ 1016980 h 1230150"/>
              <a:gd name="connsiteX4" fmla="*/ 8124877 w 9207824"/>
              <a:gd name="connsiteY4" fmla="*/ 1016980 h 1230150"/>
              <a:gd name="connsiteX5" fmla="*/ 8954939 w 9207824"/>
              <a:gd name="connsiteY5" fmla="*/ 1230150 h 1230150"/>
              <a:gd name="connsiteX6" fmla="*/ 9207807 w 9207824"/>
              <a:gd name="connsiteY6" fmla="*/ 1227710 h 1230150"/>
              <a:gd name="connsiteX7" fmla="*/ 6374544 w 9207824"/>
              <a:gd name="connsiteY7" fmla="*/ 46 h 1230150"/>
              <a:gd name="connsiteX0" fmla="*/ 6374544 w 9207824"/>
              <a:gd name="connsiteY0" fmla="*/ 46 h 1245772"/>
              <a:gd name="connsiteX1" fmla="*/ 0 w 9207824"/>
              <a:gd name="connsiteY1" fmla="*/ 332589 h 1245772"/>
              <a:gd name="connsiteX2" fmla="*/ 9959 w 9207824"/>
              <a:gd name="connsiteY2" fmla="*/ 745115 h 1245772"/>
              <a:gd name="connsiteX3" fmla="*/ 9959 w 9207824"/>
              <a:gd name="connsiteY3" fmla="*/ 1016980 h 1245772"/>
              <a:gd name="connsiteX4" fmla="*/ 8081519 w 9207824"/>
              <a:gd name="connsiteY4" fmla="*/ 1245772 h 1245772"/>
              <a:gd name="connsiteX5" fmla="*/ 8954939 w 9207824"/>
              <a:gd name="connsiteY5" fmla="*/ 1230150 h 1245772"/>
              <a:gd name="connsiteX6" fmla="*/ 9207807 w 9207824"/>
              <a:gd name="connsiteY6" fmla="*/ 1227710 h 1245772"/>
              <a:gd name="connsiteX7" fmla="*/ 6374544 w 9207824"/>
              <a:gd name="connsiteY7" fmla="*/ 46 h 1245772"/>
              <a:gd name="connsiteX0" fmla="*/ 6390600 w 9223880"/>
              <a:gd name="connsiteY0" fmla="*/ 46 h 1245772"/>
              <a:gd name="connsiteX1" fmla="*/ 16056 w 9223880"/>
              <a:gd name="connsiteY1" fmla="*/ 332589 h 1245772"/>
              <a:gd name="connsiteX2" fmla="*/ 26015 w 9223880"/>
              <a:gd name="connsiteY2" fmla="*/ 745115 h 1245772"/>
              <a:gd name="connsiteX3" fmla="*/ 0 w 9223880"/>
              <a:gd name="connsiteY3" fmla="*/ 1238146 h 1245772"/>
              <a:gd name="connsiteX4" fmla="*/ 8097575 w 9223880"/>
              <a:gd name="connsiteY4" fmla="*/ 1245772 h 1245772"/>
              <a:gd name="connsiteX5" fmla="*/ 8970995 w 9223880"/>
              <a:gd name="connsiteY5" fmla="*/ 1230150 h 1245772"/>
              <a:gd name="connsiteX6" fmla="*/ 9223863 w 9223880"/>
              <a:gd name="connsiteY6" fmla="*/ 1227710 h 1245772"/>
              <a:gd name="connsiteX7" fmla="*/ 6390600 w 9223880"/>
              <a:gd name="connsiteY7" fmla="*/ 46 h 1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880" h="1245772">
                <a:moveTo>
                  <a:pt x="6390600" y="46"/>
                </a:moveTo>
                <a:cubicBezTo>
                  <a:pt x="6390600" y="46"/>
                  <a:pt x="2108640" y="-11609"/>
                  <a:pt x="16056" y="332589"/>
                </a:cubicBezTo>
                <a:lnTo>
                  <a:pt x="26015" y="745115"/>
                </a:lnTo>
                <a:lnTo>
                  <a:pt x="0" y="1238146"/>
                </a:lnTo>
                <a:lnTo>
                  <a:pt x="8097575" y="1245772"/>
                </a:lnTo>
                <a:lnTo>
                  <a:pt x="8970995" y="1230150"/>
                </a:lnTo>
                <a:cubicBezTo>
                  <a:pt x="8968568" y="1226795"/>
                  <a:pt x="9226290" y="1231065"/>
                  <a:pt x="9223863" y="1227710"/>
                </a:cubicBezTo>
                <a:cubicBezTo>
                  <a:pt x="8411556" y="214810"/>
                  <a:pt x="6922708" y="10686"/>
                  <a:pt x="6390600" y="46"/>
                </a:cubicBezTo>
                <a:close/>
              </a:path>
            </a:pathLst>
          </a:custGeom>
          <a:solidFill>
            <a:srgbClr val="545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D783669-7234-3FFC-83F4-54C23362755F}"/>
              </a:ext>
            </a:extLst>
          </p:cNvPr>
          <p:cNvSpPr>
            <a:spLocks/>
          </p:cNvSpPr>
          <p:nvPr/>
        </p:nvSpPr>
        <p:spPr bwMode="auto">
          <a:xfrm flipH="1">
            <a:off x="2449969" y="6093285"/>
            <a:ext cx="9761768" cy="764715"/>
          </a:xfrm>
          <a:custGeom>
            <a:avLst/>
            <a:gdLst>
              <a:gd name="connsiteX0" fmla="*/ 6736555 w 8887135"/>
              <a:gd name="connsiteY0" fmla="*/ 0 h 612286"/>
              <a:gd name="connsiteX1" fmla="*/ 6002887 w 8887135"/>
              <a:gd name="connsiteY1" fmla="*/ 35351 h 612286"/>
              <a:gd name="connsiteX2" fmla="*/ 123382 w 8887135"/>
              <a:gd name="connsiteY2" fmla="*/ 427512 h 612286"/>
              <a:gd name="connsiteX3" fmla="*/ 0 w 8887135"/>
              <a:gd name="connsiteY3" fmla="*/ 445810 h 612286"/>
              <a:gd name="connsiteX4" fmla="*/ 0 w 8887135"/>
              <a:gd name="connsiteY4" fmla="*/ 612286 h 612286"/>
              <a:gd name="connsiteX5" fmla="*/ 8887135 w 8887135"/>
              <a:gd name="connsiteY5" fmla="*/ 612286 h 612286"/>
              <a:gd name="connsiteX6" fmla="*/ 8769388 w 8887135"/>
              <a:gd name="connsiteY6" fmla="*/ 527847 h 612286"/>
              <a:gd name="connsiteX7" fmla="*/ 6736555 w 8887135"/>
              <a:gd name="connsiteY7" fmla="*/ 0 h 6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135" h="612286">
                <a:moveTo>
                  <a:pt x="6736555" y="0"/>
                </a:moveTo>
                <a:lnTo>
                  <a:pt x="6002887" y="35351"/>
                </a:lnTo>
                <a:cubicBezTo>
                  <a:pt x="5030617" y="84642"/>
                  <a:pt x="1503522" y="249516"/>
                  <a:pt x="123382" y="427512"/>
                </a:cubicBezTo>
                <a:lnTo>
                  <a:pt x="0" y="445810"/>
                </a:lnTo>
                <a:lnTo>
                  <a:pt x="0" y="612286"/>
                </a:lnTo>
                <a:lnTo>
                  <a:pt x="8887135" y="612286"/>
                </a:lnTo>
                <a:lnTo>
                  <a:pt x="8769388" y="527847"/>
                </a:lnTo>
                <a:cubicBezTo>
                  <a:pt x="8129176" y="108181"/>
                  <a:pt x="7391065" y="1516"/>
                  <a:pt x="6736555" y="0"/>
                </a:cubicBezTo>
                <a:close/>
              </a:path>
            </a:pathLst>
          </a:custGeom>
          <a:solidFill>
            <a:srgbClr val="474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F0835303-CD28-0593-AE13-969C2D129628}"/>
              </a:ext>
            </a:extLst>
          </p:cNvPr>
          <p:cNvSpPr>
            <a:spLocks/>
          </p:cNvSpPr>
          <p:nvPr/>
        </p:nvSpPr>
        <p:spPr bwMode="auto">
          <a:xfrm flipH="1">
            <a:off x="3311087" y="5424583"/>
            <a:ext cx="226086" cy="1150216"/>
          </a:xfrm>
          <a:custGeom>
            <a:avLst/>
            <a:gdLst>
              <a:gd name="T0" fmla="*/ 80 w 80"/>
              <a:gd name="T1" fmla="*/ 407 h 407"/>
              <a:gd name="T2" fmla="*/ 0 w 80"/>
              <a:gd name="T3" fmla="*/ 321 h 407"/>
              <a:gd name="T4" fmla="*/ 80 w 80"/>
              <a:gd name="T5" fmla="*/ 0 h 407"/>
              <a:gd name="T6" fmla="*/ 80 w 80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07">
                <a:moveTo>
                  <a:pt x="80" y="407"/>
                </a:moveTo>
                <a:lnTo>
                  <a:pt x="0" y="321"/>
                </a:lnTo>
                <a:lnTo>
                  <a:pt x="80" y="0"/>
                </a:lnTo>
                <a:lnTo>
                  <a:pt x="80" y="407"/>
                </a:lnTo>
                <a:close/>
              </a:path>
            </a:pathLst>
          </a:custGeom>
          <a:solidFill>
            <a:srgbClr val="D3B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5258499D-298B-5A4A-49C3-3C80D6D84B36}"/>
              </a:ext>
            </a:extLst>
          </p:cNvPr>
          <p:cNvSpPr>
            <a:spLocks/>
          </p:cNvSpPr>
          <p:nvPr/>
        </p:nvSpPr>
        <p:spPr bwMode="auto">
          <a:xfrm flipH="1">
            <a:off x="3087826" y="5424583"/>
            <a:ext cx="223262" cy="1150216"/>
          </a:xfrm>
          <a:custGeom>
            <a:avLst/>
            <a:gdLst>
              <a:gd name="T0" fmla="*/ 0 w 79"/>
              <a:gd name="T1" fmla="*/ 407 h 407"/>
              <a:gd name="T2" fmla="*/ 79 w 79"/>
              <a:gd name="T3" fmla="*/ 321 h 407"/>
              <a:gd name="T4" fmla="*/ 0 w 79"/>
              <a:gd name="T5" fmla="*/ 0 h 407"/>
              <a:gd name="T6" fmla="*/ 0 w 79"/>
              <a:gd name="T7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07">
                <a:moveTo>
                  <a:pt x="0" y="407"/>
                </a:moveTo>
                <a:lnTo>
                  <a:pt x="79" y="321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BD9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7BA6E38-F92A-E86C-DDFA-1D2507D30E91}"/>
              </a:ext>
            </a:extLst>
          </p:cNvPr>
          <p:cNvSpPr>
            <a:spLocks/>
          </p:cNvSpPr>
          <p:nvPr/>
        </p:nvSpPr>
        <p:spPr bwMode="auto">
          <a:xfrm flipH="1">
            <a:off x="3166956" y="5447192"/>
            <a:ext cx="302392" cy="1110652"/>
          </a:xfrm>
          <a:custGeom>
            <a:avLst/>
            <a:gdLst>
              <a:gd name="T0" fmla="*/ 51 w 54"/>
              <a:gd name="T1" fmla="*/ 154 h 197"/>
              <a:gd name="T2" fmla="*/ 30 w 54"/>
              <a:gd name="T3" fmla="*/ 174 h 197"/>
              <a:gd name="T4" fmla="*/ 30 w 54"/>
              <a:gd name="T5" fmla="*/ 152 h 197"/>
              <a:gd name="T6" fmla="*/ 30 w 54"/>
              <a:gd name="T7" fmla="*/ 152 h 197"/>
              <a:gd name="T8" fmla="*/ 49 w 54"/>
              <a:gd name="T9" fmla="*/ 132 h 197"/>
              <a:gd name="T10" fmla="*/ 48 w 54"/>
              <a:gd name="T11" fmla="*/ 131 h 197"/>
              <a:gd name="T12" fmla="*/ 30 w 54"/>
              <a:gd name="T13" fmla="*/ 150 h 197"/>
              <a:gd name="T14" fmla="*/ 30 w 54"/>
              <a:gd name="T15" fmla="*/ 118 h 197"/>
              <a:gd name="T16" fmla="*/ 44 w 54"/>
              <a:gd name="T17" fmla="*/ 102 h 197"/>
              <a:gd name="T18" fmla="*/ 43 w 54"/>
              <a:gd name="T19" fmla="*/ 100 h 197"/>
              <a:gd name="T20" fmla="*/ 30 w 54"/>
              <a:gd name="T21" fmla="*/ 115 h 197"/>
              <a:gd name="T22" fmla="*/ 30 w 54"/>
              <a:gd name="T23" fmla="*/ 99 h 197"/>
              <a:gd name="T24" fmla="*/ 30 w 54"/>
              <a:gd name="T25" fmla="*/ 98 h 197"/>
              <a:gd name="T26" fmla="*/ 30 w 54"/>
              <a:gd name="T27" fmla="*/ 90 h 197"/>
              <a:gd name="T28" fmla="*/ 43 w 54"/>
              <a:gd name="T29" fmla="*/ 75 h 197"/>
              <a:gd name="T30" fmla="*/ 41 w 54"/>
              <a:gd name="T31" fmla="*/ 74 h 197"/>
              <a:gd name="T32" fmla="*/ 30 w 54"/>
              <a:gd name="T33" fmla="*/ 87 h 197"/>
              <a:gd name="T34" fmla="*/ 30 w 54"/>
              <a:gd name="T35" fmla="*/ 60 h 197"/>
              <a:gd name="T36" fmla="*/ 37 w 54"/>
              <a:gd name="T37" fmla="*/ 52 h 197"/>
              <a:gd name="T38" fmla="*/ 35 w 54"/>
              <a:gd name="T39" fmla="*/ 51 h 197"/>
              <a:gd name="T40" fmla="*/ 30 w 54"/>
              <a:gd name="T41" fmla="*/ 57 h 197"/>
              <a:gd name="T42" fmla="*/ 30 w 54"/>
              <a:gd name="T43" fmla="*/ 40 h 197"/>
              <a:gd name="T44" fmla="*/ 30 w 54"/>
              <a:gd name="T45" fmla="*/ 40 h 197"/>
              <a:gd name="T46" fmla="*/ 34 w 54"/>
              <a:gd name="T47" fmla="*/ 36 h 197"/>
              <a:gd name="T48" fmla="*/ 32 w 54"/>
              <a:gd name="T49" fmla="*/ 34 h 197"/>
              <a:gd name="T50" fmla="*/ 30 w 54"/>
              <a:gd name="T51" fmla="*/ 37 h 197"/>
              <a:gd name="T52" fmla="*/ 30 w 54"/>
              <a:gd name="T53" fmla="*/ 1 h 197"/>
              <a:gd name="T54" fmla="*/ 28 w 54"/>
              <a:gd name="T55" fmla="*/ 0 h 197"/>
              <a:gd name="T56" fmla="*/ 26 w 54"/>
              <a:gd name="T57" fmla="*/ 1 h 197"/>
              <a:gd name="T58" fmla="*/ 26 w 54"/>
              <a:gd name="T59" fmla="*/ 45 h 197"/>
              <a:gd name="T60" fmla="*/ 22 w 54"/>
              <a:gd name="T61" fmla="*/ 42 h 197"/>
              <a:gd name="T62" fmla="*/ 20 w 54"/>
              <a:gd name="T63" fmla="*/ 43 h 197"/>
              <a:gd name="T64" fmla="*/ 26 w 54"/>
              <a:gd name="T65" fmla="*/ 48 h 197"/>
              <a:gd name="T66" fmla="*/ 26 w 54"/>
              <a:gd name="T67" fmla="*/ 67 h 197"/>
              <a:gd name="T68" fmla="*/ 21 w 54"/>
              <a:gd name="T69" fmla="*/ 62 h 197"/>
              <a:gd name="T70" fmla="*/ 19 w 54"/>
              <a:gd name="T71" fmla="*/ 63 h 197"/>
              <a:gd name="T72" fmla="*/ 26 w 54"/>
              <a:gd name="T73" fmla="*/ 70 h 197"/>
              <a:gd name="T74" fmla="*/ 26 w 54"/>
              <a:gd name="T75" fmla="*/ 95 h 197"/>
              <a:gd name="T76" fmla="*/ 13 w 54"/>
              <a:gd name="T77" fmla="*/ 85 h 197"/>
              <a:gd name="T78" fmla="*/ 12 w 54"/>
              <a:gd name="T79" fmla="*/ 87 h 197"/>
              <a:gd name="T80" fmla="*/ 26 w 54"/>
              <a:gd name="T81" fmla="*/ 98 h 197"/>
              <a:gd name="T82" fmla="*/ 26 w 54"/>
              <a:gd name="T83" fmla="*/ 126 h 197"/>
              <a:gd name="T84" fmla="*/ 9 w 54"/>
              <a:gd name="T85" fmla="*/ 111 h 197"/>
              <a:gd name="T86" fmla="*/ 7 w 54"/>
              <a:gd name="T87" fmla="*/ 112 h 197"/>
              <a:gd name="T88" fmla="*/ 26 w 54"/>
              <a:gd name="T89" fmla="*/ 128 h 197"/>
              <a:gd name="T90" fmla="*/ 26 w 54"/>
              <a:gd name="T91" fmla="*/ 128 h 197"/>
              <a:gd name="T92" fmla="*/ 26 w 54"/>
              <a:gd name="T93" fmla="*/ 156 h 197"/>
              <a:gd name="T94" fmla="*/ 2 w 54"/>
              <a:gd name="T95" fmla="*/ 137 h 197"/>
              <a:gd name="T96" fmla="*/ 1 w 54"/>
              <a:gd name="T97" fmla="*/ 138 h 197"/>
              <a:gd name="T98" fmla="*/ 26 w 54"/>
              <a:gd name="T99" fmla="*/ 159 h 197"/>
              <a:gd name="T100" fmla="*/ 26 w 54"/>
              <a:gd name="T101" fmla="*/ 177 h 197"/>
              <a:gd name="T102" fmla="*/ 7 w 54"/>
              <a:gd name="T103" fmla="*/ 162 h 197"/>
              <a:gd name="T104" fmla="*/ 6 w 54"/>
              <a:gd name="T105" fmla="*/ 163 h 197"/>
              <a:gd name="T106" fmla="*/ 26 w 54"/>
              <a:gd name="T107" fmla="*/ 180 h 197"/>
              <a:gd name="T108" fmla="*/ 26 w 54"/>
              <a:gd name="T109" fmla="*/ 195 h 197"/>
              <a:gd name="T110" fmla="*/ 28 w 54"/>
              <a:gd name="T111" fmla="*/ 197 h 197"/>
              <a:gd name="T112" fmla="*/ 30 w 54"/>
              <a:gd name="T113" fmla="*/ 195 h 197"/>
              <a:gd name="T114" fmla="*/ 30 w 54"/>
              <a:gd name="T115" fmla="*/ 177 h 197"/>
              <a:gd name="T116" fmla="*/ 53 w 54"/>
              <a:gd name="T117" fmla="*/ 156 h 197"/>
              <a:gd name="T118" fmla="*/ 51 w 54"/>
              <a:gd name="T119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" h="197">
                <a:moveTo>
                  <a:pt x="51" y="154"/>
                </a:moveTo>
                <a:cubicBezTo>
                  <a:pt x="44" y="161"/>
                  <a:pt x="37" y="167"/>
                  <a:pt x="30" y="174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6"/>
                  <a:pt x="43" y="139"/>
                  <a:pt x="49" y="132"/>
                </a:cubicBezTo>
                <a:cubicBezTo>
                  <a:pt x="50" y="131"/>
                  <a:pt x="49" y="130"/>
                  <a:pt x="48" y="131"/>
                </a:cubicBezTo>
                <a:cubicBezTo>
                  <a:pt x="42" y="137"/>
                  <a:pt x="36" y="144"/>
                  <a:pt x="30" y="15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4" y="112"/>
                  <a:pt x="39" y="107"/>
                  <a:pt x="44" y="102"/>
                </a:cubicBezTo>
                <a:cubicBezTo>
                  <a:pt x="45" y="101"/>
                  <a:pt x="43" y="99"/>
                  <a:pt x="43" y="100"/>
                </a:cubicBezTo>
                <a:cubicBezTo>
                  <a:pt x="38" y="105"/>
                  <a:pt x="34" y="110"/>
                  <a:pt x="30" y="11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0"/>
                  <a:pt x="30" y="90"/>
                  <a:pt x="30" y="90"/>
                </a:cubicBezTo>
                <a:cubicBezTo>
                  <a:pt x="34" y="85"/>
                  <a:pt x="38" y="80"/>
                  <a:pt x="43" y="75"/>
                </a:cubicBezTo>
                <a:cubicBezTo>
                  <a:pt x="44" y="75"/>
                  <a:pt x="42" y="73"/>
                  <a:pt x="41" y="74"/>
                </a:cubicBezTo>
                <a:cubicBezTo>
                  <a:pt x="37" y="78"/>
                  <a:pt x="34" y="83"/>
                  <a:pt x="30" y="87"/>
                </a:cubicBezTo>
                <a:cubicBezTo>
                  <a:pt x="30" y="60"/>
                  <a:pt x="30" y="60"/>
                  <a:pt x="30" y="60"/>
                </a:cubicBezTo>
                <a:cubicBezTo>
                  <a:pt x="32" y="58"/>
                  <a:pt x="34" y="55"/>
                  <a:pt x="37" y="52"/>
                </a:cubicBezTo>
                <a:cubicBezTo>
                  <a:pt x="38" y="51"/>
                  <a:pt x="36" y="50"/>
                  <a:pt x="35" y="51"/>
                </a:cubicBezTo>
                <a:cubicBezTo>
                  <a:pt x="33" y="53"/>
                  <a:pt x="31" y="55"/>
                  <a:pt x="30" y="57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8"/>
                  <a:pt x="32" y="37"/>
                  <a:pt x="34" y="36"/>
                </a:cubicBezTo>
                <a:cubicBezTo>
                  <a:pt x="35" y="35"/>
                  <a:pt x="33" y="33"/>
                  <a:pt x="32" y="34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7" y="0"/>
                  <a:pt x="26" y="0"/>
                  <a:pt x="26" y="1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4"/>
                  <a:pt x="23" y="43"/>
                  <a:pt x="22" y="42"/>
                </a:cubicBezTo>
                <a:cubicBezTo>
                  <a:pt x="21" y="41"/>
                  <a:pt x="19" y="42"/>
                  <a:pt x="20" y="43"/>
                </a:cubicBezTo>
                <a:cubicBezTo>
                  <a:pt x="22" y="45"/>
                  <a:pt x="24" y="46"/>
                  <a:pt x="26" y="4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3" y="64"/>
                  <a:pt x="21" y="62"/>
                </a:cubicBezTo>
                <a:cubicBezTo>
                  <a:pt x="20" y="61"/>
                  <a:pt x="18" y="63"/>
                  <a:pt x="19" y="63"/>
                </a:cubicBezTo>
                <a:cubicBezTo>
                  <a:pt x="22" y="66"/>
                  <a:pt x="24" y="68"/>
                  <a:pt x="26" y="70"/>
                </a:cubicBezTo>
                <a:cubicBezTo>
                  <a:pt x="26" y="95"/>
                  <a:pt x="26" y="95"/>
                  <a:pt x="26" y="95"/>
                </a:cubicBezTo>
                <a:cubicBezTo>
                  <a:pt x="22" y="92"/>
                  <a:pt x="18" y="88"/>
                  <a:pt x="13" y="85"/>
                </a:cubicBezTo>
                <a:cubicBezTo>
                  <a:pt x="12" y="85"/>
                  <a:pt x="11" y="86"/>
                  <a:pt x="12" y="87"/>
                </a:cubicBezTo>
                <a:cubicBezTo>
                  <a:pt x="17" y="90"/>
                  <a:pt x="22" y="94"/>
                  <a:pt x="26" y="9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1" y="121"/>
                  <a:pt x="15" y="116"/>
                  <a:pt x="9" y="111"/>
                </a:cubicBezTo>
                <a:cubicBezTo>
                  <a:pt x="8" y="110"/>
                  <a:pt x="6" y="112"/>
                  <a:pt x="7" y="112"/>
                </a:cubicBezTo>
                <a:cubicBezTo>
                  <a:pt x="14" y="117"/>
                  <a:pt x="20" y="123"/>
                  <a:pt x="26" y="128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8" y="150"/>
                  <a:pt x="10" y="143"/>
                  <a:pt x="2" y="137"/>
                </a:cubicBezTo>
                <a:cubicBezTo>
                  <a:pt x="1" y="136"/>
                  <a:pt x="0" y="138"/>
                  <a:pt x="1" y="138"/>
                </a:cubicBezTo>
                <a:cubicBezTo>
                  <a:pt x="9" y="145"/>
                  <a:pt x="18" y="152"/>
                  <a:pt x="26" y="159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0" y="171"/>
                  <a:pt x="14" y="166"/>
                  <a:pt x="7" y="162"/>
                </a:cubicBezTo>
                <a:cubicBezTo>
                  <a:pt x="6" y="161"/>
                  <a:pt x="5" y="163"/>
                  <a:pt x="6" y="163"/>
                </a:cubicBezTo>
                <a:cubicBezTo>
                  <a:pt x="13" y="168"/>
                  <a:pt x="20" y="174"/>
                  <a:pt x="26" y="180"/>
                </a:cubicBezTo>
                <a:cubicBezTo>
                  <a:pt x="26" y="195"/>
                  <a:pt x="26" y="195"/>
                  <a:pt x="26" y="195"/>
                </a:cubicBezTo>
                <a:cubicBezTo>
                  <a:pt x="26" y="196"/>
                  <a:pt x="27" y="197"/>
                  <a:pt x="28" y="197"/>
                </a:cubicBezTo>
                <a:cubicBezTo>
                  <a:pt x="29" y="197"/>
                  <a:pt x="30" y="196"/>
                  <a:pt x="30" y="195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7" y="170"/>
                  <a:pt x="45" y="163"/>
                  <a:pt x="53" y="156"/>
                </a:cubicBezTo>
                <a:cubicBezTo>
                  <a:pt x="54" y="155"/>
                  <a:pt x="52" y="153"/>
                  <a:pt x="51" y="154"/>
                </a:cubicBezTo>
                <a:close/>
              </a:path>
            </a:pathLst>
          </a:custGeom>
          <a:solidFill>
            <a:srgbClr val="80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32" name="Google Shape;172;p14"/>
          <p:cNvGrpSpPr/>
          <p:nvPr/>
        </p:nvGrpSpPr>
        <p:grpSpPr>
          <a:xfrm>
            <a:off x="1117499" y="2595241"/>
            <a:ext cx="10334567" cy="2809109"/>
            <a:chOff x="0" y="0"/>
            <a:chExt cx="10334565" cy="2809107"/>
          </a:xfrm>
        </p:grpSpPr>
        <p:sp>
          <p:nvSpPr>
            <p:cNvPr id="33" name="Google Shape;173;p14"/>
            <p:cNvSpPr/>
            <p:nvPr/>
          </p:nvSpPr>
          <p:spPr>
            <a:xfrm>
              <a:off x="553835" y="2096826"/>
              <a:ext cx="9123217" cy="351981"/>
            </a:xfrm>
            <a:prstGeom prst="leftRightArrow">
              <a:avLst>
                <a:gd name="adj1" fmla="val 50000"/>
                <a:gd name="adj2" fmla="val 529365"/>
              </a:avLst>
            </a:prstGeom>
            <a:solidFill>
              <a:srgbClr val="0080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174;p14"/>
            <p:cNvSpPr/>
            <p:nvPr/>
          </p:nvSpPr>
          <p:spPr>
            <a:xfrm>
              <a:off x="555423" y="41040"/>
              <a:ext cx="9120028" cy="184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091"/>
                  </a:moveTo>
                  <a:lnTo>
                    <a:pt x="21574" y="21091"/>
                  </a:lnTo>
                  <a:lnTo>
                    <a:pt x="21600" y="21600"/>
                  </a:lnTo>
                  <a:lnTo>
                    <a:pt x="21480" y="21151"/>
                  </a:lnTo>
                  <a:lnTo>
                    <a:pt x="21365" y="20701"/>
                  </a:lnTo>
                  <a:lnTo>
                    <a:pt x="21245" y="20252"/>
                  </a:lnTo>
                  <a:lnTo>
                    <a:pt x="21166" y="19563"/>
                  </a:lnTo>
                  <a:lnTo>
                    <a:pt x="21051" y="19113"/>
                  </a:lnTo>
                  <a:lnTo>
                    <a:pt x="20931" y="18454"/>
                  </a:lnTo>
                  <a:lnTo>
                    <a:pt x="20816" y="18005"/>
                  </a:lnTo>
                  <a:lnTo>
                    <a:pt x="20696" y="17556"/>
                  </a:lnTo>
                  <a:lnTo>
                    <a:pt x="20581" y="17106"/>
                  </a:lnTo>
                  <a:lnTo>
                    <a:pt x="20461" y="16657"/>
                  </a:lnTo>
                  <a:lnTo>
                    <a:pt x="20304" y="15968"/>
                  </a:lnTo>
                  <a:lnTo>
                    <a:pt x="20147" y="15309"/>
                  </a:lnTo>
                  <a:lnTo>
                    <a:pt x="20032" y="14859"/>
                  </a:lnTo>
                  <a:lnTo>
                    <a:pt x="19912" y="14410"/>
                  </a:lnTo>
                  <a:lnTo>
                    <a:pt x="19755" y="13511"/>
                  </a:lnTo>
                  <a:lnTo>
                    <a:pt x="19640" y="13062"/>
                  </a:lnTo>
                  <a:lnTo>
                    <a:pt x="19483" y="12373"/>
                  </a:lnTo>
                  <a:lnTo>
                    <a:pt x="19363" y="11714"/>
                  </a:lnTo>
                  <a:lnTo>
                    <a:pt x="19248" y="11025"/>
                  </a:lnTo>
                  <a:lnTo>
                    <a:pt x="19128" y="10366"/>
                  </a:lnTo>
                  <a:lnTo>
                    <a:pt x="18971" y="9677"/>
                  </a:lnTo>
                  <a:lnTo>
                    <a:pt x="18856" y="9017"/>
                  </a:lnTo>
                  <a:lnTo>
                    <a:pt x="18736" y="8568"/>
                  </a:lnTo>
                  <a:lnTo>
                    <a:pt x="18579" y="8119"/>
                  </a:lnTo>
                  <a:lnTo>
                    <a:pt x="18464" y="7669"/>
                  </a:lnTo>
                  <a:lnTo>
                    <a:pt x="18344" y="6771"/>
                  </a:lnTo>
                  <a:lnTo>
                    <a:pt x="18187" y="6082"/>
                  </a:lnTo>
                  <a:lnTo>
                    <a:pt x="18072" y="5422"/>
                  </a:lnTo>
                  <a:lnTo>
                    <a:pt x="17952" y="4973"/>
                  </a:lnTo>
                  <a:lnTo>
                    <a:pt x="17837" y="4284"/>
                  </a:lnTo>
                  <a:lnTo>
                    <a:pt x="17717" y="3595"/>
                  </a:lnTo>
                  <a:lnTo>
                    <a:pt x="17560" y="3146"/>
                  </a:lnTo>
                  <a:lnTo>
                    <a:pt x="17482" y="2487"/>
                  </a:lnTo>
                  <a:lnTo>
                    <a:pt x="17325" y="2037"/>
                  </a:lnTo>
                  <a:lnTo>
                    <a:pt x="17210" y="1588"/>
                  </a:lnTo>
                  <a:lnTo>
                    <a:pt x="17090" y="1348"/>
                  </a:lnTo>
                  <a:lnTo>
                    <a:pt x="16933" y="899"/>
                  </a:lnTo>
                  <a:lnTo>
                    <a:pt x="16776" y="689"/>
                  </a:lnTo>
                  <a:lnTo>
                    <a:pt x="16619" y="449"/>
                  </a:lnTo>
                  <a:lnTo>
                    <a:pt x="16384" y="449"/>
                  </a:lnTo>
                  <a:lnTo>
                    <a:pt x="16227" y="240"/>
                  </a:lnTo>
                  <a:lnTo>
                    <a:pt x="16071" y="0"/>
                  </a:lnTo>
                  <a:lnTo>
                    <a:pt x="15444" y="0"/>
                  </a:lnTo>
                  <a:lnTo>
                    <a:pt x="15287" y="240"/>
                  </a:lnTo>
                  <a:lnTo>
                    <a:pt x="15130" y="689"/>
                  </a:lnTo>
                  <a:lnTo>
                    <a:pt x="15015" y="899"/>
                  </a:lnTo>
                  <a:lnTo>
                    <a:pt x="14895" y="1138"/>
                  </a:lnTo>
                  <a:lnTo>
                    <a:pt x="14738" y="1798"/>
                  </a:lnTo>
                  <a:lnTo>
                    <a:pt x="14581" y="2037"/>
                  </a:lnTo>
                  <a:lnTo>
                    <a:pt x="14466" y="2247"/>
                  </a:lnTo>
                  <a:lnTo>
                    <a:pt x="14346" y="2696"/>
                  </a:lnTo>
                  <a:lnTo>
                    <a:pt x="14231" y="2696"/>
                  </a:lnTo>
                  <a:lnTo>
                    <a:pt x="14111" y="3146"/>
                  </a:lnTo>
                  <a:lnTo>
                    <a:pt x="13996" y="3385"/>
                  </a:lnTo>
                  <a:lnTo>
                    <a:pt x="13876" y="3595"/>
                  </a:lnTo>
                  <a:lnTo>
                    <a:pt x="13761" y="3835"/>
                  </a:lnTo>
                  <a:lnTo>
                    <a:pt x="13640" y="4284"/>
                  </a:lnTo>
                  <a:lnTo>
                    <a:pt x="13525" y="4524"/>
                  </a:lnTo>
                  <a:lnTo>
                    <a:pt x="13405" y="4973"/>
                  </a:lnTo>
                  <a:lnTo>
                    <a:pt x="13290" y="5422"/>
                  </a:lnTo>
                  <a:lnTo>
                    <a:pt x="13170" y="5632"/>
                  </a:lnTo>
                  <a:lnTo>
                    <a:pt x="13055" y="6321"/>
                  </a:lnTo>
                  <a:lnTo>
                    <a:pt x="12935" y="6321"/>
                  </a:lnTo>
                  <a:lnTo>
                    <a:pt x="12820" y="6771"/>
                  </a:lnTo>
                  <a:lnTo>
                    <a:pt x="12700" y="7220"/>
                  </a:lnTo>
                  <a:lnTo>
                    <a:pt x="12386" y="8119"/>
                  </a:lnTo>
                  <a:lnTo>
                    <a:pt x="12271" y="8328"/>
                  </a:lnTo>
                  <a:lnTo>
                    <a:pt x="12151" y="8568"/>
                  </a:lnTo>
                  <a:lnTo>
                    <a:pt x="12036" y="8568"/>
                  </a:lnTo>
                  <a:lnTo>
                    <a:pt x="11916" y="8778"/>
                  </a:lnTo>
                  <a:lnTo>
                    <a:pt x="11801" y="9017"/>
                  </a:lnTo>
                  <a:lnTo>
                    <a:pt x="11644" y="9017"/>
                  </a:lnTo>
                  <a:lnTo>
                    <a:pt x="11330" y="9227"/>
                  </a:lnTo>
                  <a:lnTo>
                    <a:pt x="11210" y="9467"/>
                  </a:lnTo>
                  <a:lnTo>
                    <a:pt x="11090" y="9467"/>
                  </a:lnTo>
                  <a:lnTo>
                    <a:pt x="10975" y="9677"/>
                  </a:lnTo>
                  <a:lnTo>
                    <a:pt x="10855" y="9916"/>
                  </a:lnTo>
                  <a:lnTo>
                    <a:pt x="9522" y="9916"/>
                  </a:lnTo>
                  <a:lnTo>
                    <a:pt x="9407" y="9467"/>
                  </a:lnTo>
                  <a:lnTo>
                    <a:pt x="9287" y="9467"/>
                  </a:lnTo>
                  <a:lnTo>
                    <a:pt x="9130" y="8778"/>
                  </a:lnTo>
                  <a:lnTo>
                    <a:pt x="8973" y="8328"/>
                  </a:lnTo>
                  <a:lnTo>
                    <a:pt x="8895" y="7669"/>
                  </a:lnTo>
                  <a:lnTo>
                    <a:pt x="8780" y="6980"/>
                  </a:lnTo>
                  <a:lnTo>
                    <a:pt x="8660" y="6771"/>
                  </a:lnTo>
                  <a:lnTo>
                    <a:pt x="8346" y="5872"/>
                  </a:lnTo>
                  <a:lnTo>
                    <a:pt x="8231" y="5632"/>
                  </a:lnTo>
                  <a:lnTo>
                    <a:pt x="8111" y="5422"/>
                  </a:lnTo>
                  <a:lnTo>
                    <a:pt x="7996" y="5422"/>
                  </a:lnTo>
                  <a:lnTo>
                    <a:pt x="7876" y="5183"/>
                  </a:lnTo>
                  <a:lnTo>
                    <a:pt x="7761" y="4973"/>
                  </a:lnTo>
                  <a:lnTo>
                    <a:pt x="6543" y="4973"/>
                  </a:lnTo>
                  <a:lnTo>
                    <a:pt x="6428" y="5183"/>
                  </a:lnTo>
                  <a:lnTo>
                    <a:pt x="6308" y="5422"/>
                  </a:lnTo>
                  <a:lnTo>
                    <a:pt x="6151" y="5422"/>
                  </a:lnTo>
                  <a:lnTo>
                    <a:pt x="6036" y="5632"/>
                  </a:lnTo>
                  <a:lnTo>
                    <a:pt x="5916" y="5872"/>
                  </a:lnTo>
                  <a:lnTo>
                    <a:pt x="5801" y="6321"/>
                  </a:lnTo>
                  <a:lnTo>
                    <a:pt x="5681" y="6771"/>
                  </a:lnTo>
                  <a:lnTo>
                    <a:pt x="5566" y="7220"/>
                  </a:lnTo>
                  <a:lnTo>
                    <a:pt x="5446" y="7669"/>
                  </a:lnTo>
                  <a:lnTo>
                    <a:pt x="5289" y="8119"/>
                  </a:lnTo>
                  <a:lnTo>
                    <a:pt x="5174" y="8568"/>
                  </a:lnTo>
                  <a:lnTo>
                    <a:pt x="5054" y="9017"/>
                  </a:lnTo>
                  <a:lnTo>
                    <a:pt x="4975" y="9677"/>
                  </a:lnTo>
                  <a:lnTo>
                    <a:pt x="4860" y="9916"/>
                  </a:lnTo>
                  <a:lnTo>
                    <a:pt x="4740" y="10366"/>
                  </a:lnTo>
                  <a:lnTo>
                    <a:pt x="4505" y="11714"/>
                  </a:lnTo>
                  <a:lnTo>
                    <a:pt x="4390" y="12163"/>
                  </a:lnTo>
                  <a:lnTo>
                    <a:pt x="4270" y="12612"/>
                  </a:lnTo>
                  <a:lnTo>
                    <a:pt x="4113" y="12822"/>
                  </a:lnTo>
                  <a:lnTo>
                    <a:pt x="3998" y="13272"/>
                  </a:lnTo>
                  <a:lnTo>
                    <a:pt x="3878" y="13511"/>
                  </a:lnTo>
                  <a:lnTo>
                    <a:pt x="3721" y="13721"/>
                  </a:lnTo>
                  <a:lnTo>
                    <a:pt x="3606" y="13961"/>
                  </a:lnTo>
                  <a:lnTo>
                    <a:pt x="3486" y="14170"/>
                  </a:lnTo>
                  <a:lnTo>
                    <a:pt x="3371" y="14410"/>
                  </a:lnTo>
                  <a:lnTo>
                    <a:pt x="2979" y="14410"/>
                  </a:lnTo>
                  <a:lnTo>
                    <a:pt x="2859" y="14859"/>
                  </a:lnTo>
                  <a:lnTo>
                    <a:pt x="2702" y="14859"/>
                  </a:lnTo>
                  <a:lnTo>
                    <a:pt x="2430" y="15069"/>
                  </a:lnTo>
                  <a:lnTo>
                    <a:pt x="2310" y="15309"/>
                  </a:lnTo>
                  <a:lnTo>
                    <a:pt x="2075" y="15309"/>
                  </a:lnTo>
                  <a:lnTo>
                    <a:pt x="1960" y="15518"/>
                  </a:lnTo>
                  <a:lnTo>
                    <a:pt x="1840" y="15758"/>
                  </a:lnTo>
                  <a:lnTo>
                    <a:pt x="1725" y="16207"/>
                  </a:lnTo>
                  <a:lnTo>
                    <a:pt x="1604" y="16207"/>
                  </a:lnTo>
                  <a:lnTo>
                    <a:pt x="1489" y="16657"/>
                  </a:lnTo>
                  <a:lnTo>
                    <a:pt x="1333" y="16867"/>
                  </a:lnTo>
                  <a:lnTo>
                    <a:pt x="1212" y="17106"/>
                  </a:lnTo>
                  <a:lnTo>
                    <a:pt x="1098" y="17106"/>
                  </a:lnTo>
                  <a:lnTo>
                    <a:pt x="977" y="17556"/>
                  </a:lnTo>
                  <a:lnTo>
                    <a:pt x="862" y="17556"/>
                  </a:lnTo>
                  <a:lnTo>
                    <a:pt x="742" y="17765"/>
                  </a:lnTo>
                  <a:lnTo>
                    <a:pt x="627" y="18005"/>
                  </a:lnTo>
                  <a:lnTo>
                    <a:pt x="507" y="18215"/>
                  </a:lnTo>
                  <a:lnTo>
                    <a:pt x="392" y="18664"/>
                  </a:lnTo>
                  <a:lnTo>
                    <a:pt x="272" y="18904"/>
                  </a:lnTo>
                  <a:lnTo>
                    <a:pt x="157" y="19353"/>
                  </a:lnTo>
                  <a:lnTo>
                    <a:pt x="37" y="19802"/>
                  </a:lnTo>
                  <a:lnTo>
                    <a:pt x="0" y="21091"/>
                  </a:lnTo>
                </a:path>
              </a:pathLst>
            </a:custGeom>
            <a:solidFill>
              <a:srgbClr val="675D59"/>
            </a:solidFill>
            <a:ln w="12700" cap="rnd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Times New Roman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cxnSp>
          <p:nvCxnSpPr>
            <p:cNvPr id="35" name="Google Shape;175;p14"/>
            <p:cNvCxnSpPr/>
            <p:nvPr/>
          </p:nvCxnSpPr>
          <p:spPr>
            <a:xfrm>
              <a:off x="9558498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176;p14"/>
            <p:cNvCxnSpPr/>
            <p:nvPr/>
          </p:nvCxnSpPr>
          <p:spPr>
            <a:xfrm flipH="1">
              <a:off x="9558498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177;p14"/>
            <p:cNvCxnSpPr/>
            <p:nvPr/>
          </p:nvCxnSpPr>
          <p:spPr>
            <a:xfrm>
              <a:off x="449505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178;p14"/>
            <p:cNvCxnSpPr/>
            <p:nvPr/>
          </p:nvCxnSpPr>
          <p:spPr>
            <a:xfrm flipH="1">
              <a:off x="449505" y="1723726"/>
              <a:ext cx="211839" cy="246249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" name="Google Shape;179;p14"/>
            <p:cNvSpPr/>
            <p:nvPr/>
          </p:nvSpPr>
          <p:spPr>
            <a:xfrm>
              <a:off x="3224534" y="464277"/>
              <a:ext cx="550130" cy="13979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" name="Google Shape;180;p14"/>
            <p:cNvSpPr/>
            <p:nvPr/>
          </p:nvSpPr>
          <p:spPr>
            <a:xfrm>
              <a:off x="6963954" y="0"/>
              <a:ext cx="550130" cy="93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" name="Google Shape;181;p14"/>
            <p:cNvSpPr txBox="1"/>
            <p:nvPr/>
          </p:nvSpPr>
          <p:spPr>
            <a:xfrm>
              <a:off x="2565350" y="940765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200m</a:t>
              </a:r>
              <a:endParaRPr sz="3000" dirty="0"/>
            </a:p>
          </p:txBody>
        </p:sp>
        <p:sp>
          <p:nvSpPr>
            <p:cNvPr id="42" name="Google Shape;182;p14"/>
            <p:cNvSpPr txBox="1"/>
            <p:nvPr/>
          </p:nvSpPr>
          <p:spPr>
            <a:xfrm>
              <a:off x="6304769" y="294342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200m</a:t>
              </a:r>
              <a:endParaRPr sz="3000" dirty="0"/>
            </a:p>
          </p:txBody>
        </p:sp>
        <p:sp>
          <p:nvSpPr>
            <p:cNvPr id="43" name="Google Shape;183;p14"/>
            <p:cNvSpPr txBox="1"/>
            <p:nvPr/>
          </p:nvSpPr>
          <p:spPr>
            <a:xfrm>
              <a:off x="4433847" y="2255150"/>
              <a:ext cx="1757021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8 km</a:t>
              </a:r>
              <a:endParaRPr sz="3000" dirty="0"/>
            </a:p>
          </p:txBody>
        </p:sp>
        <p:sp>
          <p:nvSpPr>
            <p:cNvPr id="44" name="Google Shape;184;p14"/>
            <p:cNvSpPr/>
            <p:nvPr/>
          </p:nvSpPr>
          <p:spPr>
            <a:xfrm>
              <a:off x="4765863" y="348849"/>
              <a:ext cx="659186" cy="5822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" name="Google Shape;185;p14"/>
            <p:cNvSpPr/>
            <p:nvPr/>
          </p:nvSpPr>
          <p:spPr>
            <a:xfrm>
              <a:off x="8989327" y="20046"/>
              <a:ext cx="659187" cy="1842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4407"/>
                  </a:moveTo>
                  <a:lnTo>
                    <a:pt x="5400" y="1440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7"/>
                  </a:lnTo>
                  <a:lnTo>
                    <a:pt x="21600" y="1440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rgbClr val="4D5B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B6B"/>
                </a:buClr>
                <a:buSzPts val="4200"/>
                <a:buFont typeface="Calibri"/>
                <a:buNone/>
              </a:pPr>
              <a:endParaRPr sz="4200" b="0" i="0" u="none" strike="noStrike" cap="none"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186;p14"/>
            <p:cNvSpPr txBox="1"/>
            <p:nvPr/>
          </p:nvSpPr>
          <p:spPr>
            <a:xfrm>
              <a:off x="4197558" y="363007"/>
              <a:ext cx="1795796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100m</a:t>
              </a:r>
              <a:endParaRPr sz="3000" dirty="0"/>
            </a:p>
          </p:txBody>
        </p:sp>
        <p:sp>
          <p:nvSpPr>
            <p:cNvPr id="47" name="Google Shape;187;p14"/>
            <p:cNvSpPr txBox="1"/>
            <p:nvPr/>
          </p:nvSpPr>
          <p:spPr>
            <a:xfrm>
              <a:off x="8466066" y="666795"/>
              <a:ext cx="18684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300m</a:t>
              </a:r>
              <a:endParaRPr sz="3000" dirty="0"/>
            </a:p>
          </p:txBody>
        </p:sp>
        <p:sp>
          <p:nvSpPr>
            <p:cNvPr id="48" name="Google Shape;188;p14"/>
            <p:cNvSpPr txBox="1"/>
            <p:nvPr/>
          </p:nvSpPr>
          <p:spPr>
            <a:xfrm>
              <a:off x="0" y="1523706"/>
              <a:ext cx="523486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36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3600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189;p14"/>
            <p:cNvSpPr txBox="1"/>
            <p:nvPr/>
          </p:nvSpPr>
          <p:spPr>
            <a:xfrm>
              <a:off x="9707402" y="1523706"/>
              <a:ext cx="505938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3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36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F1C17B-B7E0-485D-8611-6C9524DED3CF}"/>
              </a:ext>
            </a:extLst>
          </p:cNvPr>
          <p:cNvGrpSpPr/>
          <p:nvPr/>
        </p:nvGrpSpPr>
        <p:grpSpPr>
          <a:xfrm>
            <a:off x="910368" y="651662"/>
            <a:ext cx="722760" cy="144117"/>
            <a:chOff x="670388" y="584200"/>
            <a:chExt cx="722760" cy="14411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C9A8EF9-EC84-4641-ACA7-9FAB5FBAC7D0}"/>
                </a:ext>
              </a:extLst>
            </p:cNvPr>
            <p:cNvGrpSpPr/>
            <p:nvPr/>
          </p:nvGrpSpPr>
          <p:grpSpPr>
            <a:xfrm>
              <a:off x="670388" y="584200"/>
              <a:ext cx="177454" cy="144117"/>
              <a:chOff x="670388" y="584200"/>
              <a:chExt cx="177454" cy="14411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EF41D6F-4A99-4471-9A4B-44524B5787C4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5B864AC-FA8F-4BF0-8B08-7838F889D0FA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9B32112-AF3F-4761-8AB7-41F03B5A9AEE}"/>
                </a:ext>
              </a:extLst>
            </p:cNvPr>
            <p:cNvGrpSpPr/>
            <p:nvPr/>
          </p:nvGrpSpPr>
          <p:grpSpPr>
            <a:xfrm>
              <a:off x="943041" y="584200"/>
              <a:ext cx="177454" cy="144117"/>
              <a:chOff x="670388" y="584200"/>
              <a:chExt cx="177454" cy="14411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0A66D5C-EEA4-4711-9BA0-A6DB8EE3A06C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EABEE2F-2553-4AAD-83FD-775E6C1A8AC7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061B30B-E9EA-4FFD-8326-920825993F02}"/>
                </a:ext>
              </a:extLst>
            </p:cNvPr>
            <p:cNvGrpSpPr/>
            <p:nvPr/>
          </p:nvGrpSpPr>
          <p:grpSpPr>
            <a:xfrm>
              <a:off x="1215694" y="584200"/>
              <a:ext cx="177454" cy="144117"/>
              <a:chOff x="670388" y="584200"/>
              <a:chExt cx="177454" cy="14411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EBF3D56-B8A4-4F21-8818-4C8113BA47E7}"/>
                  </a:ext>
                </a:extLst>
              </p:cNvPr>
              <p:cNvSpPr/>
              <p:nvPr/>
            </p:nvSpPr>
            <p:spPr>
              <a:xfrm>
                <a:off x="703725" y="584200"/>
                <a:ext cx="144117" cy="144117"/>
              </a:xfrm>
              <a:prstGeom prst="ellipse">
                <a:avLst/>
              </a:prstGeom>
              <a:solidFill>
                <a:srgbClr val="B29E47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A230AB1-9697-46D4-B7E5-61EECA6BE755}"/>
                  </a:ext>
                </a:extLst>
              </p:cNvPr>
              <p:cNvSpPr/>
              <p:nvPr/>
            </p:nvSpPr>
            <p:spPr>
              <a:xfrm>
                <a:off x="670388" y="584200"/>
                <a:ext cx="144117" cy="1441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572CBAEB-9EF4-7C47-A847-C4315982F2DF}"/>
              </a:ext>
            </a:extLst>
          </p:cNvPr>
          <p:cNvSpPr txBox="1">
            <a:spLocks/>
          </p:cNvSpPr>
          <p:nvPr/>
        </p:nvSpPr>
        <p:spPr>
          <a:xfrm>
            <a:off x="821875" y="864667"/>
            <a:ext cx="7372443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0" dirty="0">
                <a:latin typeface="Arial"/>
                <a:ea typeface="Arial"/>
                <a:cs typeface="Arial"/>
                <a:sym typeface="Arial"/>
              </a:rPr>
              <a:t>練習</a:t>
            </a:r>
            <a:r>
              <a:rPr lang="en-US" sz="4000" b="0" dirty="0" smtClean="0">
                <a:latin typeface="Arial"/>
                <a:ea typeface="Arial"/>
                <a:cs typeface="Arial"/>
                <a:sym typeface="Arial"/>
              </a:rPr>
              <a:t>一 </a:t>
            </a:r>
            <a:r>
              <a:rPr lang="zh-TW" altLang="en-US" sz="4000" b="0" dirty="0">
                <a:latin typeface="Arial"/>
                <a:ea typeface="Arial"/>
                <a:cs typeface="Arial"/>
                <a:sym typeface="Arial"/>
              </a:rPr>
              <a:t>答案</a:t>
            </a:r>
            <a:endParaRPr lang="en-US" sz="4000" b="0" dirty="0">
              <a:latin typeface="Arial"/>
              <a:ea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08946" y="584631"/>
            <a:ext cx="74735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buSzPts val="4200"/>
            </a:pP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由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點往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點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的所需時間</a:t>
            </a:r>
            <a:endParaRPr lang="zh-TW" altLang="en-US" sz="2800" dirty="0"/>
          </a:p>
          <a:p>
            <a:pPr lvl="0">
              <a:buClr>
                <a:srgbClr val="FFFFFF"/>
              </a:buClr>
              <a:buSzPts val="4200"/>
            </a:pP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水平</a:t>
            </a:r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前進時間＋上升時間＋下降時間</a:t>
            </a:r>
            <a:endParaRPr lang="zh-TW" altLang="en-US" sz="2800" dirty="0"/>
          </a:p>
          <a:p>
            <a:pPr lvl="0">
              <a:buClr>
                <a:srgbClr val="FFFFFF"/>
              </a:buClr>
              <a:buSzPts val="4200"/>
            </a:pP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= 8*15 + (200+200)*0.15 + (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100+300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)*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0.15</a:t>
            </a:r>
            <a:endParaRPr lang="zh-TW" altLang="en-US" sz="2800" dirty="0"/>
          </a:p>
          <a:p>
            <a:pPr lvl="0">
              <a:buClr>
                <a:srgbClr val="FFFFFF"/>
              </a:buClr>
              <a:buSzPts val="4200"/>
            </a:pP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= 120 + 60 + 60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分鐘 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= 240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分鐘</a:t>
            </a:r>
            <a:endParaRPr lang="zh-TW" altLang="en-US" sz="2800" dirty="0"/>
          </a:p>
          <a:p>
            <a:pPr lvl="0">
              <a:buClr>
                <a:srgbClr val="FFFFFF"/>
              </a:buClr>
              <a:buSzPts val="4200"/>
            </a:pP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= 4 </a:t>
            </a:r>
            <a:r>
              <a:rPr lang="zh-TW" altLang="en-US" sz="2800" dirty="0" smtClean="0">
                <a:latin typeface="Arial"/>
                <a:ea typeface="Arial"/>
                <a:cs typeface="Arial"/>
                <a:sym typeface="Arial"/>
              </a:rPr>
              <a:t>小時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74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74530"/>
      </a:accent1>
      <a:accent2>
        <a:srgbClr val="7A821C"/>
      </a:accent2>
      <a:accent3>
        <a:srgbClr val="FFB452"/>
      </a:accent3>
      <a:accent4>
        <a:srgbClr val="FFD05A"/>
      </a:accent4>
      <a:accent5>
        <a:srgbClr val="B75F3D"/>
      </a:accent5>
      <a:accent6>
        <a:srgbClr val="BDFFFD"/>
      </a:accent6>
      <a:hlink>
        <a:srgbClr val="0563C1"/>
      </a:hlink>
      <a:folHlink>
        <a:srgbClr val="954F72"/>
      </a:folHlink>
    </a:clrScheme>
    <a:fontScheme name="Custom 31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noAutofit/>
      </a:bodyPr>
      <a:lstStyle>
        <a:defPPr algn="l">
          <a:defRPr/>
        </a:defPPr>
      </a:lstStyle>
    </a:spDef>
    <a:txDef>
      <a:spPr>
        <a:noFill/>
      </a:spPr>
      <a:bodyPr wrap="non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1308</Words>
  <Application>Microsoft Office PowerPoint</Application>
  <PresentationFormat>Widescreen</PresentationFormat>
  <Paragraphs>307</Paragraphs>
  <Slides>40</Slides>
  <Notes>38</Notes>
  <HiddenSlides>10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DFPHeiMedium-B5</vt:lpstr>
      <vt:lpstr>Dubai Light</vt:lpstr>
      <vt:lpstr>EquipExtended-Light</vt:lpstr>
      <vt:lpstr>Open Sans</vt:lpstr>
      <vt:lpstr>Open Sans Light</vt:lpstr>
      <vt:lpstr>微軟正黑體</vt:lpstr>
      <vt:lpstr>新細明體</vt:lpstr>
      <vt:lpstr>Arial</vt:lpstr>
      <vt:lpstr>Calibri</vt:lpstr>
      <vt:lpstr>Short Stack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Michael</cp:lastModifiedBy>
  <cp:revision>143</cp:revision>
  <dcterms:created xsi:type="dcterms:W3CDTF">2019-07-18T09:03:41Z</dcterms:created>
  <dcterms:modified xsi:type="dcterms:W3CDTF">2025-05-20T17:35:36Z</dcterms:modified>
</cp:coreProperties>
</file>